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Bebas Neue" panose="020F0502020204030204" pitchFamily="34" charset="0"/>
      <p:regular r:id="rId18"/>
    </p:embeddedFont>
    <p:embeddedFont>
      <p:font typeface="IM Fell DW Pica" panose="020B0604020202020204" charset="0"/>
      <p:regular r:id="rId19"/>
      <p:italic r:id="rId20"/>
    </p:embeddedFont>
    <p:embeddedFont>
      <p:font typeface="Libre Franklin"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5314C4F-B318-4B85-AC1D-6A33DC90C894}">
  <a:tblStyle styleId="{05314C4F-B318-4B85-AC1D-6A33DC90C89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6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6e5e410a0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16e5e410a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4c2b45adfd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4c2b45adfd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4c0c8eb676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4c0c8eb676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cf8d044ab1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2cf8d044ab1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77a86154dc_0_2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77a86154dc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14c0c8eb676_0_3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14c0c8eb676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4bc97364f3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4bc97364f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14bc97364f3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14bc97364f3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14bc97364f3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14bc97364f3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4c3eeaec33_0_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14c3eeaec33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14c2b45adfd_0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14c2b45adfd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cf8d044ab1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2cf8d044ab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14c2b45adfd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14c2b45adfd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14c2b45adfd_0_5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14c2b45adfd_0_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4c2b45adfd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14c2b45adfd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hyperlink" Target="http://bit.ly/2TtBDfr" TargetMode="External"/><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hyperlink" Target="http://bit.ly/2TyoMsr" TargetMode="External"/><Relationship Id="rId5" Type="http://schemas.openxmlformats.org/officeDocument/2006/relationships/image" Target="../media/image5.png"/><Relationship Id="rId10" Type="http://schemas.openxmlformats.org/officeDocument/2006/relationships/hyperlink" Target="https://bit.ly/3A1uf1Q" TargetMode="External"/><Relationship Id="rId4" Type="http://schemas.openxmlformats.org/officeDocument/2006/relationships/image" Target="../media/image4.png"/><Relationship Id="rId9"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52000" y="1035832"/>
            <a:ext cx="5040000" cy="21600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45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412000" y="3805268"/>
            <a:ext cx="4320000" cy="302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972000" y="2571762"/>
            <a:ext cx="7200000" cy="10800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60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3672000" y="1110093"/>
            <a:ext cx="1800000" cy="98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2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 name="Google Shape;14;p3"/>
          <p:cNvSpPr txBox="1">
            <a:spLocks noGrp="1"/>
          </p:cNvSpPr>
          <p:nvPr>
            <p:ph type="subTitle" idx="1"/>
          </p:nvPr>
        </p:nvSpPr>
        <p:spPr>
          <a:xfrm>
            <a:off x="972000" y="3831762"/>
            <a:ext cx="7200000" cy="36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15550" y="535550"/>
            <a:ext cx="77133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15000" y="1435000"/>
            <a:ext cx="7713900" cy="3600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rgbClr val="434343"/>
              </a:buClr>
              <a:buSzPts val="1400"/>
              <a:buChar char="●"/>
              <a:defRPr sz="1200"/>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715100" y="2571750"/>
            <a:ext cx="3676800" cy="5400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 name="Google Shape;20;p5"/>
          <p:cNvSpPr txBox="1">
            <a:spLocks noGrp="1"/>
          </p:cNvSpPr>
          <p:nvPr>
            <p:ph type="subTitle" idx="2"/>
          </p:nvPr>
        </p:nvSpPr>
        <p:spPr>
          <a:xfrm>
            <a:off x="4752000" y="2571750"/>
            <a:ext cx="3676800" cy="540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1" name="Google Shape;21;p5"/>
          <p:cNvSpPr txBox="1">
            <a:spLocks noGrp="1"/>
          </p:cNvSpPr>
          <p:nvPr>
            <p:ph type="subTitle" idx="3"/>
          </p:nvPr>
        </p:nvSpPr>
        <p:spPr>
          <a:xfrm>
            <a:off x="715100" y="3111750"/>
            <a:ext cx="3676800" cy="149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 name="Google Shape;22;p5"/>
          <p:cNvSpPr txBox="1">
            <a:spLocks noGrp="1"/>
          </p:cNvSpPr>
          <p:nvPr>
            <p:ph type="subTitle" idx="4"/>
          </p:nvPr>
        </p:nvSpPr>
        <p:spPr>
          <a:xfrm>
            <a:off x="4752000" y="3110900"/>
            <a:ext cx="3676800" cy="1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 name="Google Shape;23;p5"/>
          <p:cNvSpPr txBox="1">
            <a:spLocks noGrp="1"/>
          </p:cNvSpPr>
          <p:nvPr>
            <p:ph type="title"/>
          </p:nvPr>
        </p:nvSpPr>
        <p:spPr>
          <a:xfrm>
            <a:off x="2553600" y="535000"/>
            <a:ext cx="40371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2551664" y="536400"/>
            <a:ext cx="40356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715100" y="535000"/>
            <a:ext cx="36768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 name="Google Shape;28;p7"/>
          <p:cNvSpPr txBox="1">
            <a:spLocks noGrp="1"/>
          </p:cNvSpPr>
          <p:nvPr>
            <p:ph type="body" idx="1"/>
          </p:nvPr>
        </p:nvSpPr>
        <p:spPr>
          <a:xfrm>
            <a:off x="715100" y="1435000"/>
            <a:ext cx="3676800" cy="31737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rgbClr val="434343"/>
              </a:buClr>
              <a:buSzPts val="1400"/>
              <a:buChar char="●"/>
              <a:defRPr sz="1400"/>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29" name="Google Shape;29;p7"/>
          <p:cNvSpPr>
            <a:spLocks noGrp="1"/>
          </p:cNvSpPr>
          <p:nvPr>
            <p:ph type="pic" idx="2"/>
          </p:nvPr>
        </p:nvSpPr>
        <p:spPr>
          <a:xfrm>
            <a:off x="4889175" y="859200"/>
            <a:ext cx="3246900" cy="32088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1512000" y="1257750"/>
            <a:ext cx="6120000" cy="2628000"/>
          </a:xfrm>
          <a:prstGeom prst="rect">
            <a:avLst/>
          </a:prstGeom>
        </p:spPr>
        <p:txBody>
          <a:bodyPr spcFirstLastPara="1" wrap="square" lIns="91425" tIns="91425" rIns="91425" bIns="91425" anchor="t" anchorCtr="0">
            <a:noAutofit/>
          </a:bodyPr>
          <a:lstStyle>
            <a:lvl1pPr lvl="0" algn="ctr">
              <a:spcBef>
                <a:spcPts val="0"/>
              </a:spcBef>
              <a:spcAft>
                <a:spcPts val="0"/>
              </a:spcAft>
              <a:buSzPts val="6000"/>
              <a:buNone/>
              <a:defRPr sz="8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4752000" y="1623875"/>
            <a:ext cx="36768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4" name="Google Shape;34;p9"/>
          <p:cNvSpPr txBox="1">
            <a:spLocks noGrp="1"/>
          </p:cNvSpPr>
          <p:nvPr>
            <p:ph type="subTitle" idx="1"/>
          </p:nvPr>
        </p:nvSpPr>
        <p:spPr>
          <a:xfrm>
            <a:off x="4752000" y="2314600"/>
            <a:ext cx="3676800" cy="154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94525" y="763175"/>
            <a:ext cx="2330400" cy="15804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3000">
                <a:solidFill>
                  <a:schemeClr val="lt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1512000" y="1259185"/>
            <a:ext cx="6120000" cy="18000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20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9" name="Google Shape;39;p11"/>
          <p:cNvSpPr txBox="1">
            <a:spLocks noGrp="1"/>
          </p:cNvSpPr>
          <p:nvPr>
            <p:ph type="subTitle" idx="1"/>
          </p:nvPr>
        </p:nvSpPr>
        <p:spPr>
          <a:xfrm>
            <a:off x="1512000" y="3239185"/>
            <a:ext cx="6120000" cy="43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5"/>
        </a:solidFill>
        <a:effectLst/>
      </p:bgPr>
    </p:bg>
    <p:spTree>
      <p:nvGrpSpPr>
        <p:cNvPr id="1" name="Shape 4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1"/>
        <p:cNvGrpSpPr/>
        <p:nvPr/>
      </p:nvGrpSpPr>
      <p:grpSpPr>
        <a:xfrm>
          <a:off x="0" y="0"/>
          <a:ext cx="0" cy="0"/>
          <a:chOff x="0" y="0"/>
          <a:chExt cx="0" cy="0"/>
        </a:xfrm>
      </p:grpSpPr>
      <p:sp>
        <p:nvSpPr>
          <p:cNvPr id="42" name="Google Shape;42;p13"/>
          <p:cNvSpPr txBox="1">
            <a:spLocks noGrp="1"/>
          </p:cNvSpPr>
          <p:nvPr>
            <p:ph type="title" hasCustomPrompt="1"/>
          </p:nvPr>
        </p:nvSpPr>
        <p:spPr>
          <a:xfrm>
            <a:off x="715100" y="1837023"/>
            <a:ext cx="1080000" cy="10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6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 name="Google Shape;43;p13"/>
          <p:cNvSpPr txBox="1">
            <a:spLocks noGrp="1"/>
          </p:cNvSpPr>
          <p:nvPr>
            <p:ph type="subTitle" idx="1"/>
          </p:nvPr>
        </p:nvSpPr>
        <p:spPr>
          <a:xfrm>
            <a:off x="1795050" y="2305023"/>
            <a:ext cx="2596800" cy="612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4" name="Google Shape;44;p13"/>
          <p:cNvSpPr txBox="1">
            <a:spLocks noGrp="1"/>
          </p:cNvSpPr>
          <p:nvPr>
            <p:ph type="title" idx="2" hasCustomPrompt="1"/>
          </p:nvPr>
        </p:nvSpPr>
        <p:spPr>
          <a:xfrm>
            <a:off x="4752000" y="1837025"/>
            <a:ext cx="1080000" cy="10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6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5" name="Google Shape;45;p13"/>
          <p:cNvSpPr txBox="1">
            <a:spLocks noGrp="1"/>
          </p:cNvSpPr>
          <p:nvPr>
            <p:ph type="subTitle" idx="3"/>
          </p:nvPr>
        </p:nvSpPr>
        <p:spPr>
          <a:xfrm>
            <a:off x="5832100" y="2305019"/>
            <a:ext cx="2596800" cy="612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6" name="Google Shape;46;p13"/>
          <p:cNvSpPr txBox="1">
            <a:spLocks noGrp="1"/>
          </p:cNvSpPr>
          <p:nvPr>
            <p:ph type="title" idx="4" hasCustomPrompt="1"/>
          </p:nvPr>
        </p:nvSpPr>
        <p:spPr>
          <a:xfrm>
            <a:off x="715100" y="3095753"/>
            <a:ext cx="1080000" cy="10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6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 name="Google Shape;47;p13"/>
          <p:cNvSpPr txBox="1">
            <a:spLocks noGrp="1"/>
          </p:cNvSpPr>
          <p:nvPr>
            <p:ph type="subTitle" idx="5"/>
          </p:nvPr>
        </p:nvSpPr>
        <p:spPr>
          <a:xfrm>
            <a:off x="1795050" y="3563776"/>
            <a:ext cx="2596800" cy="612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8" name="Google Shape;48;p13"/>
          <p:cNvSpPr txBox="1">
            <a:spLocks noGrp="1"/>
          </p:cNvSpPr>
          <p:nvPr>
            <p:ph type="title" idx="6" hasCustomPrompt="1"/>
          </p:nvPr>
        </p:nvSpPr>
        <p:spPr>
          <a:xfrm>
            <a:off x="4752000" y="3095759"/>
            <a:ext cx="1080000" cy="10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6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 name="Google Shape;49;p13"/>
          <p:cNvSpPr txBox="1">
            <a:spLocks noGrp="1"/>
          </p:cNvSpPr>
          <p:nvPr>
            <p:ph type="subTitle" idx="7"/>
          </p:nvPr>
        </p:nvSpPr>
        <p:spPr>
          <a:xfrm>
            <a:off x="5832100" y="3563780"/>
            <a:ext cx="2596800" cy="612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 name="Google Shape;50;p13"/>
          <p:cNvSpPr txBox="1">
            <a:spLocks noGrp="1"/>
          </p:cNvSpPr>
          <p:nvPr>
            <p:ph type="title" idx="8"/>
          </p:nvPr>
        </p:nvSpPr>
        <p:spPr>
          <a:xfrm>
            <a:off x="715200" y="535000"/>
            <a:ext cx="77136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13"/>
          <p:cNvSpPr txBox="1">
            <a:spLocks noGrp="1"/>
          </p:cNvSpPr>
          <p:nvPr>
            <p:ph type="subTitle" idx="9"/>
          </p:nvPr>
        </p:nvSpPr>
        <p:spPr>
          <a:xfrm>
            <a:off x="1795050" y="1837270"/>
            <a:ext cx="2596800" cy="576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2" name="Google Shape;52;p13"/>
          <p:cNvSpPr txBox="1">
            <a:spLocks noGrp="1"/>
          </p:cNvSpPr>
          <p:nvPr>
            <p:ph type="subTitle" idx="13"/>
          </p:nvPr>
        </p:nvSpPr>
        <p:spPr>
          <a:xfrm>
            <a:off x="5832100" y="1837275"/>
            <a:ext cx="2596800" cy="576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3" name="Google Shape;53;p13"/>
          <p:cNvSpPr txBox="1">
            <a:spLocks noGrp="1"/>
          </p:cNvSpPr>
          <p:nvPr>
            <p:ph type="subTitle" idx="14"/>
          </p:nvPr>
        </p:nvSpPr>
        <p:spPr>
          <a:xfrm>
            <a:off x="1795050" y="3095750"/>
            <a:ext cx="2596800" cy="576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4" name="Google Shape;54;p13"/>
          <p:cNvSpPr txBox="1">
            <a:spLocks noGrp="1"/>
          </p:cNvSpPr>
          <p:nvPr>
            <p:ph type="subTitle" idx="15"/>
          </p:nvPr>
        </p:nvSpPr>
        <p:spPr>
          <a:xfrm>
            <a:off x="5832100" y="3095757"/>
            <a:ext cx="2596800" cy="576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3406400" y="3165750"/>
            <a:ext cx="5022600" cy="6120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57" name="Google Shape;57;p14"/>
          <p:cNvSpPr txBox="1">
            <a:spLocks noGrp="1"/>
          </p:cNvSpPr>
          <p:nvPr>
            <p:ph type="subTitle" idx="1"/>
          </p:nvPr>
        </p:nvSpPr>
        <p:spPr>
          <a:xfrm>
            <a:off x="3406400" y="1365750"/>
            <a:ext cx="5022600" cy="1800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500"/>
              <a:buNone/>
              <a:defRPr sz="24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715236" y="2571762"/>
            <a:ext cx="7200000" cy="10800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60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title" idx="2" hasCustomPrompt="1"/>
          </p:nvPr>
        </p:nvSpPr>
        <p:spPr>
          <a:xfrm>
            <a:off x="715100" y="1110093"/>
            <a:ext cx="1800000" cy="986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2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1" name="Google Shape;61;p15"/>
          <p:cNvSpPr txBox="1">
            <a:spLocks noGrp="1"/>
          </p:cNvSpPr>
          <p:nvPr>
            <p:ph type="subTitle" idx="1"/>
          </p:nvPr>
        </p:nvSpPr>
        <p:spPr>
          <a:xfrm>
            <a:off x="715236" y="3831762"/>
            <a:ext cx="7200000" cy="36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716400" y="536400"/>
            <a:ext cx="40356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_ONLY_1_1">
    <p:spTree>
      <p:nvGrpSpPr>
        <p:cNvPr id="1" name="Shape 64"/>
        <p:cNvGrpSpPr/>
        <p:nvPr/>
      </p:nvGrpSpPr>
      <p:grpSpPr>
        <a:xfrm>
          <a:off x="0" y="0"/>
          <a:ext cx="0" cy="0"/>
          <a:chOff x="0" y="0"/>
          <a:chExt cx="0" cy="0"/>
        </a:xfrm>
      </p:grpSpPr>
      <p:sp>
        <p:nvSpPr>
          <p:cNvPr id="65" name="Google Shape;65;p17"/>
          <p:cNvSpPr txBox="1">
            <a:spLocks noGrp="1"/>
          </p:cNvSpPr>
          <p:nvPr>
            <p:ph type="title"/>
          </p:nvPr>
        </p:nvSpPr>
        <p:spPr>
          <a:xfrm>
            <a:off x="716400" y="536400"/>
            <a:ext cx="77124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66"/>
        <p:cNvGrpSpPr/>
        <p:nvPr/>
      </p:nvGrpSpPr>
      <p:grpSpPr>
        <a:xfrm>
          <a:off x="0" y="0"/>
          <a:ext cx="0" cy="0"/>
          <a:chOff x="0" y="0"/>
          <a:chExt cx="0" cy="0"/>
        </a:xfrm>
      </p:grpSpPr>
      <p:sp>
        <p:nvSpPr>
          <p:cNvPr id="67" name="Google Shape;67;p18"/>
          <p:cNvSpPr>
            <a:spLocks noGrp="1"/>
          </p:cNvSpPr>
          <p:nvPr>
            <p:ph type="pic" idx="2"/>
          </p:nvPr>
        </p:nvSpPr>
        <p:spPr>
          <a:xfrm>
            <a:off x="914350" y="818725"/>
            <a:ext cx="3117600" cy="3502200"/>
          </a:xfrm>
          <a:prstGeom prst="rect">
            <a:avLst/>
          </a:prstGeom>
          <a:noFill/>
          <a:ln>
            <a:noFill/>
          </a:ln>
        </p:spPr>
      </p:sp>
      <p:sp>
        <p:nvSpPr>
          <p:cNvPr id="68" name="Google Shape;68;p18"/>
          <p:cNvSpPr txBox="1">
            <a:spLocks noGrp="1"/>
          </p:cNvSpPr>
          <p:nvPr>
            <p:ph type="subTitle" idx="1"/>
          </p:nvPr>
        </p:nvSpPr>
        <p:spPr>
          <a:xfrm>
            <a:off x="4752600" y="3201750"/>
            <a:ext cx="3676200" cy="90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 name="Google Shape;69;p18"/>
          <p:cNvSpPr txBox="1">
            <a:spLocks noGrp="1"/>
          </p:cNvSpPr>
          <p:nvPr>
            <p:ph type="title"/>
          </p:nvPr>
        </p:nvSpPr>
        <p:spPr>
          <a:xfrm>
            <a:off x="4752600" y="1041750"/>
            <a:ext cx="3676200" cy="216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70"/>
        <p:cNvGrpSpPr/>
        <p:nvPr/>
      </p:nvGrpSpPr>
      <p:grpSpPr>
        <a:xfrm>
          <a:off x="0" y="0"/>
          <a:ext cx="0" cy="0"/>
          <a:chOff x="0" y="0"/>
          <a:chExt cx="0" cy="0"/>
        </a:xfrm>
      </p:grpSpPr>
      <p:sp>
        <p:nvSpPr>
          <p:cNvPr id="71" name="Google Shape;71;p19"/>
          <p:cNvSpPr txBox="1">
            <a:spLocks noGrp="1"/>
          </p:cNvSpPr>
          <p:nvPr>
            <p:ph type="subTitle" idx="1"/>
          </p:nvPr>
        </p:nvSpPr>
        <p:spPr>
          <a:xfrm>
            <a:off x="715400" y="2481750"/>
            <a:ext cx="3676500" cy="108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 name="Google Shape;72;p19"/>
          <p:cNvSpPr txBox="1">
            <a:spLocks noGrp="1"/>
          </p:cNvSpPr>
          <p:nvPr>
            <p:ph type="title"/>
          </p:nvPr>
        </p:nvSpPr>
        <p:spPr>
          <a:xfrm>
            <a:off x="715400" y="1581750"/>
            <a:ext cx="36765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ONE_COLUMN_TEXT_1">
    <p:spTree>
      <p:nvGrpSpPr>
        <p:cNvPr id="1" name="Shape 73"/>
        <p:cNvGrpSpPr/>
        <p:nvPr/>
      </p:nvGrpSpPr>
      <p:grpSpPr>
        <a:xfrm>
          <a:off x="0" y="0"/>
          <a:ext cx="0" cy="0"/>
          <a:chOff x="0" y="0"/>
          <a:chExt cx="0" cy="0"/>
        </a:xfrm>
      </p:grpSpPr>
      <p:sp>
        <p:nvSpPr>
          <p:cNvPr id="74" name="Google Shape;74;p20"/>
          <p:cNvSpPr txBox="1">
            <a:spLocks noGrp="1"/>
          </p:cNvSpPr>
          <p:nvPr>
            <p:ph type="title"/>
          </p:nvPr>
        </p:nvSpPr>
        <p:spPr>
          <a:xfrm>
            <a:off x="715100" y="535000"/>
            <a:ext cx="3676800" cy="720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5" name="Google Shape;75;p20"/>
          <p:cNvSpPr txBox="1">
            <a:spLocks noGrp="1"/>
          </p:cNvSpPr>
          <p:nvPr>
            <p:ph type="body" idx="1"/>
          </p:nvPr>
        </p:nvSpPr>
        <p:spPr>
          <a:xfrm>
            <a:off x="715100" y="1435000"/>
            <a:ext cx="3676800" cy="31737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rgbClr val="434343"/>
              </a:buClr>
              <a:buSzPts val="1400"/>
              <a:buChar char="●"/>
              <a:defRPr sz="1400"/>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76"/>
        <p:cNvGrpSpPr/>
        <p:nvPr/>
      </p:nvGrpSpPr>
      <p:grpSpPr>
        <a:xfrm>
          <a:off x="0" y="0"/>
          <a:ext cx="0" cy="0"/>
          <a:chOff x="0" y="0"/>
          <a:chExt cx="0" cy="0"/>
        </a:xfrm>
      </p:grpSpPr>
      <p:sp>
        <p:nvSpPr>
          <p:cNvPr id="77" name="Google Shape;77;p21"/>
          <p:cNvSpPr txBox="1">
            <a:spLocks noGrp="1"/>
          </p:cNvSpPr>
          <p:nvPr>
            <p:ph type="subTitle" idx="1"/>
          </p:nvPr>
        </p:nvSpPr>
        <p:spPr>
          <a:xfrm>
            <a:off x="715050" y="2572206"/>
            <a:ext cx="23328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78" name="Google Shape;78;p21"/>
          <p:cNvSpPr txBox="1">
            <a:spLocks noGrp="1"/>
          </p:cNvSpPr>
          <p:nvPr>
            <p:ph type="subTitle" idx="2"/>
          </p:nvPr>
        </p:nvSpPr>
        <p:spPr>
          <a:xfrm>
            <a:off x="715050" y="3111000"/>
            <a:ext cx="2332800" cy="149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 name="Google Shape;79;p21"/>
          <p:cNvSpPr txBox="1">
            <a:spLocks noGrp="1"/>
          </p:cNvSpPr>
          <p:nvPr>
            <p:ph type="subTitle" idx="3"/>
          </p:nvPr>
        </p:nvSpPr>
        <p:spPr>
          <a:xfrm>
            <a:off x="3406300" y="3111000"/>
            <a:ext cx="2331300" cy="1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 name="Google Shape;80;p21"/>
          <p:cNvSpPr txBox="1">
            <a:spLocks noGrp="1"/>
          </p:cNvSpPr>
          <p:nvPr>
            <p:ph type="subTitle" idx="4"/>
          </p:nvPr>
        </p:nvSpPr>
        <p:spPr>
          <a:xfrm>
            <a:off x="6097700" y="3111000"/>
            <a:ext cx="2331300" cy="1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p21"/>
          <p:cNvSpPr txBox="1">
            <a:spLocks noGrp="1"/>
          </p:cNvSpPr>
          <p:nvPr>
            <p:ph type="title"/>
          </p:nvPr>
        </p:nvSpPr>
        <p:spPr>
          <a:xfrm>
            <a:off x="2553600" y="535000"/>
            <a:ext cx="40365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2" name="Google Shape;82;p21"/>
          <p:cNvSpPr txBox="1">
            <a:spLocks noGrp="1"/>
          </p:cNvSpPr>
          <p:nvPr>
            <p:ph type="subTitle" idx="5"/>
          </p:nvPr>
        </p:nvSpPr>
        <p:spPr>
          <a:xfrm>
            <a:off x="3406300" y="2572206"/>
            <a:ext cx="23313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3" name="Google Shape;83;p21"/>
          <p:cNvSpPr txBox="1">
            <a:spLocks noGrp="1"/>
          </p:cNvSpPr>
          <p:nvPr>
            <p:ph type="subTitle" idx="6"/>
          </p:nvPr>
        </p:nvSpPr>
        <p:spPr>
          <a:xfrm>
            <a:off x="6097700" y="2572206"/>
            <a:ext cx="2331300" cy="5385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84"/>
        <p:cNvGrpSpPr/>
        <p:nvPr/>
      </p:nvGrpSpPr>
      <p:grpSpPr>
        <a:xfrm>
          <a:off x="0" y="0"/>
          <a:ext cx="0" cy="0"/>
          <a:chOff x="0" y="0"/>
          <a:chExt cx="0" cy="0"/>
        </a:xfrm>
      </p:grpSpPr>
      <p:sp>
        <p:nvSpPr>
          <p:cNvPr id="85" name="Google Shape;85;p22"/>
          <p:cNvSpPr txBox="1">
            <a:spLocks noGrp="1"/>
          </p:cNvSpPr>
          <p:nvPr>
            <p:ph type="subTitle" idx="1"/>
          </p:nvPr>
        </p:nvSpPr>
        <p:spPr>
          <a:xfrm>
            <a:off x="2058847" y="1564552"/>
            <a:ext cx="23328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6" name="Google Shape;86;p22"/>
          <p:cNvSpPr txBox="1">
            <a:spLocks noGrp="1"/>
          </p:cNvSpPr>
          <p:nvPr>
            <p:ph type="subTitle" idx="2"/>
          </p:nvPr>
        </p:nvSpPr>
        <p:spPr>
          <a:xfrm>
            <a:off x="2058847" y="2031692"/>
            <a:ext cx="2332800" cy="900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22"/>
          <p:cNvSpPr txBox="1">
            <a:spLocks noGrp="1"/>
          </p:cNvSpPr>
          <p:nvPr>
            <p:ph type="subTitle" idx="3"/>
          </p:nvPr>
        </p:nvSpPr>
        <p:spPr>
          <a:xfrm>
            <a:off x="6097054" y="2031697"/>
            <a:ext cx="2331600" cy="900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 name="Google Shape;88;p22"/>
          <p:cNvSpPr txBox="1">
            <a:spLocks noGrp="1"/>
          </p:cNvSpPr>
          <p:nvPr>
            <p:ph type="subTitle" idx="4"/>
          </p:nvPr>
        </p:nvSpPr>
        <p:spPr>
          <a:xfrm>
            <a:off x="2059106" y="3578841"/>
            <a:ext cx="2332800" cy="900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 name="Google Shape;89;p22"/>
          <p:cNvSpPr txBox="1">
            <a:spLocks noGrp="1"/>
          </p:cNvSpPr>
          <p:nvPr>
            <p:ph type="subTitle" idx="5"/>
          </p:nvPr>
        </p:nvSpPr>
        <p:spPr>
          <a:xfrm>
            <a:off x="6096654" y="3578843"/>
            <a:ext cx="2331600" cy="900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 name="Google Shape;90;p22"/>
          <p:cNvSpPr txBox="1">
            <a:spLocks noGrp="1"/>
          </p:cNvSpPr>
          <p:nvPr>
            <p:ph type="title"/>
          </p:nvPr>
        </p:nvSpPr>
        <p:spPr>
          <a:xfrm>
            <a:off x="715200" y="534625"/>
            <a:ext cx="77136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1" name="Google Shape;91;p22"/>
          <p:cNvSpPr txBox="1">
            <a:spLocks noGrp="1"/>
          </p:cNvSpPr>
          <p:nvPr>
            <p:ph type="subTitle" idx="6"/>
          </p:nvPr>
        </p:nvSpPr>
        <p:spPr>
          <a:xfrm>
            <a:off x="2059118" y="3111698"/>
            <a:ext cx="23328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2" name="Google Shape;92;p22"/>
          <p:cNvSpPr txBox="1">
            <a:spLocks noGrp="1"/>
          </p:cNvSpPr>
          <p:nvPr>
            <p:ph type="subTitle" idx="7"/>
          </p:nvPr>
        </p:nvSpPr>
        <p:spPr>
          <a:xfrm>
            <a:off x="6097062" y="1564562"/>
            <a:ext cx="2331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3" name="Google Shape;93;p22"/>
          <p:cNvSpPr txBox="1">
            <a:spLocks noGrp="1"/>
          </p:cNvSpPr>
          <p:nvPr>
            <p:ph type="subTitle" idx="8"/>
          </p:nvPr>
        </p:nvSpPr>
        <p:spPr>
          <a:xfrm>
            <a:off x="6096656" y="3111700"/>
            <a:ext cx="2331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94"/>
        <p:cNvGrpSpPr/>
        <p:nvPr/>
      </p:nvGrpSpPr>
      <p:grpSpPr>
        <a:xfrm>
          <a:off x="0" y="0"/>
          <a:ext cx="0" cy="0"/>
          <a:chOff x="0" y="0"/>
          <a:chExt cx="0" cy="0"/>
        </a:xfrm>
      </p:grpSpPr>
      <p:sp>
        <p:nvSpPr>
          <p:cNvPr id="95" name="Google Shape;95;p23"/>
          <p:cNvSpPr txBox="1">
            <a:spLocks noGrp="1"/>
          </p:cNvSpPr>
          <p:nvPr>
            <p:ph type="title"/>
          </p:nvPr>
        </p:nvSpPr>
        <p:spPr>
          <a:xfrm>
            <a:off x="2554200" y="534625"/>
            <a:ext cx="4035600" cy="72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 name="Google Shape;96;p23"/>
          <p:cNvSpPr txBox="1">
            <a:spLocks noGrp="1"/>
          </p:cNvSpPr>
          <p:nvPr>
            <p:ph type="subTitle" idx="1"/>
          </p:nvPr>
        </p:nvSpPr>
        <p:spPr>
          <a:xfrm>
            <a:off x="715125" y="2336537"/>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 name="Google Shape;97;p23"/>
          <p:cNvSpPr txBox="1">
            <a:spLocks noGrp="1"/>
          </p:cNvSpPr>
          <p:nvPr>
            <p:ph type="subTitle" idx="2"/>
          </p:nvPr>
        </p:nvSpPr>
        <p:spPr>
          <a:xfrm>
            <a:off x="3406200" y="2336534"/>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8" name="Google Shape;98;p23"/>
          <p:cNvSpPr txBox="1">
            <a:spLocks noGrp="1"/>
          </p:cNvSpPr>
          <p:nvPr>
            <p:ph type="subTitle" idx="3"/>
          </p:nvPr>
        </p:nvSpPr>
        <p:spPr>
          <a:xfrm>
            <a:off x="6097870" y="2336534"/>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9" name="Google Shape;99;p23"/>
          <p:cNvSpPr txBox="1">
            <a:spLocks noGrp="1"/>
          </p:cNvSpPr>
          <p:nvPr>
            <p:ph type="subTitle" idx="4"/>
          </p:nvPr>
        </p:nvSpPr>
        <p:spPr>
          <a:xfrm>
            <a:off x="6098465" y="3996727"/>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0" name="Google Shape;100;p23"/>
          <p:cNvSpPr txBox="1">
            <a:spLocks noGrp="1"/>
          </p:cNvSpPr>
          <p:nvPr>
            <p:ph type="subTitle" idx="5"/>
          </p:nvPr>
        </p:nvSpPr>
        <p:spPr>
          <a:xfrm>
            <a:off x="715100" y="3996727"/>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23"/>
          <p:cNvSpPr txBox="1">
            <a:spLocks noGrp="1"/>
          </p:cNvSpPr>
          <p:nvPr>
            <p:ph type="subTitle" idx="6"/>
          </p:nvPr>
        </p:nvSpPr>
        <p:spPr>
          <a:xfrm>
            <a:off x="3406500" y="3996726"/>
            <a:ext cx="2331000" cy="612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2" name="Google Shape;102;p23"/>
          <p:cNvSpPr txBox="1">
            <a:spLocks noGrp="1"/>
          </p:cNvSpPr>
          <p:nvPr>
            <p:ph type="subTitle" idx="7"/>
          </p:nvPr>
        </p:nvSpPr>
        <p:spPr>
          <a:xfrm>
            <a:off x="715125" y="1925688"/>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3" name="Google Shape;103;p23"/>
          <p:cNvSpPr txBox="1">
            <a:spLocks noGrp="1"/>
          </p:cNvSpPr>
          <p:nvPr>
            <p:ph type="subTitle" idx="8"/>
          </p:nvPr>
        </p:nvSpPr>
        <p:spPr>
          <a:xfrm>
            <a:off x="3406200" y="1925688"/>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4" name="Google Shape;104;p23"/>
          <p:cNvSpPr txBox="1">
            <a:spLocks noGrp="1"/>
          </p:cNvSpPr>
          <p:nvPr>
            <p:ph type="subTitle" idx="9"/>
          </p:nvPr>
        </p:nvSpPr>
        <p:spPr>
          <a:xfrm>
            <a:off x="6097870" y="1925688"/>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5" name="Google Shape;105;p23"/>
          <p:cNvSpPr txBox="1">
            <a:spLocks noGrp="1"/>
          </p:cNvSpPr>
          <p:nvPr>
            <p:ph type="subTitle" idx="13"/>
          </p:nvPr>
        </p:nvSpPr>
        <p:spPr>
          <a:xfrm>
            <a:off x="6098465" y="3585880"/>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6" name="Google Shape;106;p23"/>
          <p:cNvSpPr txBox="1">
            <a:spLocks noGrp="1"/>
          </p:cNvSpPr>
          <p:nvPr>
            <p:ph type="subTitle" idx="14"/>
          </p:nvPr>
        </p:nvSpPr>
        <p:spPr>
          <a:xfrm>
            <a:off x="715100" y="3585880"/>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7" name="Google Shape;107;p23"/>
          <p:cNvSpPr txBox="1">
            <a:spLocks noGrp="1"/>
          </p:cNvSpPr>
          <p:nvPr>
            <p:ph type="subTitle" idx="15"/>
          </p:nvPr>
        </p:nvSpPr>
        <p:spPr>
          <a:xfrm>
            <a:off x="3406500" y="3585880"/>
            <a:ext cx="2331000" cy="5400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3000">
                <a:solidFill>
                  <a:schemeClr val="lt1"/>
                </a:solidFill>
                <a:latin typeface="IM Fell DW Pica"/>
                <a:ea typeface="IM Fell DW Pica"/>
                <a:cs typeface="IM Fell DW Pica"/>
                <a:sym typeface="IM Fell DW Pic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08"/>
        <p:cNvGrpSpPr/>
        <p:nvPr/>
      </p:nvGrpSpPr>
      <p:grpSpPr>
        <a:xfrm>
          <a:off x="0" y="0"/>
          <a:ext cx="0" cy="0"/>
          <a:chOff x="0" y="0"/>
          <a:chExt cx="0" cy="0"/>
        </a:xfrm>
      </p:grpSpPr>
      <p:sp>
        <p:nvSpPr>
          <p:cNvPr id="109" name="Google Shape;109;p24"/>
          <p:cNvSpPr txBox="1">
            <a:spLocks noGrp="1"/>
          </p:cNvSpPr>
          <p:nvPr>
            <p:ph type="title" hasCustomPrompt="1"/>
          </p:nvPr>
        </p:nvSpPr>
        <p:spPr>
          <a:xfrm>
            <a:off x="1872000" y="535328"/>
            <a:ext cx="5400000" cy="9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000">
                <a:solidFill>
                  <a:schemeClr val="lt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10" name="Google Shape;110;p24"/>
          <p:cNvSpPr txBox="1">
            <a:spLocks noGrp="1"/>
          </p:cNvSpPr>
          <p:nvPr>
            <p:ph type="subTitle" idx="1"/>
          </p:nvPr>
        </p:nvSpPr>
        <p:spPr>
          <a:xfrm>
            <a:off x="1872000" y="1364335"/>
            <a:ext cx="5400000" cy="43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 name="Google Shape;111;p24"/>
          <p:cNvSpPr txBox="1">
            <a:spLocks noGrp="1"/>
          </p:cNvSpPr>
          <p:nvPr>
            <p:ph type="title" idx="2" hasCustomPrompt="1"/>
          </p:nvPr>
        </p:nvSpPr>
        <p:spPr>
          <a:xfrm>
            <a:off x="1872000" y="1941148"/>
            <a:ext cx="5400000" cy="9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000">
                <a:solidFill>
                  <a:schemeClr val="lt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12" name="Google Shape;112;p24"/>
          <p:cNvSpPr txBox="1">
            <a:spLocks noGrp="1"/>
          </p:cNvSpPr>
          <p:nvPr>
            <p:ph type="subTitle" idx="3"/>
          </p:nvPr>
        </p:nvSpPr>
        <p:spPr>
          <a:xfrm>
            <a:off x="1872000" y="2770155"/>
            <a:ext cx="5400000" cy="43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24"/>
          <p:cNvSpPr txBox="1">
            <a:spLocks noGrp="1"/>
          </p:cNvSpPr>
          <p:nvPr>
            <p:ph type="title" idx="4" hasCustomPrompt="1"/>
          </p:nvPr>
        </p:nvSpPr>
        <p:spPr>
          <a:xfrm>
            <a:off x="1872000" y="3346623"/>
            <a:ext cx="5400000" cy="9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000">
                <a:solidFill>
                  <a:schemeClr val="lt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14" name="Google Shape;114;p24"/>
          <p:cNvSpPr txBox="1">
            <a:spLocks noGrp="1"/>
          </p:cNvSpPr>
          <p:nvPr>
            <p:ph type="subTitle" idx="5"/>
          </p:nvPr>
        </p:nvSpPr>
        <p:spPr>
          <a:xfrm>
            <a:off x="1872000" y="4176172"/>
            <a:ext cx="5400000" cy="43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15"/>
        <p:cNvGrpSpPr/>
        <p:nvPr/>
      </p:nvGrpSpPr>
      <p:grpSpPr>
        <a:xfrm>
          <a:off x="0" y="0"/>
          <a:ext cx="0" cy="0"/>
          <a:chOff x="0" y="0"/>
          <a:chExt cx="0" cy="0"/>
        </a:xfrm>
      </p:grpSpPr>
      <p:grpSp>
        <p:nvGrpSpPr>
          <p:cNvPr id="116" name="Google Shape;116;p25"/>
          <p:cNvGrpSpPr/>
          <p:nvPr/>
        </p:nvGrpSpPr>
        <p:grpSpPr>
          <a:xfrm>
            <a:off x="357593" y="267442"/>
            <a:ext cx="8428907" cy="4608508"/>
            <a:chOff x="357593" y="267442"/>
            <a:chExt cx="8428907" cy="4608508"/>
          </a:xfrm>
        </p:grpSpPr>
        <p:pic>
          <p:nvPicPr>
            <p:cNvPr id="117" name="Google Shape;117;p25"/>
            <p:cNvPicPr preferRelativeResize="0"/>
            <p:nvPr/>
          </p:nvPicPr>
          <p:blipFill>
            <a:blip r:embed="rId2">
              <a:alphaModFix/>
            </a:blip>
            <a:stretch>
              <a:fillRect/>
            </a:stretch>
          </p:blipFill>
          <p:spPr>
            <a:xfrm>
              <a:off x="3763898" y="267442"/>
              <a:ext cx="5022602" cy="3587934"/>
            </a:xfrm>
            <a:prstGeom prst="rect">
              <a:avLst/>
            </a:prstGeom>
            <a:noFill/>
            <a:ln>
              <a:noFill/>
            </a:ln>
          </p:spPr>
        </p:pic>
        <p:pic>
          <p:nvPicPr>
            <p:cNvPr id="118" name="Google Shape;118;p25"/>
            <p:cNvPicPr preferRelativeResize="0"/>
            <p:nvPr/>
          </p:nvPicPr>
          <p:blipFill>
            <a:blip r:embed="rId3">
              <a:alphaModFix/>
            </a:blip>
            <a:stretch>
              <a:fillRect/>
            </a:stretch>
          </p:blipFill>
          <p:spPr>
            <a:xfrm rot="-5400000">
              <a:off x="-21198" y="1806751"/>
              <a:ext cx="3447997" cy="2690401"/>
            </a:xfrm>
            <a:prstGeom prst="rect">
              <a:avLst/>
            </a:prstGeom>
            <a:noFill/>
            <a:ln>
              <a:noFill/>
            </a:ln>
          </p:spPr>
        </p:pic>
        <p:pic>
          <p:nvPicPr>
            <p:cNvPr id="119" name="Google Shape;119;p25"/>
            <p:cNvPicPr preferRelativeResize="0"/>
            <p:nvPr/>
          </p:nvPicPr>
          <p:blipFill>
            <a:blip r:embed="rId4">
              <a:alphaModFix/>
            </a:blip>
            <a:stretch>
              <a:fillRect/>
            </a:stretch>
          </p:blipFill>
          <p:spPr>
            <a:xfrm>
              <a:off x="4423524" y="713953"/>
              <a:ext cx="3352125" cy="2577925"/>
            </a:xfrm>
            <a:prstGeom prst="rect">
              <a:avLst/>
            </a:prstGeom>
            <a:noFill/>
            <a:ln>
              <a:noFill/>
            </a:ln>
          </p:spPr>
        </p:pic>
        <p:pic>
          <p:nvPicPr>
            <p:cNvPr id="120" name="Google Shape;120;p25"/>
            <p:cNvPicPr preferRelativeResize="0"/>
            <p:nvPr/>
          </p:nvPicPr>
          <p:blipFill>
            <a:blip r:embed="rId5">
              <a:alphaModFix/>
            </a:blip>
            <a:stretch>
              <a:fillRect/>
            </a:stretch>
          </p:blipFill>
          <p:spPr>
            <a:xfrm>
              <a:off x="1934069" y="529600"/>
              <a:ext cx="5275862" cy="4346348"/>
            </a:xfrm>
            <a:prstGeom prst="rect">
              <a:avLst/>
            </a:prstGeom>
            <a:noFill/>
            <a:ln>
              <a:noFill/>
            </a:ln>
          </p:spPr>
        </p:pic>
        <p:pic>
          <p:nvPicPr>
            <p:cNvPr id="121" name="Google Shape;121;p25"/>
            <p:cNvPicPr preferRelativeResize="0"/>
            <p:nvPr/>
          </p:nvPicPr>
          <p:blipFill>
            <a:blip r:embed="rId6">
              <a:alphaModFix/>
            </a:blip>
            <a:stretch>
              <a:fillRect/>
            </a:stretch>
          </p:blipFill>
          <p:spPr>
            <a:xfrm rot="-5400000">
              <a:off x="870400" y="2754611"/>
              <a:ext cx="2303176" cy="1404625"/>
            </a:xfrm>
            <a:prstGeom prst="rect">
              <a:avLst/>
            </a:prstGeom>
            <a:noFill/>
            <a:ln>
              <a:noFill/>
            </a:ln>
          </p:spPr>
        </p:pic>
        <p:grpSp>
          <p:nvGrpSpPr>
            <p:cNvPr id="122" name="Google Shape;122;p25"/>
            <p:cNvGrpSpPr/>
            <p:nvPr/>
          </p:nvGrpSpPr>
          <p:grpSpPr>
            <a:xfrm rot="5400000">
              <a:off x="6922245" y="925573"/>
              <a:ext cx="1897197" cy="1116016"/>
              <a:chOff x="1098525" y="1275822"/>
              <a:chExt cx="1799997" cy="1059341"/>
            </a:xfrm>
          </p:grpSpPr>
          <p:pic>
            <p:nvPicPr>
              <p:cNvPr id="123" name="Google Shape;123;p25"/>
              <p:cNvPicPr preferRelativeResize="0"/>
              <p:nvPr/>
            </p:nvPicPr>
            <p:blipFill>
              <a:blip r:embed="rId7">
                <a:alphaModFix/>
              </a:blip>
              <a:stretch>
                <a:fillRect/>
              </a:stretch>
            </p:blipFill>
            <p:spPr>
              <a:xfrm rot="-5400000">
                <a:off x="1468853" y="905494"/>
                <a:ext cx="1059341" cy="1799997"/>
              </a:xfrm>
              <a:prstGeom prst="rect">
                <a:avLst/>
              </a:prstGeom>
              <a:noFill/>
              <a:ln>
                <a:noFill/>
              </a:ln>
            </p:spPr>
          </p:pic>
          <p:grpSp>
            <p:nvGrpSpPr>
              <p:cNvPr id="124" name="Google Shape;124;p25"/>
              <p:cNvGrpSpPr/>
              <p:nvPr/>
            </p:nvGrpSpPr>
            <p:grpSpPr>
              <a:xfrm rot="-5400000">
                <a:off x="1746530" y="1175470"/>
                <a:ext cx="503987" cy="1260044"/>
                <a:chOff x="1352625" y="2198525"/>
                <a:chExt cx="452900" cy="1135175"/>
              </a:xfrm>
            </p:grpSpPr>
            <p:sp>
              <p:nvSpPr>
                <p:cNvPr id="125" name="Google Shape;125;p25"/>
                <p:cNvSpPr/>
                <p:nvPr/>
              </p:nvSpPr>
              <p:spPr>
                <a:xfrm>
                  <a:off x="1656950" y="2974800"/>
                  <a:ext cx="425" cy="25"/>
                </a:xfrm>
                <a:custGeom>
                  <a:avLst/>
                  <a:gdLst/>
                  <a:ahLst/>
                  <a:cxnLst/>
                  <a:rect l="l" t="t" r="r" b="b"/>
                  <a:pathLst>
                    <a:path w="17" h="1" extrusionOk="0">
                      <a:moveTo>
                        <a:pt x="16" y="0"/>
                      </a:moveTo>
                      <a:lnTo>
                        <a:pt x="1" y="0"/>
                      </a:lnTo>
                      <a:lnTo>
                        <a:pt x="1" y="0"/>
                      </a:lnTo>
                      <a:cubicBezTo>
                        <a:pt x="16" y="0"/>
                        <a:pt x="16" y="0"/>
                        <a:pt x="1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5"/>
                <p:cNvSpPr/>
                <p:nvPr/>
              </p:nvSpPr>
              <p:spPr>
                <a:xfrm>
                  <a:off x="1617725" y="2881475"/>
                  <a:ext cx="7650" cy="23625"/>
                </a:xfrm>
                <a:custGeom>
                  <a:avLst/>
                  <a:gdLst/>
                  <a:ahLst/>
                  <a:cxnLst/>
                  <a:rect l="l" t="t" r="r" b="b"/>
                  <a:pathLst>
                    <a:path w="306" h="945" extrusionOk="0">
                      <a:moveTo>
                        <a:pt x="305" y="0"/>
                      </a:moveTo>
                      <a:cubicBezTo>
                        <a:pt x="260" y="107"/>
                        <a:pt x="214" y="214"/>
                        <a:pt x="168" y="336"/>
                      </a:cubicBezTo>
                      <a:cubicBezTo>
                        <a:pt x="153" y="381"/>
                        <a:pt x="138" y="442"/>
                        <a:pt x="107" y="488"/>
                      </a:cubicBezTo>
                      <a:lnTo>
                        <a:pt x="92" y="518"/>
                      </a:lnTo>
                      <a:cubicBezTo>
                        <a:pt x="92" y="564"/>
                        <a:pt x="77" y="595"/>
                        <a:pt x="62" y="640"/>
                      </a:cubicBezTo>
                      <a:lnTo>
                        <a:pt x="62" y="656"/>
                      </a:lnTo>
                      <a:cubicBezTo>
                        <a:pt x="46" y="686"/>
                        <a:pt x="31" y="716"/>
                        <a:pt x="31" y="747"/>
                      </a:cubicBezTo>
                      <a:lnTo>
                        <a:pt x="31" y="762"/>
                      </a:lnTo>
                      <a:cubicBezTo>
                        <a:pt x="16" y="777"/>
                        <a:pt x="16" y="793"/>
                        <a:pt x="16" y="808"/>
                      </a:cubicBezTo>
                      <a:lnTo>
                        <a:pt x="16" y="823"/>
                      </a:lnTo>
                      <a:cubicBezTo>
                        <a:pt x="16" y="838"/>
                        <a:pt x="1" y="869"/>
                        <a:pt x="1" y="884"/>
                      </a:cubicBezTo>
                      <a:cubicBezTo>
                        <a:pt x="16" y="915"/>
                        <a:pt x="31" y="930"/>
                        <a:pt x="62" y="945"/>
                      </a:cubicBezTo>
                      <a:cubicBezTo>
                        <a:pt x="62" y="945"/>
                        <a:pt x="77" y="945"/>
                        <a:pt x="77" y="930"/>
                      </a:cubicBezTo>
                      <a:cubicBezTo>
                        <a:pt x="92" y="930"/>
                        <a:pt x="107" y="915"/>
                        <a:pt x="122" y="899"/>
                      </a:cubicBezTo>
                      <a:cubicBezTo>
                        <a:pt x="122" y="884"/>
                        <a:pt x="122" y="884"/>
                        <a:pt x="122" y="884"/>
                      </a:cubicBezTo>
                      <a:cubicBezTo>
                        <a:pt x="122" y="869"/>
                        <a:pt x="122" y="854"/>
                        <a:pt x="122" y="838"/>
                      </a:cubicBezTo>
                      <a:cubicBezTo>
                        <a:pt x="138" y="793"/>
                        <a:pt x="138" y="762"/>
                        <a:pt x="153" y="716"/>
                      </a:cubicBezTo>
                      <a:cubicBezTo>
                        <a:pt x="153" y="701"/>
                        <a:pt x="168" y="671"/>
                        <a:pt x="168" y="656"/>
                      </a:cubicBezTo>
                      <a:cubicBezTo>
                        <a:pt x="183" y="579"/>
                        <a:pt x="199" y="518"/>
                        <a:pt x="214" y="442"/>
                      </a:cubicBezTo>
                      <a:cubicBezTo>
                        <a:pt x="244" y="305"/>
                        <a:pt x="275" y="168"/>
                        <a:pt x="3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5"/>
                <p:cNvSpPr/>
                <p:nvPr/>
              </p:nvSpPr>
              <p:spPr>
                <a:xfrm>
                  <a:off x="1352625" y="2198525"/>
                  <a:ext cx="452900" cy="1135175"/>
                </a:xfrm>
                <a:custGeom>
                  <a:avLst/>
                  <a:gdLst/>
                  <a:ahLst/>
                  <a:cxnLst/>
                  <a:rect l="l" t="t" r="r" b="b"/>
                  <a:pathLst>
                    <a:path w="18116" h="45407" extrusionOk="0">
                      <a:moveTo>
                        <a:pt x="11564" y="138"/>
                      </a:moveTo>
                      <a:cubicBezTo>
                        <a:pt x="11564" y="153"/>
                        <a:pt x="11564" y="153"/>
                        <a:pt x="11564" y="153"/>
                      </a:cubicBezTo>
                      <a:lnTo>
                        <a:pt x="11564" y="168"/>
                      </a:lnTo>
                      <a:cubicBezTo>
                        <a:pt x="11564" y="168"/>
                        <a:pt x="11564" y="183"/>
                        <a:pt x="11564" y="183"/>
                      </a:cubicBezTo>
                      <a:lnTo>
                        <a:pt x="11564" y="214"/>
                      </a:lnTo>
                      <a:cubicBezTo>
                        <a:pt x="11549" y="229"/>
                        <a:pt x="11549" y="244"/>
                        <a:pt x="11549" y="259"/>
                      </a:cubicBezTo>
                      <a:cubicBezTo>
                        <a:pt x="11534" y="275"/>
                        <a:pt x="11519" y="305"/>
                        <a:pt x="11503" y="320"/>
                      </a:cubicBezTo>
                      <a:cubicBezTo>
                        <a:pt x="11488" y="351"/>
                        <a:pt x="11473" y="366"/>
                        <a:pt x="11458" y="397"/>
                      </a:cubicBezTo>
                      <a:cubicBezTo>
                        <a:pt x="11443" y="427"/>
                        <a:pt x="11412" y="473"/>
                        <a:pt x="11397" y="503"/>
                      </a:cubicBezTo>
                      <a:cubicBezTo>
                        <a:pt x="11382" y="534"/>
                        <a:pt x="11366" y="564"/>
                        <a:pt x="11351" y="610"/>
                      </a:cubicBezTo>
                      <a:cubicBezTo>
                        <a:pt x="11351" y="579"/>
                        <a:pt x="11351" y="564"/>
                        <a:pt x="11351" y="534"/>
                      </a:cubicBezTo>
                      <a:cubicBezTo>
                        <a:pt x="11351" y="518"/>
                        <a:pt x="11351" y="488"/>
                        <a:pt x="11351" y="457"/>
                      </a:cubicBezTo>
                      <a:cubicBezTo>
                        <a:pt x="11366" y="427"/>
                        <a:pt x="11366" y="412"/>
                        <a:pt x="11382" y="381"/>
                      </a:cubicBezTo>
                      <a:lnTo>
                        <a:pt x="11382" y="366"/>
                      </a:lnTo>
                      <a:cubicBezTo>
                        <a:pt x="11382" y="366"/>
                        <a:pt x="11382" y="351"/>
                        <a:pt x="11382" y="336"/>
                      </a:cubicBezTo>
                      <a:lnTo>
                        <a:pt x="11397" y="305"/>
                      </a:lnTo>
                      <a:cubicBezTo>
                        <a:pt x="11412" y="275"/>
                        <a:pt x="11427" y="244"/>
                        <a:pt x="11443" y="214"/>
                      </a:cubicBezTo>
                      <a:cubicBezTo>
                        <a:pt x="11458" y="198"/>
                        <a:pt x="11458" y="198"/>
                        <a:pt x="11473" y="183"/>
                      </a:cubicBezTo>
                      <a:cubicBezTo>
                        <a:pt x="11473" y="183"/>
                        <a:pt x="11473" y="168"/>
                        <a:pt x="11488" y="168"/>
                      </a:cubicBezTo>
                      <a:cubicBezTo>
                        <a:pt x="11488" y="168"/>
                        <a:pt x="11488" y="153"/>
                        <a:pt x="11503" y="153"/>
                      </a:cubicBezTo>
                      <a:lnTo>
                        <a:pt x="11519" y="138"/>
                      </a:lnTo>
                      <a:close/>
                      <a:moveTo>
                        <a:pt x="10056" y="183"/>
                      </a:moveTo>
                      <a:lnTo>
                        <a:pt x="10071" y="198"/>
                      </a:lnTo>
                      <a:cubicBezTo>
                        <a:pt x="10071" y="214"/>
                        <a:pt x="10071" y="214"/>
                        <a:pt x="10071" y="214"/>
                      </a:cubicBezTo>
                      <a:lnTo>
                        <a:pt x="10071" y="229"/>
                      </a:lnTo>
                      <a:cubicBezTo>
                        <a:pt x="10071" y="244"/>
                        <a:pt x="10071" y="259"/>
                        <a:pt x="10071" y="259"/>
                      </a:cubicBezTo>
                      <a:cubicBezTo>
                        <a:pt x="10071" y="275"/>
                        <a:pt x="10056" y="290"/>
                        <a:pt x="10056" y="305"/>
                      </a:cubicBezTo>
                      <a:cubicBezTo>
                        <a:pt x="10056" y="320"/>
                        <a:pt x="10041" y="351"/>
                        <a:pt x="10041" y="366"/>
                      </a:cubicBezTo>
                      <a:cubicBezTo>
                        <a:pt x="10026" y="397"/>
                        <a:pt x="10010" y="412"/>
                        <a:pt x="9995" y="442"/>
                      </a:cubicBezTo>
                      <a:cubicBezTo>
                        <a:pt x="9980" y="473"/>
                        <a:pt x="9965" y="488"/>
                        <a:pt x="9949" y="518"/>
                      </a:cubicBezTo>
                      <a:cubicBezTo>
                        <a:pt x="9919" y="549"/>
                        <a:pt x="9888" y="579"/>
                        <a:pt x="9858" y="610"/>
                      </a:cubicBezTo>
                      <a:lnTo>
                        <a:pt x="9843" y="625"/>
                      </a:lnTo>
                      <a:lnTo>
                        <a:pt x="9751" y="732"/>
                      </a:lnTo>
                      <a:lnTo>
                        <a:pt x="9736" y="747"/>
                      </a:lnTo>
                      <a:lnTo>
                        <a:pt x="9675" y="823"/>
                      </a:lnTo>
                      <a:cubicBezTo>
                        <a:pt x="9690" y="777"/>
                        <a:pt x="9706" y="732"/>
                        <a:pt x="9706" y="701"/>
                      </a:cubicBezTo>
                      <a:cubicBezTo>
                        <a:pt x="9736" y="625"/>
                        <a:pt x="9767" y="564"/>
                        <a:pt x="9797" y="488"/>
                      </a:cubicBezTo>
                      <a:cubicBezTo>
                        <a:pt x="9797" y="473"/>
                        <a:pt x="9812" y="457"/>
                        <a:pt x="9828" y="427"/>
                      </a:cubicBezTo>
                      <a:cubicBezTo>
                        <a:pt x="9828" y="412"/>
                        <a:pt x="9843" y="397"/>
                        <a:pt x="9843" y="381"/>
                      </a:cubicBezTo>
                      <a:cubicBezTo>
                        <a:pt x="9858" y="366"/>
                        <a:pt x="9873" y="336"/>
                        <a:pt x="9888" y="320"/>
                      </a:cubicBezTo>
                      <a:cubicBezTo>
                        <a:pt x="9904" y="305"/>
                        <a:pt x="9934" y="290"/>
                        <a:pt x="9949" y="259"/>
                      </a:cubicBezTo>
                      <a:cubicBezTo>
                        <a:pt x="9965" y="259"/>
                        <a:pt x="9965" y="244"/>
                        <a:pt x="9995" y="229"/>
                      </a:cubicBezTo>
                      <a:cubicBezTo>
                        <a:pt x="9995" y="214"/>
                        <a:pt x="10010" y="214"/>
                        <a:pt x="10026" y="198"/>
                      </a:cubicBezTo>
                      <a:lnTo>
                        <a:pt x="10041" y="198"/>
                      </a:lnTo>
                      <a:lnTo>
                        <a:pt x="10056" y="183"/>
                      </a:lnTo>
                      <a:close/>
                      <a:moveTo>
                        <a:pt x="12920" y="183"/>
                      </a:moveTo>
                      <a:lnTo>
                        <a:pt x="12920" y="198"/>
                      </a:lnTo>
                      <a:lnTo>
                        <a:pt x="12936" y="198"/>
                      </a:lnTo>
                      <a:cubicBezTo>
                        <a:pt x="12951" y="214"/>
                        <a:pt x="12951" y="214"/>
                        <a:pt x="12951" y="214"/>
                      </a:cubicBezTo>
                      <a:cubicBezTo>
                        <a:pt x="12951" y="229"/>
                        <a:pt x="12951" y="229"/>
                        <a:pt x="12951" y="229"/>
                      </a:cubicBezTo>
                      <a:cubicBezTo>
                        <a:pt x="12951" y="244"/>
                        <a:pt x="12966" y="244"/>
                        <a:pt x="12966" y="259"/>
                      </a:cubicBezTo>
                      <a:cubicBezTo>
                        <a:pt x="12966" y="259"/>
                        <a:pt x="12966" y="275"/>
                        <a:pt x="12966" y="290"/>
                      </a:cubicBezTo>
                      <a:cubicBezTo>
                        <a:pt x="12966" y="305"/>
                        <a:pt x="12966" y="320"/>
                        <a:pt x="12966" y="336"/>
                      </a:cubicBezTo>
                      <a:cubicBezTo>
                        <a:pt x="12966" y="351"/>
                        <a:pt x="12966" y="366"/>
                        <a:pt x="12966" y="381"/>
                      </a:cubicBezTo>
                      <a:cubicBezTo>
                        <a:pt x="12966" y="397"/>
                        <a:pt x="12966" y="412"/>
                        <a:pt x="12951" y="427"/>
                      </a:cubicBezTo>
                      <a:lnTo>
                        <a:pt x="12936" y="473"/>
                      </a:lnTo>
                      <a:cubicBezTo>
                        <a:pt x="12920" y="488"/>
                        <a:pt x="12920" y="518"/>
                        <a:pt x="12905" y="534"/>
                      </a:cubicBezTo>
                      <a:cubicBezTo>
                        <a:pt x="12875" y="564"/>
                        <a:pt x="12859" y="595"/>
                        <a:pt x="12844" y="625"/>
                      </a:cubicBezTo>
                      <a:cubicBezTo>
                        <a:pt x="12814" y="671"/>
                        <a:pt x="12783" y="701"/>
                        <a:pt x="12738" y="732"/>
                      </a:cubicBezTo>
                      <a:lnTo>
                        <a:pt x="12738" y="747"/>
                      </a:lnTo>
                      <a:lnTo>
                        <a:pt x="12722" y="747"/>
                      </a:lnTo>
                      <a:cubicBezTo>
                        <a:pt x="12677" y="793"/>
                        <a:pt x="12616" y="854"/>
                        <a:pt x="12570" y="899"/>
                      </a:cubicBezTo>
                      <a:lnTo>
                        <a:pt x="12555" y="899"/>
                      </a:lnTo>
                      <a:cubicBezTo>
                        <a:pt x="12509" y="945"/>
                        <a:pt x="12448" y="991"/>
                        <a:pt x="12402" y="1036"/>
                      </a:cubicBezTo>
                      <a:cubicBezTo>
                        <a:pt x="12357" y="1097"/>
                        <a:pt x="12296" y="1174"/>
                        <a:pt x="12235" y="1265"/>
                      </a:cubicBezTo>
                      <a:cubicBezTo>
                        <a:pt x="12265" y="1189"/>
                        <a:pt x="12296" y="1128"/>
                        <a:pt x="12311" y="1067"/>
                      </a:cubicBezTo>
                      <a:cubicBezTo>
                        <a:pt x="12326" y="1036"/>
                        <a:pt x="12326" y="1006"/>
                        <a:pt x="12341" y="991"/>
                      </a:cubicBezTo>
                      <a:cubicBezTo>
                        <a:pt x="12341" y="945"/>
                        <a:pt x="12357" y="899"/>
                        <a:pt x="12372" y="869"/>
                      </a:cubicBezTo>
                      <a:cubicBezTo>
                        <a:pt x="12387" y="808"/>
                        <a:pt x="12418" y="732"/>
                        <a:pt x="12448" y="671"/>
                      </a:cubicBezTo>
                      <a:cubicBezTo>
                        <a:pt x="12463" y="640"/>
                        <a:pt x="12479" y="595"/>
                        <a:pt x="12509" y="549"/>
                      </a:cubicBezTo>
                      <a:lnTo>
                        <a:pt x="12509" y="564"/>
                      </a:lnTo>
                      <a:cubicBezTo>
                        <a:pt x="12509" y="549"/>
                        <a:pt x="12524" y="534"/>
                        <a:pt x="12524" y="518"/>
                      </a:cubicBezTo>
                      <a:cubicBezTo>
                        <a:pt x="12555" y="488"/>
                        <a:pt x="12585" y="442"/>
                        <a:pt x="12616" y="412"/>
                      </a:cubicBezTo>
                      <a:cubicBezTo>
                        <a:pt x="12646" y="366"/>
                        <a:pt x="12677" y="336"/>
                        <a:pt x="12707" y="290"/>
                      </a:cubicBezTo>
                      <a:cubicBezTo>
                        <a:pt x="12738" y="275"/>
                        <a:pt x="12768" y="244"/>
                        <a:pt x="12783" y="229"/>
                      </a:cubicBezTo>
                      <a:lnTo>
                        <a:pt x="12799" y="229"/>
                      </a:lnTo>
                      <a:cubicBezTo>
                        <a:pt x="12799" y="214"/>
                        <a:pt x="12814" y="214"/>
                        <a:pt x="12829" y="198"/>
                      </a:cubicBezTo>
                      <a:cubicBezTo>
                        <a:pt x="12829" y="198"/>
                        <a:pt x="12844" y="198"/>
                        <a:pt x="12859" y="183"/>
                      </a:cubicBezTo>
                      <a:close/>
                      <a:moveTo>
                        <a:pt x="13835" y="610"/>
                      </a:moveTo>
                      <a:cubicBezTo>
                        <a:pt x="13850" y="610"/>
                        <a:pt x="13850" y="610"/>
                        <a:pt x="13850" y="625"/>
                      </a:cubicBezTo>
                      <a:lnTo>
                        <a:pt x="13865" y="625"/>
                      </a:lnTo>
                      <a:lnTo>
                        <a:pt x="13865" y="640"/>
                      </a:lnTo>
                      <a:lnTo>
                        <a:pt x="13880" y="656"/>
                      </a:lnTo>
                      <a:cubicBezTo>
                        <a:pt x="13880" y="656"/>
                        <a:pt x="13880" y="671"/>
                        <a:pt x="13880" y="671"/>
                      </a:cubicBezTo>
                      <a:lnTo>
                        <a:pt x="13880" y="686"/>
                      </a:lnTo>
                      <a:cubicBezTo>
                        <a:pt x="13880" y="686"/>
                        <a:pt x="13880" y="701"/>
                        <a:pt x="13880" y="701"/>
                      </a:cubicBezTo>
                      <a:cubicBezTo>
                        <a:pt x="13880" y="701"/>
                        <a:pt x="13880" y="716"/>
                        <a:pt x="13865" y="716"/>
                      </a:cubicBezTo>
                      <a:lnTo>
                        <a:pt x="13865" y="747"/>
                      </a:lnTo>
                      <a:cubicBezTo>
                        <a:pt x="13850" y="777"/>
                        <a:pt x="13835" y="793"/>
                        <a:pt x="13835" y="808"/>
                      </a:cubicBezTo>
                      <a:cubicBezTo>
                        <a:pt x="13819" y="823"/>
                        <a:pt x="13804" y="854"/>
                        <a:pt x="13774" y="869"/>
                      </a:cubicBezTo>
                      <a:cubicBezTo>
                        <a:pt x="13758" y="899"/>
                        <a:pt x="13728" y="930"/>
                        <a:pt x="13697" y="960"/>
                      </a:cubicBezTo>
                      <a:cubicBezTo>
                        <a:pt x="13652" y="1021"/>
                        <a:pt x="13606" y="1067"/>
                        <a:pt x="13560" y="1097"/>
                      </a:cubicBezTo>
                      <a:cubicBezTo>
                        <a:pt x="13530" y="1113"/>
                        <a:pt x="13515" y="1128"/>
                        <a:pt x="13484" y="1158"/>
                      </a:cubicBezTo>
                      <a:lnTo>
                        <a:pt x="13393" y="1219"/>
                      </a:lnTo>
                      <a:cubicBezTo>
                        <a:pt x="13347" y="1265"/>
                        <a:pt x="13317" y="1295"/>
                        <a:pt x="13271" y="1326"/>
                      </a:cubicBezTo>
                      <a:cubicBezTo>
                        <a:pt x="13240" y="1372"/>
                        <a:pt x="13195" y="1402"/>
                        <a:pt x="13164" y="1433"/>
                      </a:cubicBezTo>
                      <a:lnTo>
                        <a:pt x="13134" y="1463"/>
                      </a:lnTo>
                      <a:lnTo>
                        <a:pt x="13103" y="1494"/>
                      </a:lnTo>
                      <a:cubicBezTo>
                        <a:pt x="13134" y="1448"/>
                        <a:pt x="13164" y="1387"/>
                        <a:pt x="13195" y="1341"/>
                      </a:cubicBezTo>
                      <a:cubicBezTo>
                        <a:pt x="13210" y="1311"/>
                        <a:pt x="13225" y="1280"/>
                        <a:pt x="13240" y="1235"/>
                      </a:cubicBezTo>
                      <a:lnTo>
                        <a:pt x="13271" y="1204"/>
                      </a:lnTo>
                      <a:cubicBezTo>
                        <a:pt x="13286" y="1158"/>
                        <a:pt x="13317" y="1113"/>
                        <a:pt x="13347" y="1067"/>
                      </a:cubicBezTo>
                      <a:cubicBezTo>
                        <a:pt x="13362" y="1036"/>
                        <a:pt x="13378" y="1006"/>
                        <a:pt x="13393" y="975"/>
                      </a:cubicBezTo>
                      <a:cubicBezTo>
                        <a:pt x="13423" y="960"/>
                        <a:pt x="13438" y="930"/>
                        <a:pt x="13454" y="899"/>
                      </a:cubicBezTo>
                      <a:cubicBezTo>
                        <a:pt x="13499" y="854"/>
                        <a:pt x="13530" y="808"/>
                        <a:pt x="13576" y="762"/>
                      </a:cubicBezTo>
                      <a:cubicBezTo>
                        <a:pt x="13637" y="716"/>
                        <a:pt x="13667" y="686"/>
                        <a:pt x="13713" y="656"/>
                      </a:cubicBezTo>
                      <a:cubicBezTo>
                        <a:pt x="13728" y="640"/>
                        <a:pt x="13728" y="640"/>
                        <a:pt x="13743" y="625"/>
                      </a:cubicBezTo>
                      <a:cubicBezTo>
                        <a:pt x="13758" y="625"/>
                        <a:pt x="13774" y="625"/>
                        <a:pt x="13789" y="610"/>
                      </a:cubicBezTo>
                      <a:close/>
                      <a:moveTo>
                        <a:pt x="15099" y="1372"/>
                      </a:moveTo>
                      <a:lnTo>
                        <a:pt x="15099" y="1387"/>
                      </a:lnTo>
                      <a:lnTo>
                        <a:pt x="15114" y="1387"/>
                      </a:lnTo>
                      <a:cubicBezTo>
                        <a:pt x="15114" y="1387"/>
                        <a:pt x="15114" y="1402"/>
                        <a:pt x="15114" y="1402"/>
                      </a:cubicBezTo>
                      <a:cubicBezTo>
                        <a:pt x="15114" y="1402"/>
                        <a:pt x="15114" y="1402"/>
                        <a:pt x="15114" y="1417"/>
                      </a:cubicBezTo>
                      <a:cubicBezTo>
                        <a:pt x="15114" y="1417"/>
                        <a:pt x="15114" y="1433"/>
                        <a:pt x="15114" y="1433"/>
                      </a:cubicBezTo>
                      <a:cubicBezTo>
                        <a:pt x="15114" y="1448"/>
                        <a:pt x="15114" y="1448"/>
                        <a:pt x="15114" y="1463"/>
                      </a:cubicBezTo>
                      <a:cubicBezTo>
                        <a:pt x="15114" y="1478"/>
                        <a:pt x="15114" y="1509"/>
                        <a:pt x="15114" y="1524"/>
                      </a:cubicBezTo>
                      <a:cubicBezTo>
                        <a:pt x="15114" y="1554"/>
                        <a:pt x="15099" y="1585"/>
                        <a:pt x="15099" y="1615"/>
                      </a:cubicBezTo>
                      <a:cubicBezTo>
                        <a:pt x="15084" y="1661"/>
                        <a:pt x="15069" y="1707"/>
                        <a:pt x="15038" y="1753"/>
                      </a:cubicBezTo>
                      <a:cubicBezTo>
                        <a:pt x="15038" y="1783"/>
                        <a:pt x="15023" y="1813"/>
                        <a:pt x="15008" y="1844"/>
                      </a:cubicBezTo>
                      <a:cubicBezTo>
                        <a:pt x="14977" y="1874"/>
                        <a:pt x="14962" y="1890"/>
                        <a:pt x="14947" y="1920"/>
                      </a:cubicBezTo>
                      <a:cubicBezTo>
                        <a:pt x="14916" y="1951"/>
                        <a:pt x="14886" y="1981"/>
                        <a:pt x="14855" y="2012"/>
                      </a:cubicBezTo>
                      <a:cubicBezTo>
                        <a:pt x="14855" y="2027"/>
                        <a:pt x="14840" y="2042"/>
                        <a:pt x="14825" y="2042"/>
                      </a:cubicBezTo>
                      <a:cubicBezTo>
                        <a:pt x="14810" y="2072"/>
                        <a:pt x="14779" y="2088"/>
                        <a:pt x="14764" y="2103"/>
                      </a:cubicBezTo>
                      <a:cubicBezTo>
                        <a:pt x="14688" y="2179"/>
                        <a:pt x="14642" y="2240"/>
                        <a:pt x="14596" y="2301"/>
                      </a:cubicBezTo>
                      <a:cubicBezTo>
                        <a:pt x="14596" y="2255"/>
                        <a:pt x="14612" y="2194"/>
                        <a:pt x="14627" y="2133"/>
                      </a:cubicBezTo>
                      <a:cubicBezTo>
                        <a:pt x="14642" y="2072"/>
                        <a:pt x="14657" y="1996"/>
                        <a:pt x="14673" y="1935"/>
                      </a:cubicBezTo>
                      <a:cubicBezTo>
                        <a:pt x="14673" y="1920"/>
                        <a:pt x="14673" y="1920"/>
                        <a:pt x="14673" y="1920"/>
                      </a:cubicBezTo>
                      <a:cubicBezTo>
                        <a:pt x="14688" y="1905"/>
                        <a:pt x="14688" y="1905"/>
                        <a:pt x="14688" y="1905"/>
                      </a:cubicBezTo>
                      <a:lnTo>
                        <a:pt x="14688" y="1890"/>
                      </a:lnTo>
                      <a:cubicBezTo>
                        <a:pt x="14703" y="1844"/>
                        <a:pt x="14718" y="1798"/>
                        <a:pt x="14749" y="1737"/>
                      </a:cubicBezTo>
                      <a:cubicBezTo>
                        <a:pt x="14764" y="1707"/>
                        <a:pt x="14779" y="1676"/>
                        <a:pt x="14794" y="1646"/>
                      </a:cubicBezTo>
                      <a:cubicBezTo>
                        <a:pt x="14810" y="1615"/>
                        <a:pt x="14840" y="1585"/>
                        <a:pt x="14871" y="1539"/>
                      </a:cubicBezTo>
                      <a:cubicBezTo>
                        <a:pt x="14886" y="1509"/>
                        <a:pt x="14916" y="1494"/>
                        <a:pt x="14947" y="1448"/>
                      </a:cubicBezTo>
                      <a:cubicBezTo>
                        <a:pt x="14962" y="1433"/>
                        <a:pt x="14993" y="1417"/>
                        <a:pt x="15008" y="1402"/>
                      </a:cubicBezTo>
                      <a:cubicBezTo>
                        <a:pt x="15023" y="1402"/>
                        <a:pt x="15023" y="1387"/>
                        <a:pt x="15038" y="1387"/>
                      </a:cubicBezTo>
                      <a:cubicBezTo>
                        <a:pt x="15038" y="1387"/>
                        <a:pt x="15053" y="1387"/>
                        <a:pt x="15053" y="1372"/>
                      </a:cubicBezTo>
                      <a:close/>
                      <a:moveTo>
                        <a:pt x="16181" y="2530"/>
                      </a:moveTo>
                      <a:cubicBezTo>
                        <a:pt x="16196" y="2530"/>
                        <a:pt x="16196" y="2530"/>
                        <a:pt x="16196" y="2545"/>
                      </a:cubicBezTo>
                      <a:cubicBezTo>
                        <a:pt x="16196" y="2545"/>
                        <a:pt x="16196" y="2545"/>
                        <a:pt x="16211" y="2560"/>
                      </a:cubicBezTo>
                      <a:cubicBezTo>
                        <a:pt x="16211" y="2560"/>
                        <a:pt x="16211" y="2560"/>
                        <a:pt x="16211" y="2575"/>
                      </a:cubicBezTo>
                      <a:cubicBezTo>
                        <a:pt x="16211" y="2575"/>
                        <a:pt x="16211" y="2590"/>
                        <a:pt x="16227" y="2590"/>
                      </a:cubicBezTo>
                      <a:cubicBezTo>
                        <a:pt x="16227" y="2606"/>
                        <a:pt x="16227" y="2606"/>
                        <a:pt x="16227" y="2621"/>
                      </a:cubicBezTo>
                      <a:cubicBezTo>
                        <a:pt x="16227" y="2636"/>
                        <a:pt x="16227" y="2651"/>
                        <a:pt x="16227" y="2667"/>
                      </a:cubicBezTo>
                      <a:cubicBezTo>
                        <a:pt x="16227" y="2697"/>
                        <a:pt x="16227" y="2712"/>
                        <a:pt x="16227" y="2743"/>
                      </a:cubicBezTo>
                      <a:lnTo>
                        <a:pt x="16211" y="2789"/>
                      </a:lnTo>
                      <a:cubicBezTo>
                        <a:pt x="16211" y="2804"/>
                        <a:pt x="16196" y="2804"/>
                        <a:pt x="16196" y="2819"/>
                      </a:cubicBezTo>
                      <a:cubicBezTo>
                        <a:pt x="16196" y="2834"/>
                        <a:pt x="16181" y="2850"/>
                        <a:pt x="16166" y="2865"/>
                      </a:cubicBezTo>
                      <a:cubicBezTo>
                        <a:pt x="16166" y="2880"/>
                        <a:pt x="16150" y="2910"/>
                        <a:pt x="16135" y="2926"/>
                      </a:cubicBezTo>
                      <a:cubicBezTo>
                        <a:pt x="16105" y="2956"/>
                        <a:pt x="16074" y="2987"/>
                        <a:pt x="16044" y="3032"/>
                      </a:cubicBezTo>
                      <a:cubicBezTo>
                        <a:pt x="16013" y="3063"/>
                        <a:pt x="15983" y="3093"/>
                        <a:pt x="15937" y="3124"/>
                      </a:cubicBezTo>
                      <a:cubicBezTo>
                        <a:pt x="15907" y="3154"/>
                        <a:pt x="15861" y="3185"/>
                        <a:pt x="15815" y="3230"/>
                      </a:cubicBezTo>
                      <a:cubicBezTo>
                        <a:pt x="15785" y="3276"/>
                        <a:pt x="15739" y="3307"/>
                        <a:pt x="15709" y="3337"/>
                      </a:cubicBezTo>
                      <a:lnTo>
                        <a:pt x="15709" y="3322"/>
                      </a:lnTo>
                      <a:cubicBezTo>
                        <a:pt x="15724" y="3307"/>
                        <a:pt x="15724" y="3291"/>
                        <a:pt x="15724" y="3276"/>
                      </a:cubicBezTo>
                      <a:cubicBezTo>
                        <a:pt x="15754" y="3169"/>
                        <a:pt x="15785" y="3078"/>
                        <a:pt x="15830" y="2987"/>
                      </a:cubicBezTo>
                      <a:cubicBezTo>
                        <a:pt x="15846" y="2941"/>
                        <a:pt x="15876" y="2880"/>
                        <a:pt x="15907" y="2819"/>
                      </a:cubicBezTo>
                      <a:lnTo>
                        <a:pt x="15922" y="2804"/>
                      </a:lnTo>
                      <a:cubicBezTo>
                        <a:pt x="15922" y="2804"/>
                        <a:pt x="15922" y="2789"/>
                        <a:pt x="15937" y="2789"/>
                      </a:cubicBezTo>
                      <a:lnTo>
                        <a:pt x="15952" y="2758"/>
                      </a:lnTo>
                      <a:cubicBezTo>
                        <a:pt x="15968" y="2728"/>
                        <a:pt x="15998" y="2682"/>
                        <a:pt x="16029" y="2651"/>
                      </a:cubicBezTo>
                      <a:cubicBezTo>
                        <a:pt x="16044" y="2636"/>
                        <a:pt x="16059" y="2606"/>
                        <a:pt x="16090" y="2590"/>
                      </a:cubicBezTo>
                      <a:cubicBezTo>
                        <a:pt x="16090" y="2575"/>
                        <a:pt x="16105" y="2560"/>
                        <a:pt x="16120" y="2560"/>
                      </a:cubicBezTo>
                      <a:lnTo>
                        <a:pt x="16135" y="2545"/>
                      </a:lnTo>
                      <a:lnTo>
                        <a:pt x="16150" y="2545"/>
                      </a:lnTo>
                      <a:cubicBezTo>
                        <a:pt x="16150" y="2530"/>
                        <a:pt x="16150" y="2530"/>
                        <a:pt x="16166" y="2530"/>
                      </a:cubicBezTo>
                      <a:close/>
                      <a:moveTo>
                        <a:pt x="15632" y="4480"/>
                      </a:moveTo>
                      <a:cubicBezTo>
                        <a:pt x="15632" y="4480"/>
                        <a:pt x="15617" y="4480"/>
                        <a:pt x="15617" y="4495"/>
                      </a:cubicBezTo>
                      <a:cubicBezTo>
                        <a:pt x="15617" y="4495"/>
                        <a:pt x="15617" y="4495"/>
                        <a:pt x="15617" y="4480"/>
                      </a:cubicBezTo>
                      <a:close/>
                      <a:moveTo>
                        <a:pt x="8801" y="4480"/>
                      </a:moveTo>
                      <a:lnTo>
                        <a:pt x="8801" y="4480"/>
                      </a:lnTo>
                      <a:cubicBezTo>
                        <a:pt x="8777" y="4509"/>
                        <a:pt x="8753" y="4540"/>
                        <a:pt x="8731" y="4571"/>
                      </a:cubicBezTo>
                      <a:lnTo>
                        <a:pt x="8801" y="4480"/>
                      </a:lnTo>
                      <a:close/>
                      <a:moveTo>
                        <a:pt x="16821" y="4145"/>
                      </a:moveTo>
                      <a:lnTo>
                        <a:pt x="16821" y="4160"/>
                      </a:lnTo>
                      <a:cubicBezTo>
                        <a:pt x="16821" y="4160"/>
                        <a:pt x="16821" y="4175"/>
                        <a:pt x="16821" y="4190"/>
                      </a:cubicBezTo>
                      <a:cubicBezTo>
                        <a:pt x="16821" y="4206"/>
                        <a:pt x="16821" y="4236"/>
                        <a:pt x="16821" y="4266"/>
                      </a:cubicBezTo>
                      <a:cubicBezTo>
                        <a:pt x="16821" y="4297"/>
                        <a:pt x="16821" y="4312"/>
                        <a:pt x="16821" y="4343"/>
                      </a:cubicBezTo>
                      <a:cubicBezTo>
                        <a:pt x="16806" y="4373"/>
                        <a:pt x="16806" y="4404"/>
                        <a:pt x="16790" y="4434"/>
                      </a:cubicBezTo>
                      <a:cubicBezTo>
                        <a:pt x="16790" y="4449"/>
                        <a:pt x="16790" y="4465"/>
                        <a:pt x="16775" y="4495"/>
                      </a:cubicBezTo>
                      <a:cubicBezTo>
                        <a:pt x="16775" y="4510"/>
                        <a:pt x="16760" y="4525"/>
                        <a:pt x="16745" y="4541"/>
                      </a:cubicBezTo>
                      <a:cubicBezTo>
                        <a:pt x="16729" y="4571"/>
                        <a:pt x="16714" y="4602"/>
                        <a:pt x="16699" y="4632"/>
                      </a:cubicBezTo>
                      <a:cubicBezTo>
                        <a:pt x="16668" y="4663"/>
                        <a:pt x="16638" y="4693"/>
                        <a:pt x="16608" y="4724"/>
                      </a:cubicBezTo>
                      <a:cubicBezTo>
                        <a:pt x="16592" y="4739"/>
                        <a:pt x="16577" y="4769"/>
                        <a:pt x="16562" y="4784"/>
                      </a:cubicBezTo>
                      <a:cubicBezTo>
                        <a:pt x="16562" y="4739"/>
                        <a:pt x="16577" y="4693"/>
                        <a:pt x="16592" y="4647"/>
                      </a:cubicBezTo>
                      <a:lnTo>
                        <a:pt x="16592" y="4663"/>
                      </a:lnTo>
                      <a:cubicBezTo>
                        <a:pt x="16623" y="4571"/>
                        <a:pt x="16653" y="4449"/>
                        <a:pt x="16699" y="4343"/>
                      </a:cubicBezTo>
                      <a:cubicBezTo>
                        <a:pt x="16714" y="4297"/>
                        <a:pt x="16729" y="4266"/>
                        <a:pt x="16745" y="4236"/>
                      </a:cubicBezTo>
                      <a:cubicBezTo>
                        <a:pt x="16760" y="4221"/>
                        <a:pt x="16775" y="4190"/>
                        <a:pt x="16806" y="4175"/>
                      </a:cubicBezTo>
                      <a:cubicBezTo>
                        <a:pt x="16806" y="4160"/>
                        <a:pt x="16806" y="4160"/>
                        <a:pt x="16821" y="4145"/>
                      </a:cubicBezTo>
                      <a:close/>
                      <a:moveTo>
                        <a:pt x="9188" y="6506"/>
                      </a:moveTo>
                      <a:cubicBezTo>
                        <a:pt x="9181" y="6518"/>
                        <a:pt x="9174" y="6530"/>
                        <a:pt x="9167" y="6542"/>
                      </a:cubicBezTo>
                      <a:lnTo>
                        <a:pt x="9167" y="6542"/>
                      </a:lnTo>
                      <a:cubicBezTo>
                        <a:pt x="9174" y="6530"/>
                        <a:pt x="9181" y="6518"/>
                        <a:pt x="9188" y="6506"/>
                      </a:cubicBezTo>
                      <a:close/>
                      <a:moveTo>
                        <a:pt x="14344" y="7090"/>
                      </a:moveTo>
                      <a:cubicBezTo>
                        <a:pt x="14321" y="7128"/>
                        <a:pt x="14299" y="7167"/>
                        <a:pt x="14276" y="7207"/>
                      </a:cubicBezTo>
                      <a:cubicBezTo>
                        <a:pt x="14299" y="7167"/>
                        <a:pt x="14322" y="7128"/>
                        <a:pt x="14344" y="7090"/>
                      </a:cubicBezTo>
                      <a:close/>
                      <a:moveTo>
                        <a:pt x="9751" y="7466"/>
                      </a:moveTo>
                      <a:lnTo>
                        <a:pt x="9751" y="7466"/>
                      </a:lnTo>
                      <a:cubicBezTo>
                        <a:pt x="9735" y="7496"/>
                        <a:pt x="9719" y="7526"/>
                        <a:pt x="9703" y="7557"/>
                      </a:cubicBezTo>
                      <a:lnTo>
                        <a:pt x="9703" y="7557"/>
                      </a:lnTo>
                      <a:cubicBezTo>
                        <a:pt x="9720" y="7527"/>
                        <a:pt x="9736" y="7496"/>
                        <a:pt x="9751" y="7466"/>
                      </a:cubicBezTo>
                      <a:close/>
                      <a:moveTo>
                        <a:pt x="10544" y="7634"/>
                      </a:moveTo>
                      <a:cubicBezTo>
                        <a:pt x="10537" y="7643"/>
                        <a:pt x="10531" y="7654"/>
                        <a:pt x="10526" y="7664"/>
                      </a:cubicBezTo>
                      <a:lnTo>
                        <a:pt x="10526" y="7664"/>
                      </a:lnTo>
                      <a:cubicBezTo>
                        <a:pt x="10532" y="7654"/>
                        <a:pt x="10538" y="7644"/>
                        <a:pt x="10544" y="7634"/>
                      </a:cubicBezTo>
                      <a:close/>
                      <a:moveTo>
                        <a:pt x="5683" y="8258"/>
                      </a:moveTo>
                      <a:cubicBezTo>
                        <a:pt x="5683" y="8289"/>
                        <a:pt x="5683" y="8334"/>
                        <a:pt x="5683" y="8365"/>
                      </a:cubicBezTo>
                      <a:cubicBezTo>
                        <a:pt x="5683" y="8365"/>
                        <a:pt x="5685" y="8367"/>
                        <a:pt x="5688" y="8369"/>
                      </a:cubicBezTo>
                      <a:lnTo>
                        <a:pt x="5688" y="8369"/>
                      </a:lnTo>
                      <a:cubicBezTo>
                        <a:pt x="5685" y="8332"/>
                        <a:pt x="5683" y="8295"/>
                        <a:pt x="5683" y="8258"/>
                      </a:cubicBezTo>
                      <a:close/>
                      <a:moveTo>
                        <a:pt x="4084" y="8395"/>
                      </a:moveTo>
                      <a:lnTo>
                        <a:pt x="4084" y="8395"/>
                      </a:lnTo>
                      <a:cubicBezTo>
                        <a:pt x="4090" y="8415"/>
                        <a:pt x="4096" y="8434"/>
                        <a:pt x="4102" y="8454"/>
                      </a:cubicBezTo>
                      <a:lnTo>
                        <a:pt x="4102" y="8454"/>
                      </a:lnTo>
                      <a:cubicBezTo>
                        <a:pt x="4101" y="8450"/>
                        <a:pt x="4100" y="8445"/>
                        <a:pt x="4099" y="8441"/>
                      </a:cubicBezTo>
                      <a:lnTo>
                        <a:pt x="4084" y="8395"/>
                      </a:lnTo>
                      <a:close/>
                      <a:moveTo>
                        <a:pt x="11473" y="8395"/>
                      </a:moveTo>
                      <a:lnTo>
                        <a:pt x="11473" y="8395"/>
                      </a:lnTo>
                      <a:cubicBezTo>
                        <a:pt x="11443" y="8456"/>
                        <a:pt x="11412" y="8502"/>
                        <a:pt x="11397" y="8548"/>
                      </a:cubicBezTo>
                      <a:lnTo>
                        <a:pt x="11427" y="8487"/>
                      </a:lnTo>
                      <a:lnTo>
                        <a:pt x="11473" y="8395"/>
                      </a:lnTo>
                      <a:close/>
                      <a:moveTo>
                        <a:pt x="15309" y="8448"/>
                      </a:moveTo>
                      <a:cubicBezTo>
                        <a:pt x="15305" y="8460"/>
                        <a:pt x="15301" y="8473"/>
                        <a:pt x="15297" y="8487"/>
                      </a:cubicBezTo>
                      <a:cubicBezTo>
                        <a:pt x="15282" y="8532"/>
                        <a:pt x="15267" y="8578"/>
                        <a:pt x="15252" y="8639"/>
                      </a:cubicBezTo>
                      <a:cubicBezTo>
                        <a:pt x="15252" y="8670"/>
                        <a:pt x="15252" y="8685"/>
                        <a:pt x="15236" y="8715"/>
                      </a:cubicBezTo>
                      <a:cubicBezTo>
                        <a:pt x="15221" y="8731"/>
                        <a:pt x="15206" y="8731"/>
                        <a:pt x="15191" y="8746"/>
                      </a:cubicBezTo>
                      <a:cubicBezTo>
                        <a:pt x="15191" y="8746"/>
                        <a:pt x="15175" y="8761"/>
                        <a:pt x="15175" y="8761"/>
                      </a:cubicBezTo>
                      <a:cubicBezTo>
                        <a:pt x="15191" y="8731"/>
                        <a:pt x="15206" y="8685"/>
                        <a:pt x="15221" y="8654"/>
                      </a:cubicBezTo>
                      <a:cubicBezTo>
                        <a:pt x="15221" y="8624"/>
                        <a:pt x="15236" y="8609"/>
                        <a:pt x="15252" y="8578"/>
                      </a:cubicBezTo>
                      <a:cubicBezTo>
                        <a:pt x="15264" y="8542"/>
                        <a:pt x="15285" y="8496"/>
                        <a:pt x="15309" y="8448"/>
                      </a:cubicBezTo>
                      <a:close/>
                      <a:moveTo>
                        <a:pt x="13088" y="9264"/>
                      </a:moveTo>
                      <a:cubicBezTo>
                        <a:pt x="13049" y="9308"/>
                        <a:pt x="13014" y="9351"/>
                        <a:pt x="12982" y="9393"/>
                      </a:cubicBezTo>
                      <a:lnTo>
                        <a:pt x="12982" y="9393"/>
                      </a:lnTo>
                      <a:cubicBezTo>
                        <a:pt x="12997" y="9375"/>
                        <a:pt x="13012" y="9358"/>
                        <a:pt x="13027" y="9340"/>
                      </a:cubicBezTo>
                      <a:lnTo>
                        <a:pt x="13088" y="9264"/>
                      </a:lnTo>
                      <a:close/>
                      <a:moveTo>
                        <a:pt x="15900" y="9950"/>
                      </a:moveTo>
                      <a:cubicBezTo>
                        <a:pt x="15865" y="9979"/>
                        <a:pt x="15832" y="10009"/>
                        <a:pt x="15800" y="10041"/>
                      </a:cubicBezTo>
                      <a:cubicBezTo>
                        <a:pt x="15833" y="10011"/>
                        <a:pt x="15867" y="9980"/>
                        <a:pt x="15900" y="9950"/>
                      </a:cubicBezTo>
                      <a:close/>
                      <a:moveTo>
                        <a:pt x="8992" y="12857"/>
                      </a:moveTo>
                      <a:cubicBezTo>
                        <a:pt x="8987" y="12862"/>
                        <a:pt x="8981" y="12868"/>
                        <a:pt x="8974" y="12875"/>
                      </a:cubicBezTo>
                      <a:lnTo>
                        <a:pt x="8974" y="12859"/>
                      </a:lnTo>
                      <a:lnTo>
                        <a:pt x="8990" y="12859"/>
                      </a:lnTo>
                      <a:cubicBezTo>
                        <a:pt x="8990" y="12859"/>
                        <a:pt x="8991" y="12858"/>
                        <a:pt x="8992" y="12857"/>
                      </a:cubicBezTo>
                      <a:close/>
                      <a:moveTo>
                        <a:pt x="6689" y="1844"/>
                      </a:moveTo>
                      <a:cubicBezTo>
                        <a:pt x="6689" y="1844"/>
                        <a:pt x="6689" y="1859"/>
                        <a:pt x="6689" y="1859"/>
                      </a:cubicBezTo>
                      <a:cubicBezTo>
                        <a:pt x="6674" y="1874"/>
                        <a:pt x="6674" y="1874"/>
                        <a:pt x="6674" y="1890"/>
                      </a:cubicBezTo>
                      <a:lnTo>
                        <a:pt x="6674" y="1905"/>
                      </a:lnTo>
                      <a:cubicBezTo>
                        <a:pt x="6658" y="1966"/>
                        <a:pt x="6628" y="2042"/>
                        <a:pt x="6598" y="2103"/>
                      </a:cubicBezTo>
                      <a:cubicBezTo>
                        <a:pt x="6582" y="2133"/>
                        <a:pt x="6582" y="2149"/>
                        <a:pt x="6567" y="2179"/>
                      </a:cubicBezTo>
                      <a:cubicBezTo>
                        <a:pt x="6552" y="2210"/>
                        <a:pt x="6537" y="2225"/>
                        <a:pt x="6537" y="2255"/>
                      </a:cubicBezTo>
                      <a:cubicBezTo>
                        <a:pt x="6521" y="2271"/>
                        <a:pt x="6521" y="2271"/>
                        <a:pt x="6506" y="2286"/>
                      </a:cubicBezTo>
                      <a:lnTo>
                        <a:pt x="6506" y="2316"/>
                      </a:lnTo>
                      <a:lnTo>
                        <a:pt x="6460" y="2392"/>
                      </a:lnTo>
                      <a:cubicBezTo>
                        <a:pt x="6445" y="2423"/>
                        <a:pt x="6430" y="2453"/>
                        <a:pt x="6415" y="2484"/>
                      </a:cubicBezTo>
                      <a:lnTo>
                        <a:pt x="6384" y="2530"/>
                      </a:lnTo>
                      <a:cubicBezTo>
                        <a:pt x="6369" y="2560"/>
                        <a:pt x="6354" y="2590"/>
                        <a:pt x="6339" y="2621"/>
                      </a:cubicBezTo>
                      <a:lnTo>
                        <a:pt x="6308" y="2667"/>
                      </a:lnTo>
                      <a:lnTo>
                        <a:pt x="6293" y="2712"/>
                      </a:lnTo>
                      <a:cubicBezTo>
                        <a:pt x="6247" y="2789"/>
                        <a:pt x="6217" y="2850"/>
                        <a:pt x="6171" y="2926"/>
                      </a:cubicBezTo>
                      <a:cubicBezTo>
                        <a:pt x="6110" y="3032"/>
                        <a:pt x="6064" y="3124"/>
                        <a:pt x="6003" y="3230"/>
                      </a:cubicBezTo>
                      <a:cubicBezTo>
                        <a:pt x="5942" y="3322"/>
                        <a:pt x="5897" y="3413"/>
                        <a:pt x="5851" y="3505"/>
                      </a:cubicBezTo>
                      <a:cubicBezTo>
                        <a:pt x="5836" y="3535"/>
                        <a:pt x="5820" y="3550"/>
                        <a:pt x="5805" y="3581"/>
                      </a:cubicBezTo>
                      <a:lnTo>
                        <a:pt x="5775" y="3627"/>
                      </a:lnTo>
                      <a:lnTo>
                        <a:pt x="5714" y="3748"/>
                      </a:lnTo>
                      <a:lnTo>
                        <a:pt x="5699" y="3779"/>
                      </a:lnTo>
                      <a:lnTo>
                        <a:pt x="5653" y="3840"/>
                      </a:lnTo>
                      <a:cubicBezTo>
                        <a:pt x="5607" y="3916"/>
                        <a:pt x="5561" y="3992"/>
                        <a:pt x="5516" y="4068"/>
                      </a:cubicBezTo>
                      <a:lnTo>
                        <a:pt x="5546" y="4038"/>
                      </a:lnTo>
                      <a:cubicBezTo>
                        <a:pt x="5607" y="3931"/>
                        <a:pt x="5683" y="3825"/>
                        <a:pt x="5760" y="3687"/>
                      </a:cubicBezTo>
                      <a:cubicBezTo>
                        <a:pt x="5820" y="3581"/>
                        <a:pt x="5881" y="3489"/>
                        <a:pt x="5942" y="3413"/>
                      </a:cubicBezTo>
                      <a:cubicBezTo>
                        <a:pt x="6003" y="3322"/>
                        <a:pt x="6064" y="3230"/>
                        <a:pt x="6125" y="3139"/>
                      </a:cubicBezTo>
                      <a:cubicBezTo>
                        <a:pt x="6171" y="3078"/>
                        <a:pt x="6217" y="3002"/>
                        <a:pt x="6278" y="2895"/>
                      </a:cubicBezTo>
                      <a:lnTo>
                        <a:pt x="6308" y="2865"/>
                      </a:lnTo>
                      <a:cubicBezTo>
                        <a:pt x="6323" y="2834"/>
                        <a:pt x="6339" y="2804"/>
                        <a:pt x="6369" y="2758"/>
                      </a:cubicBezTo>
                      <a:lnTo>
                        <a:pt x="6430" y="2667"/>
                      </a:lnTo>
                      <a:lnTo>
                        <a:pt x="6460" y="2606"/>
                      </a:lnTo>
                      <a:cubicBezTo>
                        <a:pt x="6491" y="2560"/>
                        <a:pt x="6521" y="2499"/>
                        <a:pt x="6552" y="2453"/>
                      </a:cubicBezTo>
                      <a:cubicBezTo>
                        <a:pt x="6552" y="2438"/>
                        <a:pt x="6567" y="2423"/>
                        <a:pt x="6567" y="2408"/>
                      </a:cubicBezTo>
                      <a:lnTo>
                        <a:pt x="6582" y="2392"/>
                      </a:lnTo>
                      <a:lnTo>
                        <a:pt x="6628" y="2301"/>
                      </a:lnTo>
                      <a:cubicBezTo>
                        <a:pt x="6628" y="2286"/>
                        <a:pt x="6643" y="2271"/>
                        <a:pt x="6643" y="2255"/>
                      </a:cubicBezTo>
                      <a:lnTo>
                        <a:pt x="6643" y="2240"/>
                      </a:lnTo>
                      <a:lnTo>
                        <a:pt x="6658" y="2225"/>
                      </a:lnTo>
                      <a:cubicBezTo>
                        <a:pt x="6674" y="2210"/>
                        <a:pt x="6674" y="2179"/>
                        <a:pt x="6674" y="2164"/>
                      </a:cubicBezTo>
                      <a:cubicBezTo>
                        <a:pt x="6674" y="2194"/>
                        <a:pt x="6674" y="2225"/>
                        <a:pt x="6674" y="2255"/>
                      </a:cubicBezTo>
                      <a:cubicBezTo>
                        <a:pt x="6643" y="2347"/>
                        <a:pt x="6628" y="2438"/>
                        <a:pt x="6613" y="2530"/>
                      </a:cubicBezTo>
                      <a:lnTo>
                        <a:pt x="6613" y="2560"/>
                      </a:lnTo>
                      <a:cubicBezTo>
                        <a:pt x="6598" y="2606"/>
                        <a:pt x="6598" y="2636"/>
                        <a:pt x="6582" y="2682"/>
                      </a:cubicBezTo>
                      <a:cubicBezTo>
                        <a:pt x="6567" y="2743"/>
                        <a:pt x="6552" y="2804"/>
                        <a:pt x="6537" y="2880"/>
                      </a:cubicBezTo>
                      <a:cubicBezTo>
                        <a:pt x="6521" y="2895"/>
                        <a:pt x="6521" y="2910"/>
                        <a:pt x="6506" y="2941"/>
                      </a:cubicBezTo>
                      <a:lnTo>
                        <a:pt x="6506" y="2971"/>
                      </a:lnTo>
                      <a:cubicBezTo>
                        <a:pt x="6491" y="3017"/>
                        <a:pt x="6476" y="3063"/>
                        <a:pt x="6460" y="3093"/>
                      </a:cubicBezTo>
                      <a:cubicBezTo>
                        <a:pt x="6445" y="3169"/>
                        <a:pt x="6430" y="3230"/>
                        <a:pt x="6415" y="3291"/>
                      </a:cubicBezTo>
                      <a:cubicBezTo>
                        <a:pt x="6369" y="3474"/>
                        <a:pt x="6308" y="3642"/>
                        <a:pt x="6262" y="3809"/>
                      </a:cubicBezTo>
                      <a:cubicBezTo>
                        <a:pt x="6399" y="3520"/>
                        <a:pt x="6521" y="3215"/>
                        <a:pt x="6628" y="2910"/>
                      </a:cubicBezTo>
                      <a:lnTo>
                        <a:pt x="6658" y="2834"/>
                      </a:lnTo>
                      <a:lnTo>
                        <a:pt x="6658" y="2804"/>
                      </a:lnTo>
                      <a:cubicBezTo>
                        <a:pt x="6674" y="2773"/>
                        <a:pt x="6689" y="2728"/>
                        <a:pt x="6704" y="2682"/>
                      </a:cubicBezTo>
                      <a:cubicBezTo>
                        <a:pt x="6719" y="2667"/>
                        <a:pt x="6719" y="2636"/>
                        <a:pt x="6719" y="2621"/>
                      </a:cubicBezTo>
                      <a:cubicBezTo>
                        <a:pt x="6735" y="2606"/>
                        <a:pt x="6735" y="2590"/>
                        <a:pt x="6735" y="2590"/>
                      </a:cubicBezTo>
                      <a:lnTo>
                        <a:pt x="6750" y="2530"/>
                      </a:lnTo>
                      <a:lnTo>
                        <a:pt x="6765" y="2469"/>
                      </a:lnTo>
                      <a:cubicBezTo>
                        <a:pt x="6765" y="2438"/>
                        <a:pt x="6780" y="2408"/>
                        <a:pt x="6780" y="2392"/>
                      </a:cubicBezTo>
                      <a:cubicBezTo>
                        <a:pt x="6780" y="2377"/>
                        <a:pt x="6780" y="2362"/>
                        <a:pt x="6780" y="2347"/>
                      </a:cubicBezTo>
                      <a:cubicBezTo>
                        <a:pt x="6796" y="2301"/>
                        <a:pt x="6796" y="2255"/>
                        <a:pt x="6811" y="2210"/>
                      </a:cubicBezTo>
                      <a:lnTo>
                        <a:pt x="6811" y="2194"/>
                      </a:lnTo>
                      <a:cubicBezTo>
                        <a:pt x="6826" y="2149"/>
                        <a:pt x="6826" y="2088"/>
                        <a:pt x="6826" y="2042"/>
                      </a:cubicBezTo>
                      <a:lnTo>
                        <a:pt x="6826" y="2012"/>
                      </a:lnTo>
                      <a:cubicBezTo>
                        <a:pt x="6841" y="2027"/>
                        <a:pt x="6841" y="2042"/>
                        <a:pt x="6857" y="2057"/>
                      </a:cubicBezTo>
                      <a:cubicBezTo>
                        <a:pt x="6872" y="2133"/>
                        <a:pt x="6902" y="2210"/>
                        <a:pt x="6917" y="2286"/>
                      </a:cubicBezTo>
                      <a:cubicBezTo>
                        <a:pt x="6963" y="2423"/>
                        <a:pt x="6994" y="2560"/>
                        <a:pt x="7039" y="2712"/>
                      </a:cubicBezTo>
                      <a:cubicBezTo>
                        <a:pt x="7039" y="2728"/>
                        <a:pt x="7039" y="2743"/>
                        <a:pt x="7039" y="2743"/>
                      </a:cubicBezTo>
                      <a:lnTo>
                        <a:pt x="7055" y="2758"/>
                      </a:lnTo>
                      <a:lnTo>
                        <a:pt x="7070" y="2865"/>
                      </a:lnTo>
                      <a:cubicBezTo>
                        <a:pt x="7100" y="3002"/>
                        <a:pt x="7131" y="3169"/>
                        <a:pt x="7161" y="3337"/>
                      </a:cubicBezTo>
                      <a:cubicBezTo>
                        <a:pt x="7161" y="3428"/>
                        <a:pt x="7161" y="3505"/>
                        <a:pt x="7161" y="3596"/>
                      </a:cubicBezTo>
                      <a:cubicBezTo>
                        <a:pt x="7161" y="3611"/>
                        <a:pt x="7161" y="3627"/>
                        <a:pt x="7161" y="3657"/>
                      </a:cubicBezTo>
                      <a:cubicBezTo>
                        <a:pt x="7161" y="3733"/>
                        <a:pt x="7161" y="3825"/>
                        <a:pt x="7146" y="3916"/>
                      </a:cubicBezTo>
                      <a:cubicBezTo>
                        <a:pt x="7146" y="3946"/>
                        <a:pt x="7131" y="3992"/>
                        <a:pt x="7131" y="4038"/>
                      </a:cubicBezTo>
                      <a:lnTo>
                        <a:pt x="6978" y="4190"/>
                      </a:lnTo>
                      <a:cubicBezTo>
                        <a:pt x="6902" y="4266"/>
                        <a:pt x="6826" y="4358"/>
                        <a:pt x="6735" y="4449"/>
                      </a:cubicBezTo>
                      <a:cubicBezTo>
                        <a:pt x="6689" y="4495"/>
                        <a:pt x="6658" y="4525"/>
                        <a:pt x="6628" y="4571"/>
                      </a:cubicBezTo>
                      <a:lnTo>
                        <a:pt x="6598" y="4602"/>
                      </a:lnTo>
                      <a:cubicBezTo>
                        <a:pt x="6567" y="4647"/>
                        <a:pt x="6537" y="4678"/>
                        <a:pt x="6506" y="4708"/>
                      </a:cubicBezTo>
                      <a:cubicBezTo>
                        <a:pt x="6491" y="4724"/>
                        <a:pt x="6476" y="4739"/>
                        <a:pt x="6460" y="4754"/>
                      </a:cubicBezTo>
                      <a:cubicBezTo>
                        <a:pt x="6430" y="4784"/>
                        <a:pt x="6415" y="4830"/>
                        <a:pt x="6384" y="4861"/>
                      </a:cubicBezTo>
                      <a:lnTo>
                        <a:pt x="6323" y="4937"/>
                      </a:lnTo>
                      <a:lnTo>
                        <a:pt x="6262" y="5028"/>
                      </a:lnTo>
                      <a:cubicBezTo>
                        <a:pt x="6232" y="5059"/>
                        <a:pt x="6217" y="5089"/>
                        <a:pt x="6186" y="5120"/>
                      </a:cubicBezTo>
                      <a:cubicBezTo>
                        <a:pt x="6171" y="5150"/>
                        <a:pt x="6171" y="5165"/>
                        <a:pt x="6156" y="5181"/>
                      </a:cubicBezTo>
                      <a:cubicBezTo>
                        <a:pt x="6125" y="5211"/>
                        <a:pt x="6110" y="5257"/>
                        <a:pt x="6079" y="5287"/>
                      </a:cubicBezTo>
                      <a:lnTo>
                        <a:pt x="6049" y="5333"/>
                      </a:lnTo>
                      <a:cubicBezTo>
                        <a:pt x="5973" y="5440"/>
                        <a:pt x="5927" y="5531"/>
                        <a:pt x="5851" y="5638"/>
                      </a:cubicBezTo>
                      <a:cubicBezTo>
                        <a:pt x="5790" y="5760"/>
                        <a:pt x="5729" y="5851"/>
                        <a:pt x="5683" y="5942"/>
                      </a:cubicBezTo>
                      <a:cubicBezTo>
                        <a:pt x="5638" y="6034"/>
                        <a:pt x="5577" y="6156"/>
                        <a:pt x="5531" y="6278"/>
                      </a:cubicBezTo>
                      <a:lnTo>
                        <a:pt x="5516" y="6323"/>
                      </a:lnTo>
                      <a:cubicBezTo>
                        <a:pt x="5501" y="6369"/>
                        <a:pt x="5470" y="6399"/>
                        <a:pt x="5455" y="6445"/>
                      </a:cubicBezTo>
                      <a:lnTo>
                        <a:pt x="5424" y="6506"/>
                      </a:lnTo>
                      <a:lnTo>
                        <a:pt x="5379" y="6643"/>
                      </a:lnTo>
                      <a:cubicBezTo>
                        <a:pt x="5363" y="6689"/>
                        <a:pt x="5348" y="6719"/>
                        <a:pt x="5333" y="6765"/>
                      </a:cubicBezTo>
                      <a:cubicBezTo>
                        <a:pt x="5318" y="6780"/>
                        <a:pt x="5318" y="6796"/>
                        <a:pt x="5302" y="6811"/>
                      </a:cubicBezTo>
                      <a:cubicBezTo>
                        <a:pt x="5287" y="6872"/>
                        <a:pt x="5272" y="6917"/>
                        <a:pt x="5257" y="6963"/>
                      </a:cubicBezTo>
                      <a:lnTo>
                        <a:pt x="5226" y="7055"/>
                      </a:lnTo>
                      <a:lnTo>
                        <a:pt x="5211" y="7085"/>
                      </a:lnTo>
                      <a:lnTo>
                        <a:pt x="5211" y="7100"/>
                      </a:lnTo>
                      <a:cubicBezTo>
                        <a:pt x="5211" y="7116"/>
                        <a:pt x="5211" y="7131"/>
                        <a:pt x="5211" y="7131"/>
                      </a:cubicBezTo>
                      <a:lnTo>
                        <a:pt x="5165" y="7268"/>
                      </a:lnTo>
                      <a:lnTo>
                        <a:pt x="5150" y="7359"/>
                      </a:lnTo>
                      <a:cubicBezTo>
                        <a:pt x="5135" y="7405"/>
                        <a:pt x="5120" y="7451"/>
                        <a:pt x="5120" y="7481"/>
                      </a:cubicBezTo>
                      <a:lnTo>
                        <a:pt x="5120" y="7496"/>
                      </a:lnTo>
                      <a:lnTo>
                        <a:pt x="5104" y="7573"/>
                      </a:lnTo>
                      <a:lnTo>
                        <a:pt x="5089" y="7634"/>
                      </a:lnTo>
                      <a:lnTo>
                        <a:pt x="5089" y="7649"/>
                      </a:lnTo>
                      <a:cubicBezTo>
                        <a:pt x="5089" y="7649"/>
                        <a:pt x="5074" y="7664"/>
                        <a:pt x="5074" y="7679"/>
                      </a:cubicBezTo>
                      <a:lnTo>
                        <a:pt x="5059" y="7816"/>
                      </a:lnTo>
                      <a:lnTo>
                        <a:pt x="5043" y="7893"/>
                      </a:lnTo>
                      <a:cubicBezTo>
                        <a:pt x="5043" y="7938"/>
                        <a:pt x="5043" y="7984"/>
                        <a:pt x="5043" y="8045"/>
                      </a:cubicBezTo>
                      <a:cubicBezTo>
                        <a:pt x="5043" y="8060"/>
                        <a:pt x="5028" y="8091"/>
                        <a:pt x="5028" y="8106"/>
                      </a:cubicBezTo>
                      <a:cubicBezTo>
                        <a:pt x="5028" y="8136"/>
                        <a:pt x="5028" y="8182"/>
                        <a:pt x="5028" y="8228"/>
                      </a:cubicBezTo>
                      <a:cubicBezTo>
                        <a:pt x="5028" y="8304"/>
                        <a:pt x="5028" y="8380"/>
                        <a:pt x="5028" y="8441"/>
                      </a:cubicBezTo>
                      <a:cubicBezTo>
                        <a:pt x="5028" y="8456"/>
                        <a:pt x="5028" y="8472"/>
                        <a:pt x="5028" y="8487"/>
                      </a:cubicBezTo>
                      <a:lnTo>
                        <a:pt x="5043" y="8502"/>
                      </a:lnTo>
                      <a:lnTo>
                        <a:pt x="5043" y="8517"/>
                      </a:lnTo>
                      <a:lnTo>
                        <a:pt x="5043" y="8624"/>
                      </a:lnTo>
                      <a:lnTo>
                        <a:pt x="5043" y="8654"/>
                      </a:lnTo>
                      <a:cubicBezTo>
                        <a:pt x="5059" y="8670"/>
                        <a:pt x="5059" y="8685"/>
                        <a:pt x="5059" y="8715"/>
                      </a:cubicBezTo>
                      <a:cubicBezTo>
                        <a:pt x="5059" y="8731"/>
                        <a:pt x="5059" y="8746"/>
                        <a:pt x="5059" y="8776"/>
                      </a:cubicBezTo>
                      <a:lnTo>
                        <a:pt x="5074" y="8776"/>
                      </a:lnTo>
                      <a:cubicBezTo>
                        <a:pt x="5074" y="8822"/>
                        <a:pt x="5074" y="8868"/>
                        <a:pt x="5089" y="8913"/>
                      </a:cubicBezTo>
                      <a:lnTo>
                        <a:pt x="5089" y="8929"/>
                      </a:lnTo>
                      <a:cubicBezTo>
                        <a:pt x="5089" y="8944"/>
                        <a:pt x="5089" y="8959"/>
                        <a:pt x="5089" y="8959"/>
                      </a:cubicBezTo>
                      <a:lnTo>
                        <a:pt x="5120" y="9066"/>
                      </a:lnTo>
                      <a:lnTo>
                        <a:pt x="5150" y="9188"/>
                      </a:lnTo>
                      <a:cubicBezTo>
                        <a:pt x="5150" y="9218"/>
                        <a:pt x="5165" y="9264"/>
                        <a:pt x="5181" y="9294"/>
                      </a:cubicBezTo>
                      <a:lnTo>
                        <a:pt x="5196" y="9340"/>
                      </a:lnTo>
                      <a:lnTo>
                        <a:pt x="5226" y="9431"/>
                      </a:lnTo>
                      <a:cubicBezTo>
                        <a:pt x="5226" y="9447"/>
                        <a:pt x="5226" y="9462"/>
                        <a:pt x="5242" y="9477"/>
                      </a:cubicBezTo>
                      <a:lnTo>
                        <a:pt x="5242" y="9492"/>
                      </a:lnTo>
                      <a:cubicBezTo>
                        <a:pt x="5242" y="9508"/>
                        <a:pt x="5257" y="9523"/>
                        <a:pt x="5257" y="9538"/>
                      </a:cubicBezTo>
                      <a:cubicBezTo>
                        <a:pt x="5272" y="9584"/>
                        <a:pt x="5287" y="9629"/>
                        <a:pt x="5302" y="9660"/>
                      </a:cubicBezTo>
                      <a:lnTo>
                        <a:pt x="5348" y="9767"/>
                      </a:lnTo>
                      <a:lnTo>
                        <a:pt x="5394" y="9858"/>
                      </a:lnTo>
                      <a:lnTo>
                        <a:pt x="5440" y="9980"/>
                      </a:lnTo>
                      <a:lnTo>
                        <a:pt x="5470" y="10026"/>
                      </a:lnTo>
                      <a:cubicBezTo>
                        <a:pt x="5485" y="10071"/>
                        <a:pt x="5516" y="10117"/>
                        <a:pt x="5531" y="10163"/>
                      </a:cubicBezTo>
                      <a:lnTo>
                        <a:pt x="5561" y="10208"/>
                      </a:lnTo>
                      <a:cubicBezTo>
                        <a:pt x="5577" y="10254"/>
                        <a:pt x="5607" y="10300"/>
                        <a:pt x="5622" y="10346"/>
                      </a:cubicBezTo>
                      <a:cubicBezTo>
                        <a:pt x="5638" y="10391"/>
                        <a:pt x="5668" y="10422"/>
                        <a:pt x="5683" y="10467"/>
                      </a:cubicBezTo>
                      <a:cubicBezTo>
                        <a:pt x="5699" y="10483"/>
                        <a:pt x="5699" y="10498"/>
                        <a:pt x="5714" y="10513"/>
                      </a:cubicBezTo>
                      <a:cubicBezTo>
                        <a:pt x="5775" y="10620"/>
                        <a:pt x="5820" y="10726"/>
                        <a:pt x="5881" y="10818"/>
                      </a:cubicBezTo>
                      <a:lnTo>
                        <a:pt x="5881" y="10833"/>
                      </a:lnTo>
                      <a:cubicBezTo>
                        <a:pt x="5927" y="10894"/>
                        <a:pt x="5958" y="10970"/>
                        <a:pt x="6003" y="11031"/>
                      </a:cubicBezTo>
                      <a:lnTo>
                        <a:pt x="6019" y="11062"/>
                      </a:lnTo>
                      <a:lnTo>
                        <a:pt x="6049" y="11123"/>
                      </a:lnTo>
                      <a:cubicBezTo>
                        <a:pt x="6095" y="11184"/>
                        <a:pt x="6125" y="11244"/>
                        <a:pt x="6171" y="11305"/>
                      </a:cubicBezTo>
                      <a:cubicBezTo>
                        <a:pt x="6262" y="11458"/>
                        <a:pt x="6339" y="11595"/>
                        <a:pt x="6430" y="11732"/>
                      </a:cubicBezTo>
                      <a:cubicBezTo>
                        <a:pt x="6430" y="11742"/>
                        <a:pt x="6430" y="11745"/>
                        <a:pt x="6434" y="11751"/>
                      </a:cubicBezTo>
                      <a:lnTo>
                        <a:pt x="6434" y="11751"/>
                      </a:lnTo>
                      <a:cubicBezTo>
                        <a:pt x="6410" y="11724"/>
                        <a:pt x="6395" y="11698"/>
                        <a:pt x="6369" y="11671"/>
                      </a:cubicBezTo>
                      <a:cubicBezTo>
                        <a:pt x="6323" y="11625"/>
                        <a:pt x="6278" y="11564"/>
                        <a:pt x="6232" y="11519"/>
                      </a:cubicBezTo>
                      <a:cubicBezTo>
                        <a:pt x="6156" y="11443"/>
                        <a:pt x="6064" y="11351"/>
                        <a:pt x="5973" y="11275"/>
                      </a:cubicBezTo>
                      <a:lnTo>
                        <a:pt x="5958" y="11260"/>
                      </a:lnTo>
                      <a:cubicBezTo>
                        <a:pt x="5881" y="11184"/>
                        <a:pt x="5805" y="11123"/>
                        <a:pt x="5729" y="11046"/>
                      </a:cubicBezTo>
                      <a:cubicBezTo>
                        <a:pt x="5714" y="11016"/>
                        <a:pt x="5699" y="11001"/>
                        <a:pt x="5668" y="10985"/>
                      </a:cubicBezTo>
                      <a:cubicBezTo>
                        <a:pt x="5653" y="10955"/>
                        <a:pt x="5638" y="10940"/>
                        <a:pt x="5607" y="10909"/>
                      </a:cubicBezTo>
                      <a:cubicBezTo>
                        <a:pt x="5577" y="10864"/>
                        <a:pt x="5546" y="10818"/>
                        <a:pt x="5501" y="10772"/>
                      </a:cubicBezTo>
                      <a:cubicBezTo>
                        <a:pt x="5485" y="10757"/>
                        <a:pt x="5470" y="10726"/>
                        <a:pt x="5455" y="10711"/>
                      </a:cubicBezTo>
                      <a:lnTo>
                        <a:pt x="5440" y="10696"/>
                      </a:lnTo>
                      <a:cubicBezTo>
                        <a:pt x="5424" y="10666"/>
                        <a:pt x="5409" y="10635"/>
                        <a:pt x="5394" y="10620"/>
                      </a:cubicBezTo>
                      <a:cubicBezTo>
                        <a:pt x="5379" y="10589"/>
                        <a:pt x="5363" y="10559"/>
                        <a:pt x="5333" y="10513"/>
                      </a:cubicBezTo>
                      <a:cubicBezTo>
                        <a:pt x="5333" y="10498"/>
                        <a:pt x="5318" y="10483"/>
                        <a:pt x="5302" y="10467"/>
                      </a:cubicBezTo>
                      <a:lnTo>
                        <a:pt x="5302" y="10452"/>
                      </a:lnTo>
                      <a:cubicBezTo>
                        <a:pt x="5272" y="10407"/>
                        <a:pt x="5257" y="10376"/>
                        <a:pt x="5242" y="10346"/>
                      </a:cubicBezTo>
                      <a:cubicBezTo>
                        <a:pt x="5226" y="10315"/>
                        <a:pt x="5211" y="10285"/>
                        <a:pt x="5196" y="10239"/>
                      </a:cubicBezTo>
                      <a:cubicBezTo>
                        <a:pt x="5165" y="10178"/>
                        <a:pt x="5150" y="10132"/>
                        <a:pt x="5120" y="10071"/>
                      </a:cubicBezTo>
                      <a:lnTo>
                        <a:pt x="5104" y="10041"/>
                      </a:lnTo>
                      <a:cubicBezTo>
                        <a:pt x="5089" y="10010"/>
                        <a:pt x="5089" y="9980"/>
                        <a:pt x="5074" y="9949"/>
                      </a:cubicBezTo>
                      <a:lnTo>
                        <a:pt x="5013" y="9797"/>
                      </a:lnTo>
                      <a:cubicBezTo>
                        <a:pt x="4998" y="9736"/>
                        <a:pt x="4983" y="9690"/>
                        <a:pt x="4967" y="9645"/>
                      </a:cubicBezTo>
                      <a:lnTo>
                        <a:pt x="4906" y="9477"/>
                      </a:lnTo>
                      <a:cubicBezTo>
                        <a:pt x="4891" y="9416"/>
                        <a:pt x="4891" y="9370"/>
                        <a:pt x="4876" y="9325"/>
                      </a:cubicBezTo>
                      <a:cubicBezTo>
                        <a:pt x="4830" y="9172"/>
                        <a:pt x="4800" y="9005"/>
                        <a:pt x="4769" y="8792"/>
                      </a:cubicBezTo>
                      <a:lnTo>
                        <a:pt x="4769" y="8792"/>
                      </a:lnTo>
                      <a:lnTo>
                        <a:pt x="4784" y="8898"/>
                      </a:lnTo>
                      <a:lnTo>
                        <a:pt x="4800" y="9005"/>
                      </a:lnTo>
                      <a:cubicBezTo>
                        <a:pt x="4800" y="9051"/>
                        <a:pt x="4800" y="9096"/>
                        <a:pt x="4815" y="9127"/>
                      </a:cubicBezTo>
                      <a:lnTo>
                        <a:pt x="4815" y="9203"/>
                      </a:lnTo>
                      <a:lnTo>
                        <a:pt x="4830" y="9233"/>
                      </a:lnTo>
                      <a:cubicBezTo>
                        <a:pt x="4830" y="9264"/>
                        <a:pt x="4830" y="9279"/>
                        <a:pt x="4830" y="9294"/>
                      </a:cubicBezTo>
                      <a:lnTo>
                        <a:pt x="4830" y="9325"/>
                      </a:lnTo>
                      <a:cubicBezTo>
                        <a:pt x="4845" y="9340"/>
                        <a:pt x="4845" y="9355"/>
                        <a:pt x="4845" y="9386"/>
                      </a:cubicBezTo>
                      <a:cubicBezTo>
                        <a:pt x="4845" y="9416"/>
                        <a:pt x="4861" y="9447"/>
                        <a:pt x="4861" y="9477"/>
                      </a:cubicBezTo>
                      <a:cubicBezTo>
                        <a:pt x="4861" y="9492"/>
                        <a:pt x="4861" y="9508"/>
                        <a:pt x="4876" y="9538"/>
                      </a:cubicBezTo>
                      <a:lnTo>
                        <a:pt x="4876" y="9569"/>
                      </a:lnTo>
                      <a:cubicBezTo>
                        <a:pt x="4891" y="9614"/>
                        <a:pt x="4906" y="9660"/>
                        <a:pt x="4906" y="9721"/>
                      </a:cubicBezTo>
                      <a:cubicBezTo>
                        <a:pt x="4922" y="9767"/>
                        <a:pt x="4937" y="9828"/>
                        <a:pt x="4952" y="9873"/>
                      </a:cubicBezTo>
                      <a:lnTo>
                        <a:pt x="4967" y="9934"/>
                      </a:lnTo>
                      <a:lnTo>
                        <a:pt x="4983" y="9980"/>
                      </a:lnTo>
                      <a:cubicBezTo>
                        <a:pt x="4983" y="9995"/>
                        <a:pt x="4998" y="10010"/>
                        <a:pt x="4998" y="10041"/>
                      </a:cubicBezTo>
                      <a:lnTo>
                        <a:pt x="5013" y="10056"/>
                      </a:lnTo>
                      <a:cubicBezTo>
                        <a:pt x="5028" y="10102"/>
                        <a:pt x="5043" y="10163"/>
                        <a:pt x="5059" y="10208"/>
                      </a:cubicBezTo>
                      <a:cubicBezTo>
                        <a:pt x="5089" y="10269"/>
                        <a:pt x="5104" y="10315"/>
                        <a:pt x="5135" y="10376"/>
                      </a:cubicBezTo>
                      <a:cubicBezTo>
                        <a:pt x="5150" y="10407"/>
                        <a:pt x="5150" y="10422"/>
                        <a:pt x="5165" y="10452"/>
                      </a:cubicBezTo>
                      <a:lnTo>
                        <a:pt x="5181" y="10467"/>
                      </a:lnTo>
                      <a:lnTo>
                        <a:pt x="5211" y="10528"/>
                      </a:lnTo>
                      <a:cubicBezTo>
                        <a:pt x="5242" y="10574"/>
                        <a:pt x="5272" y="10635"/>
                        <a:pt x="5302" y="10681"/>
                      </a:cubicBezTo>
                      <a:cubicBezTo>
                        <a:pt x="5333" y="10726"/>
                        <a:pt x="5363" y="10772"/>
                        <a:pt x="5394" y="10833"/>
                      </a:cubicBezTo>
                      <a:cubicBezTo>
                        <a:pt x="5440" y="10879"/>
                        <a:pt x="5470" y="10925"/>
                        <a:pt x="5501" y="10970"/>
                      </a:cubicBezTo>
                      <a:cubicBezTo>
                        <a:pt x="5516" y="11001"/>
                        <a:pt x="5546" y="11016"/>
                        <a:pt x="5561" y="11031"/>
                      </a:cubicBezTo>
                      <a:lnTo>
                        <a:pt x="5561" y="11046"/>
                      </a:lnTo>
                      <a:cubicBezTo>
                        <a:pt x="5577" y="11062"/>
                        <a:pt x="5607" y="11077"/>
                        <a:pt x="5622" y="11092"/>
                      </a:cubicBezTo>
                      <a:lnTo>
                        <a:pt x="5622" y="11107"/>
                      </a:lnTo>
                      <a:lnTo>
                        <a:pt x="5638" y="11107"/>
                      </a:lnTo>
                      <a:lnTo>
                        <a:pt x="5638" y="11123"/>
                      </a:lnTo>
                      <a:lnTo>
                        <a:pt x="5653" y="11123"/>
                      </a:lnTo>
                      <a:lnTo>
                        <a:pt x="5653" y="11138"/>
                      </a:lnTo>
                      <a:cubicBezTo>
                        <a:pt x="5729" y="11199"/>
                        <a:pt x="5790" y="11275"/>
                        <a:pt x="5851" y="11336"/>
                      </a:cubicBezTo>
                      <a:lnTo>
                        <a:pt x="5912" y="11382"/>
                      </a:lnTo>
                      <a:cubicBezTo>
                        <a:pt x="5988" y="11443"/>
                        <a:pt x="6064" y="11519"/>
                        <a:pt x="6156" y="11610"/>
                      </a:cubicBezTo>
                      <a:lnTo>
                        <a:pt x="6186" y="11641"/>
                      </a:lnTo>
                      <a:lnTo>
                        <a:pt x="6201" y="11656"/>
                      </a:lnTo>
                      <a:cubicBezTo>
                        <a:pt x="6232" y="11702"/>
                        <a:pt x="6293" y="11747"/>
                        <a:pt x="6339" y="11793"/>
                      </a:cubicBezTo>
                      <a:cubicBezTo>
                        <a:pt x="6399" y="11884"/>
                        <a:pt x="6476" y="11976"/>
                        <a:pt x="6552" y="12067"/>
                      </a:cubicBezTo>
                      <a:cubicBezTo>
                        <a:pt x="6628" y="12159"/>
                        <a:pt x="6689" y="12235"/>
                        <a:pt x="6750" y="12311"/>
                      </a:cubicBezTo>
                      <a:lnTo>
                        <a:pt x="6765" y="12341"/>
                      </a:lnTo>
                      <a:lnTo>
                        <a:pt x="6765" y="12326"/>
                      </a:lnTo>
                      <a:cubicBezTo>
                        <a:pt x="6765" y="12341"/>
                        <a:pt x="6765" y="12341"/>
                        <a:pt x="6780" y="12357"/>
                      </a:cubicBezTo>
                      <a:cubicBezTo>
                        <a:pt x="6796" y="12387"/>
                        <a:pt x="6811" y="12402"/>
                        <a:pt x="6841" y="12433"/>
                      </a:cubicBezTo>
                      <a:lnTo>
                        <a:pt x="6841" y="12448"/>
                      </a:lnTo>
                      <a:cubicBezTo>
                        <a:pt x="6857" y="12479"/>
                        <a:pt x="6887" y="12509"/>
                        <a:pt x="6902" y="12540"/>
                      </a:cubicBezTo>
                      <a:cubicBezTo>
                        <a:pt x="6933" y="12570"/>
                        <a:pt x="6948" y="12616"/>
                        <a:pt x="6978" y="12646"/>
                      </a:cubicBezTo>
                      <a:lnTo>
                        <a:pt x="7024" y="12722"/>
                      </a:lnTo>
                      <a:lnTo>
                        <a:pt x="7024" y="12753"/>
                      </a:lnTo>
                      <a:lnTo>
                        <a:pt x="7039" y="12768"/>
                      </a:lnTo>
                      <a:cubicBezTo>
                        <a:pt x="7070" y="12814"/>
                        <a:pt x="7100" y="12875"/>
                        <a:pt x="7116" y="12936"/>
                      </a:cubicBezTo>
                      <a:cubicBezTo>
                        <a:pt x="7085" y="12875"/>
                        <a:pt x="7055" y="12829"/>
                        <a:pt x="7009" y="12768"/>
                      </a:cubicBezTo>
                      <a:cubicBezTo>
                        <a:pt x="6963" y="12707"/>
                        <a:pt x="6933" y="12646"/>
                        <a:pt x="6902" y="12600"/>
                      </a:cubicBezTo>
                      <a:cubicBezTo>
                        <a:pt x="6857" y="12524"/>
                        <a:pt x="6811" y="12479"/>
                        <a:pt x="6765" y="12433"/>
                      </a:cubicBezTo>
                      <a:cubicBezTo>
                        <a:pt x="6735" y="12387"/>
                        <a:pt x="6689" y="12326"/>
                        <a:pt x="6628" y="12265"/>
                      </a:cubicBezTo>
                      <a:cubicBezTo>
                        <a:pt x="6552" y="12174"/>
                        <a:pt x="6445" y="12067"/>
                        <a:pt x="6339" y="11961"/>
                      </a:cubicBezTo>
                      <a:cubicBezTo>
                        <a:pt x="6247" y="11869"/>
                        <a:pt x="6140" y="11778"/>
                        <a:pt x="6019" y="11686"/>
                      </a:cubicBezTo>
                      <a:cubicBezTo>
                        <a:pt x="5927" y="11595"/>
                        <a:pt x="5820" y="11503"/>
                        <a:pt x="5714" y="11412"/>
                      </a:cubicBezTo>
                      <a:cubicBezTo>
                        <a:pt x="5622" y="11321"/>
                        <a:pt x="5531" y="11229"/>
                        <a:pt x="5424" y="11123"/>
                      </a:cubicBezTo>
                      <a:cubicBezTo>
                        <a:pt x="5363" y="11062"/>
                        <a:pt x="5287" y="10970"/>
                        <a:pt x="5211" y="10894"/>
                      </a:cubicBezTo>
                      <a:lnTo>
                        <a:pt x="5196" y="10864"/>
                      </a:lnTo>
                      <a:cubicBezTo>
                        <a:pt x="5165" y="10833"/>
                        <a:pt x="5135" y="10803"/>
                        <a:pt x="5104" y="10757"/>
                      </a:cubicBezTo>
                      <a:cubicBezTo>
                        <a:pt x="5074" y="10726"/>
                        <a:pt x="5043" y="10681"/>
                        <a:pt x="5013" y="10650"/>
                      </a:cubicBezTo>
                      <a:lnTo>
                        <a:pt x="4998" y="10620"/>
                      </a:lnTo>
                      <a:cubicBezTo>
                        <a:pt x="4998" y="10605"/>
                        <a:pt x="4983" y="10589"/>
                        <a:pt x="4967" y="10574"/>
                      </a:cubicBezTo>
                      <a:lnTo>
                        <a:pt x="4906" y="10483"/>
                      </a:lnTo>
                      <a:cubicBezTo>
                        <a:pt x="4891" y="10467"/>
                        <a:pt x="4891" y="10452"/>
                        <a:pt x="4876" y="10437"/>
                      </a:cubicBezTo>
                      <a:lnTo>
                        <a:pt x="4861" y="10422"/>
                      </a:lnTo>
                      <a:lnTo>
                        <a:pt x="4815" y="10346"/>
                      </a:lnTo>
                      <a:lnTo>
                        <a:pt x="4769" y="10239"/>
                      </a:lnTo>
                      <a:lnTo>
                        <a:pt x="4754" y="10224"/>
                      </a:lnTo>
                      <a:cubicBezTo>
                        <a:pt x="4754" y="10208"/>
                        <a:pt x="4739" y="10193"/>
                        <a:pt x="4723" y="10178"/>
                      </a:cubicBezTo>
                      <a:cubicBezTo>
                        <a:pt x="4708" y="10132"/>
                        <a:pt x="4693" y="10087"/>
                        <a:pt x="4678" y="10056"/>
                      </a:cubicBezTo>
                      <a:lnTo>
                        <a:pt x="4663" y="10041"/>
                      </a:lnTo>
                      <a:cubicBezTo>
                        <a:pt x="4663" y="10026"/>
                        <a:pt x="4647" y="10010"/>
                        <a:pt x="4647" y="9980"/>
                      </a:cubicBezTo>
                      <a:cubicBezTo>
                        <a:pt x="4617" y="9949"/>
                        <a:pt x="4602" y="9904"/>
                        <a:pt x="4586" y="9858"/>
                      </a:cubicBezTo>
                      <a:lnTo>
                        <a:pt x="4571" y="9843"/>
                      </a:lnTo>
                      <a:cubicBezTo>
                        <a:pt x="4571" y="9828"/>
                        <a:pt x="4571" y="9812"/>
                        <a:pt x="4556" y="9797"/>
                      </a:cubicBezTo>
                      <a:cubicBezTo>
                        <a:pt x="4525" y="9721"/>
                        <a:pt x="4495" y="9660"/>
                        <a:pt x="4480" y="9584"/>
                      </a:cubicBezTo>
                      <a:cubicBezTo>
                        <a:pt x="4464" y="9538"/>
                        <a:pt x="4449" y="9508"/>
                        <a:pt x="4434" y="9462"/>
                      </a:cubicBezTo>
                      <a:lnTo>
                        <a:pt x="4404" y="9401"/>
                      </a:lnTo>
                      <a:cubicBezTo>
                        <a:pt x="4388" y="9355"/>
                        <a:pt x="4373" y="9310"/>
                        <a:pt x="4358" y="9264"/>
                      </a:cubicBezTo>
                      <a:lnTo>
                        <a:pt x="4358" y="9249"/>
                      </a:lnTo>
                      <a:cubicBezTo>
                        <a:pt x="4273" y="8993"/>
                        <a:pt x="4187" y="8724"/>
                        <a:pt x="4102" y="8454"/>
                      </a:cubicBezTo>
                      <a:lnTo>
                        <a:pt x="4102" y="8454"/>
                      </a:lnTo>
                      <a:cubicBezTo>
                        <a:pt x="4132" y="8572"/>
                        <a:pt x="4176" y="8704"/>
                        <a:pt x="4205" y="8822"/>
                      </a:cubicBezTo>
                      <a:cubicBezTo>
                        <a:pt x="4251" y="8974"/>
                        <a:pt x="4297" y="9127"/>
                        <a:pt x="4327" y="9279"/>
                      </a:cubicBezTo>
                      <a:cubicBezTo>
                        <a:pt x="4358" y="9355"/>
                        <a:pt x="4373" y="9416"/>
                        <a:pt x="4388" y="9477"/>
                      </a:cubicBezTo>
                      <a:lnTo>
                        <a:pt x="4404" y="9538"/>
                      </a:lnTo>
                      <a:lnTo>
                        <a:pt x="4419" y="9599"/>
                      </a:lnTo>
                      <a:cubicBezTo>
                        <a:pt x="4434" y="9614"/>
                        <a:pt x="4434" y="9629"/>
                        <a:pt x="4434" y="9645"/>
                      </a:cubicBezTo>
                      <a:lnTo>
                        <a:pt x="4449" y="9675"/>
                      </a:lnTo>
                      <a:lnTo>
                        <a:pt x="4464" y="9721"/>
                      </a:lnTo>
                      <a:cubicBezTo>
                        <a:pt x="4480" y="9767"/>
                        <a:pt x="4495" y="9812"/>
                        <a:pt x="4525" y="9873"/>
                      </a:cubicBezTo>
                      <a:lnTo>
                        <a:pt x="4525" y="9904"/>
                      </a:lnTo>
                      <a:cubicBezTo>
                        <a:pt x="4556" y="9965"/>
                        <a:pt x="4571" y="10010"/>
                        <a:pt x="4602" y="10071"/>
                      </a:cubicBezTo>
                      <a:lnTo>
                        <a:pt x="4617" y="10132"/>
                      </a:lnTo>
                      <a:lnTo>
                        <a:pt x="4647" y="10193"/>
                      </a:lnTo>
                      <a:cubicBezTo>
                        <a:pt x="4663" y="10224"/>
                        <a:pt x="4663" y="10239"/>
                        <a:pt x="4678" y="10254"/>
                      </a:cubicBezTo>
                      <a:lnTo>
                        <a:pt x="4678" y="10269"/>
                      </a:lnTo>
                      <a:lnTo>
                        <a:pt x="4693" y="10300"/>
                      </a:lnTo>
                      <a:cubicBezTo>
                        <a:pt x="4708" y="10330"/>
                        <a:pt x="4723" y="10346"/>
                        <a:pt x="4739" y="10376"/>
                      </a:cubicBezTo>
                      <a:lnTo>
                        <a:pt x="4739" y="10407"/>
                      </a:lnTo>
                      <a:lnTo>
                        <a:pt x="4754" y="10407"/>
                      </a:lnTo>
                      <a:lnTo>
                        <a:pt x="4769" y="10437"/>
                      </a:lnTo>
                      <a:lnTo>
                        <a:pt x="4784" y="10467"/>
                      </a:lnTo>
                      <a:cubicBezTo>
                        <a:pt x="4815" y="10544"/>
                        <a:pt x="4861" y="10589"/>
                        <a:pt x="4891" y="10635"/>
                      </a:cubicBezTo>
                      <a:cubicBezTo>
                        <a:pt x="4922" y="10696"/>
                        <a:pt x="4967" y="10757"/>
                        <a:pt x="5013" y="10818"/>
                      </a:cubicBezTo>
                      <a:cubicBezTo>
                        <a:pt x="5165" y="11016"/>
                        <a:pt x="5333" y="11199"/>
                        <a:pt x="5561" y="11443"/>
                      </a:cubicBezTo>
                      <a:lnTo>
                        <a:pt x="5577" y="11458"/>
                      </a:lnTo>
                      <a:cubicBezTo>
                        <a:pt x="5607" y="11488"/>
                        <a:pt x="5622" y="11503"/>
                        <a:pt x="5653" y="11534"/>
                      </a:cubicBezTo>
                      <a:cubicBezTo>
                        <a:pt x="5744" y="11625"/>
                        <a:pt x="5851" y="11732"/>
                        <a:pt x="5958" y="11823"/>
                      </a:cubicBezTo>
                      <a:lnTo>
                        <a:pt x="6110" y="11961"/>
                      </a:lnTo>
                      <a:cubicBezTo>
                        <a:pt x="6156" y="12006"/>
                        <a:pt x="6217" y="12052"/>
                        <a:pt x="6247" y="12098"/>
                      </a:cubicBezTo>
                      <a:cubicBezTo>
                        <a:pt x="6323" y="12174"/>
                        <a:pt x="6399" y="12265"/>
                        <a:pt x="6491" y="12372"/>
                      </a:cubicBezTo>
                      <a:lnTo>
                        <a:pt x="6506" y="12387"/>
                      </a:lnTo>
                      <a:cubicBezTo>
                        <a:pt x="6579" y="12460"/>
                        <a:pt x="6652" y="12547"/>
                        <a:pt x="6724" y="12647"/>
                      </a:cubicBezTo>
                      <a:lnTo>
                        <a:pt x="6724" y="12647"/>
                      </a:lnTo>
                      <a:cubicBezTo>
                        <a:pt x="6722" y="12646"/>
                        <a:pt x="6719" y="12646"/>
                        <a:pt x="6719" y="12646"/>
                      </a:cubicBezTo>
                      <a:cubicBezTo>
                        <a:pt x="6704" y="12631"/>
                        <a:pt x="6689" y="12616"/>
                        <a:pt x="6674" y="12600"/>
                      </a:cubicBezTo>
                      <a:cubicBezTo>
                        <a:pt x="6628" y="12555"/>
                        <a:pt x="6582" y="12509"/>
                        <a:pt x="6537" y="12463"/>
                      </a:cubicBezTo>
                      <a:cubicBezTo>
                        <a:pt x="6460" y="12402"/>
                        <a:pt x="6369" y="12341"/>
                        <a:pt x="6293" y="12281"/>
                      </a:cubicBezTo>
                      <a:lnTo>
                        <a:pt x="6217" y="12220"/>
                      </a:lnTo>
                      <a:cubicBezTo>
                        <a:pt x="6156" y="12159"/>
                        <a:pt x="6095" y="12113"/>
                        <a:pt x="6019" y="12052"/>
                      </a:cubicBezTo>
                      <a:cubicBezTo>
                        <a:pt x="5927" y="11976"/>
                        <a:pt x="5836" y="11900"/>
                        <a:pt x="5729" y="11808"/>
                      </a:cubicBezTo>
                      <a:cubicBezTo>
                        <a:pt x="5638" y="11747"/>
                        <a:pt x="5546" y="11671"/>
                        <a:pt x="5455" y="11595"/>
                      </a:cubicBezTo>
                      <a:lnTo>
                        <a:pt x="5211" y="11412"/>
                      </a:lnTo>
                      <a:lnTo>
                        <a:pt x="5196" y="11412"/>
                      </a:lnTo>
                      <a:lnTo>
                        <a:pt x="5181" y="11397"/>
                      </a:lnTo>
                      <a:cubicBezTo>
                        <a:pt x="5150" y="11366"/>
                        <a:pt x="5120" y="11351"/>
                        <a:pt x="5089" y="11321"/>
                      </a:cubicBezTo>
                      <a:lnTo>
                        <a:pt x="5074" y="11305"/>
                      </a:lnTo>
                      <a:cubicBezTo>
                        <a:pt x="5043" y="11275"/>
                        <a:pt x="4998" y="11244"/>
                        <a:pt x="4967" y="11214"/>
                      </a:cubicBezTo>
                      <a:lnTo>
                        <a:pt x="4952" y="11214"/>
                      </a:lnTo>
                      <a:cubicBezTo>
                        <a:pt x="4922" y="11184"/>
                        <a:pt x="4891" y="11138"/>
                        <a:pt x="4845" y="11107"/>
                      </a:cubicBezTo>
                      <a:cubicBezTo>
                        <a:pt x="4815" y="11077"/>
                        <a:pt x="4769" y="11031"/>
                        <a:pt x="4739" y="11001"/>
                      </a:cubicBezTo>
                      <a:cubicBezTo>
                        <a:pt x="4693" y="10955"/>
                        <a:pt x="4647" y="10894"/>
                        <a:pt x="4602" y="10848"/>
                      </a:cubicBezTo>
                      <a:cubicBezTo>
                        <a:pt x="4556" y="10803"/>
                        <a:pt x="4525" y="10757"/>
                        <a:pt x="4495" y="10711"/>
                      </a:cubicBezTo>
                      <a:lnTo>
                        <a:pt x="4480" y="10696"/>
                      </a:lnTo>
                      <a:cubicBezTo>
                        <a:pt x="4434" y="10635"/>
                        <a:pt x="4388" y="10574"/>
                        <a:pt x="4358" y="10528"/>
                      </a:cubicBezTo>
                      <a:cubicBezTo>
                        <a:pt x="4327" y="10483"/>
                        <a:pt x="4282" y="10422"/>
                        <a:pt x="4251" y="10376"/>
                      </a:cubicBezTo>
                      <a:cubicBezTo>
                        <a:pt x="4175" y="10254"/>
                        <a:pt x="4114" y="10132"/>
                        <a:pt x="4053" y="10041"/>
                      </a:cubicBezTo>
                      <a:cubicBezTo>
                        <a:pt x="4038" y="10026"/>
                        <a:pt x="4038" y="9995"/>
                        <a:pt x="4023" y="9980"/>
                      </a:cubicBezTo>
                      <a:cubicBezTo>
                        <a:pt x="3977" y="9888"/>
                        <a:pt x="3931" y="9812"/>
                        <a:pt x="3901" y="9736"/>
                      </a:cubicBezTo>
                      <a:cubicBezTo>
                        <a:pt x="3855" y="9645"/>
                        <a:pt x="3809" y="9553"/>
                        <a:pt x="3764" y="9431"/>
                      </a:cubicBezTo>
                      <a:cubicBezTo>
                        <a:pt x="3718" y="9340"/>
                        <a:pt x="3687" y="9249"/>
                        <a:pt x="3672" y="9172"/>
                      </a:cubicBezTo>
                      <a:cubicBezTo>
                        <a:pt x="3642" y="9081"/>
                        <a:pt x="3611" y="8990"/>
                        <a:pt x="3596" y="8913"/>
                      </a:cubicBezTo>
                      <a:cubicBezTo>
                        <a:pt x="3566" y="8807"/>
                        <a:pt x="3550" y="8731"/>
                        <a:pt x="3535" y="8639"/>
                      </a:cubicBezTo>
                      <a:cubicBezTo>
                        <a:pt x="3520" y="8548"/>
                        <a:pt x="3505" y="8441"/>
                        <a:pt x="3505" y="8350"/>
                      </a:cubicBezTo>
                      <a:lnTo>
                        <a:pt x="3489" y="8334"/>
                      </a:lnTo>
                      <a:cubicBezTo>
                        <a:pt x="3489" y="8243"/>
                        <a:pt x="3474" y="8152"/>
                        <a:pt x="3474" y="8045"/>
                      </a:cubicBezTo>
                      <a:cubicBezTo>
                        <a:pt x="3474" y="7954"/>
                        <a:pt x="3474" y="7847"/>
                        <a:pt x="3474" y="7725"/>
                      </a:cubicBezTo>
                      <a:lnTo>
                        <a:pt x="3474" y="7710"/>
                      </a:lnTo>
                      <a:cubicBezTo>
                        <a:pt x="3474" y="7649"/>
                        <a:pt x="3474" y="7603"/>
                        <a:pt x="3489" y="7542"/>
                      </a:cubicBezTo>
                      <a:lnTo>
                        <a:pt x="3489" y="7512"/>
                      </a:lnTo>
                      <a:lnTo>
                        <a:pt x="3489" y="7436"/>
                      </a:lnTo>
                      <a:lnTo>
                        <a:pt x="3505" y="7390"/>
                      </a:lnTo>
                      <a:lnTo>
                        <a:pt x="3505" y="7329"/>
                      </a:lnTo>
                      <a:cubicBezTo>
                        <a:pt x="3520" y="7237"/>
                        <a:pt x="3535" y="7146"/>
                        <a:pt x="3566" y="7070"/>
                      </a:cubicBezTo>
                      <a:cubicBezTo>
                        <a:pt x="3581" y="6978"/>
                        <a:pt x="3596" y="6902"/>
                        <a:pt x="3611" y="6826"/>
                      </a:cubicBezTo>
                      <a:cubicBezTo>
                        <a:pt x="3627" y="6735"/>
                        <a:pt x="3657" y="6643"/>
                        <a:pt x="3672" y="6552"/>
                      </a:cubicBezTo>
                      <a:cubicBezTo>
                        <a:pt x="3687" y="6476"/>
                        <a:pt x="3703" y="6415"/>
                        <a:pt x="3733" y="6339"/>
                      </a:cubicBezTo>
                      <a:lnTo>
                        <a:pt x="3733" y="6308"/>
                      </a:lnTo>
                      <a:lnTo>
                        <a:pt x="3748" y="6262"/>
                      </a:lnTo>
                      <a:cubicBezTo>
                        <a:pt x="3764" y="6201"/>
                        <a:pt x="3779" y="6156"/>
                        <a:pt x="3809" y="6110"/>
                      </a:cubicBezTo>
                      <a:cubicBezTo>
                        <a:pt x="3825" y="6019"/>
                        <a:pt x="3855" y="5942"/>
                        <a:pt x="3886" y="5851"/>
                      </a:cubicBezTo>
                      <a:cubicBezTo>
                        <a:pt x="3916" y="5775"/>
                        <a:pt x="3946" y="5699"/>
                        <a:pt x="3977" y="5607"/>
                      </a:cubicBezTo>
                      <a:cubicBezTo>
                        <a:pt x="3992" y="5561"/>
                        <a:pt x="4023" y="5516"/>
                        <a:pt x="4038" y="5455"/>
                      </a:cubicBezTo>
                      <a:lnTo>
                        <a:pt x="4068" y="5409"/>
                      </a:lnTo>
                      <a:cubicBezTo>
                        <a:pt x="4084" y="5348"/>
                        <a:pt x="4114" y="5302"/>
                        <a:pt x="4145" y="5242"/>
                      </a:cubicBezTo>
                      <a:cubicBezTo>
                        <a:pt x="4160" y="5196"/>
                        <a:pt x="4175" y="5150"/>
                        <a:pt x="4205" y="5120"/>
                      </a:cubicBezTo>
                      <a:lnTo>
                        <a:pt x="4221" y="5059"/>
                      </a:lnTo>
                      <a:cubicBezTo>
                        <a:pt x="4251" y="5028"/>
                        <a:pt x="4266" y="4983"/>
                        <a:pt x="4282" y="4937"/>
                      </a:cubicBezTo>
                      <a:lnTo>
                        <a:pt x="4312" y="4891"/>
                      </a:lnTo>
                      <a:cubicBezTo>
                        <a:pt x="4343" y="4845"/>
                        <a:pt x="4358" y="4800"/>
                        <a:pt x="4388" y="4754"/>
                      </a:cubicBezTo>
                      <a:cubicBezTo>
                        <a:pt x="4449" y="4647"/>
                        <a:pt x="4495" y="4541"/>
                        <a:pt x="4556" y="4434"/>
                      </a:cubicBezTo>
                      <a:lnTo>
                        <a:pt x="4586" y="4388"/>
                      </a:lnTo>
                      <a:cubicBezTo>
                        <a:pt x="4602" y="4358"/>
                        <a:pt x="4632" y="4312"/>
                        <a:pt x="4647" y="4282"/>
                      </a:cubicBezTo>
                      <a:lnTo>
                        <a:pt x="4754" y="4114"/>
                      </a:lnTo>
                      <a:cubicBezTo>
                        <a:pt x="4861" y="3946"/>
                        <a:pt x="4983" y="3764"/>
                        <a:pt x="5120" y="3550"/>
                      </a:cubicBezTo>
                      <a:lnTo>
                        <a:pt x="5150" y="3489"/>
                      </a:lnTo>
                      <a:cubicBezTo>
                        <a:pt x="5211" y="3413"/>
                        <a:pt x="5257" y="3337"/>
                        <a:pt x="5318" y="3261"/>
                      </a:cubicBezTo>
                      <a:cubicBezTo>
                        <a:pt x="5318" y="3246"/>
                        <a:pt x="5333" y="3230"/>
                        <a:pt x="5348" y="3215"/>
                      </a:cubicBezTo>
                      <a:cubicBezTo>
                        <a:pt x="5363" y="3185"/>
                        <a:pt x="5394" y="3154"/>
                        <a:pt x="5409" y="3124"/>
                      </a:cubicBezTo>
                      <a:lnTo>
                        <a:pt x="5516" y="2987"/>
                      </a:lnTo>
                      <a:lnTo>
                        <a:pt x="5546" y="2971"/>
                      </a:lnTo>
                      <a:cubicBezTo>
                        <a:pt x="5607" y="2880"/>
                        <a:pt x="5683" y="2804"/>
                        <a:pt x="5744" y="2712"/>
                      </a:cubicBezTo>
                      <a:cubicBezTo>
                        <a:pt x="5836" y="2636"/>
                        <a:pt x="5912" y="2545"/>
                        <a:pt x="6003" y="2453"/>
                      </a:cubicBezTo>
                      <a:lnTo>
                        <a:pt x="6019" y="2438"/>
                      </a:lnTo>
                      <a:cubicBezTo>
                        <a:pt x="6064" y="2392"/>
                        <a:pt x="6125" y="2331"/>
                        <a:pt x="6171" y="2286"/>
                      </a:cubicBezTo>
                      <a:cubicBezTo>
                        <a:pt x="6247" y="2225"/>
                        <a:pt x="6308" y="2164"/>
                        <a:pt x="6384" y="2118"/>
                      </a:cubicBezTo>
                      <a:cubicBezTo>
                        <a:pt x="6415" y="2072"/>
                        <a:pt x="6460" y="2042"/>
                        <a:pt x="6506" y="2012"/>
                      </a:cubicBezTo>
                      <a:lnTo>
                        <a:pt x="6567" y="1951"/>
                      </a:lnTo>
                      <a:lnTo>
                        <a:pt x="6643" y="1874"/>
                      </a:lnTo>
                      <a:cubicBezTo>
                        <a:pt x="6658" y="1874"/>
                        <a:pt x="6674" y="1859"/>
                        <a:pt x="6689" y="1844"/>
                      </a:cubicBezTo>
                      <a:close/>
                      <a:moveTo>
                        <a:pt x="12585" y="2499"/>
                      </a:moveTo>
                      <a:cubicBezTo>
                        <a:pt x="12585" y="2499"/>
                        <a:pt x="12585" y="2499"/>
                        <a:pt x="12585" y="2514"/>
                      </a:cubicBezTo>
                      <a:lnTo>
                        <a:pt x="12570" y="2530"/>
                      </a:lnTo>
                      <a:lnTo>
                        <a:pt x="12570" y="2575"/>
                      </a:lnTo>
                      <a:lnTo>
                        <a:pt x="12555" y="2590"/>
                      </a:lnTo>
                      <a:cubicBezTo>
                        <a:pt x="12524" y="2621"/>
                        <a:pt x="12494" y="2667"/>
                        <a:pt x="12463" y="2697"/>
                      </a:cubicBezTo>
                      <a:lnTo>
                        <a:pt x="12433" y="2728"/>
                      </a:lnTo>
                      <a:cubicBezTo>
                        <a:pt x="12418" y="2758"/>
                        <a:pt x="12387" y="2789"/>
                        <a:pt x="12372" y="2804"/>
                      </a:cubicBezTo>
                      <a:lnTo>
                        <a:pt x="12341" y="2834"/>
                      </a:lnTo>
                      <a:cubicBezTo>
                        <a:pt x="12326" y="2865"/>
                        <a:pt x="12296" y="2895"/>
                        <a:pt x="12265" y="2926"/>
                      </a:cubicBezTo>
                      <a:lnTo>
                        <a:pt x="12235" y="2971"/>
                      </a:lnTo>
                      <a:lnTo>
                        <a:pt x="12174" y="3048"/>
                      </a:lnTo>
                      <a:lnTo>
                        <a:pt x="12143" y="3093"/>
                      </a:lnTo>
                      <a:lnTo>
                        <a:pt x="12052" y="3200"/>
                      </a:lnTo>
                      <a:lnTo>
                        <a:pt x="12052" y="3215"/>
                      </a:lnTo>
                      <a:lnTo>
                        <a:pt x="12037" y="3215"/>
                      </a:lnTo>
                      <a:lnTo>
                        <a:pt x="12037" y="3230"/>
                      </a:lnTo>
                      <a:lnTo>
                        <a:pt x="12022" y="3230"/>
                      </a:lnTo>
                      <a:cubicBezTo>
                        <a:pt x="12006" y="3261"/>
                        <a:pt x="11976" y="3291"/>
                        <a:pt x="11961" y="3322"/>
                      </a:cubicBezTo>
                      <a:lnTo>
                        <a:pt x="11930" y="3352"/>
                      </a:lnTo>
                      <a:cubicBezTo>
                        <a:pt x="11900" y="3383"/>
                        <a:pt x="11884" y="3413"/>
                        <a:pt x="11854" y="3444"/>
                      </a:cubicBezTo>
                      <a:cubicBezTo>
                        <a:pt x="11793" y="3535"/>
                        <a:pt x="11717" y="3627"/>
                        <a:pt x="11656" y="3718"/>
                      </a:cubicBezTo>
                      <a:lnTo>
                        <a:pt x="11443" y="3992"/>
                      </a:lnTo>
                      <a:lnTo>
                        <a:pt x="11366" y="4099"/>
                      </a:lnTo>
                      <a:cubicBezTo>
                        <a:pt x="11275" y="4236"/>
                        <a:pt x="11168" y="4373"/>
                        <a:pt x="11077" y="4510"/>
                      </a:cubicBezTo>
                      <a:cubicBezTo>
                        <a:pt x="10940" y="4678"/>
                        <a:pt x="10818" y="4845"/>
                        <a:pt x="10666" y="5028"/>
                      </a:cubicBezTo>
                      <a:cubicBezTo>
                        <a:pt x="10772" y="4906"/>
                        <a:pt x="10879" y="4784"/>
                        <a:pt x="10985" y="4647"/>
                      </a:cubicBezTo>
                      <a:cubicBezTo>
                        <a:pt x="11046" y="4571"/>
                        <a:pt x="11107" y="4495"/>
                        <a:pt x="11168" y="4419"/>
                      </a:cubicBezTo>
                      <a:cubicBezTo>
                        <a:pt x="11244" y="4343"/>
                        <a:pt x="11305" y="4266"/>
                        <a:pt x="11382" y="4190"/>
                      </a:cubicBezTo>
                      <a:cubicBezTo>
                        <a:pt x="11519" y="4023"/>
                        <a:pt x="11656" y="3855"/>
                        <a:pt x="11793" y="3687"/>
                      </a:cubicBezTo>
                      <a:cubicBezTo>
                        <a:pt x="11945" y="3505"/>
                        <a:pt x="12082" y="3352"/>
                        <a:pt x="12220" y="3185"/>
                      </a:cubicBezTo>
                      <a:cubicBezTo>
                        <a:pt x="12296" y="3093"/>
                        <a:pt x="12341" y="3017"/>
                        <a:pt x="12402" y="2956"/>
                      </a:cubicBezTo>
                      <a:lnTo>
                        <a:pt x="12448" y="2880"/>
                      </a:lnTo>
                      <a:lnTo>
                        <a:pt x="12463" y="2865"/>
                      </a:lnTo>
                      <a:lnTo>
                        <a:pt x="12463" y="2865"/>
                      </a:lnTo>
                      <a:cubicBezTo>
                        <a:pt x="12463" y="2880"/>
                        <a:pt x="12463" y="2895"/>
                        <a:pt x="12448" y="2910"/>
                      </a:cubicBezTo>
                      <a:cubicBezTo>
                        <a:pt x="12433" y="2956"/>
                        <a:pt x="12418" y="3017"/>
                        <a:pt x="12402" y="3063"/>
                      </a:cubicBezTo>
                      <a:cubicBezTo>
                        <a:pt x="12341" y="3200"/>
                        <a:pt x="12296" y="3322"/>
                        <a:pt x="12235" y="3459"/>
                      </a:cubicBezTo>
                      <a:cubicBezTo>
                        <a:pt x="12189" y="3596"/>
                        <a:pt x="12128" y="3733"/>
                        <a:pt x="12082" y="3855"/>
                      </a:cubicBezTo>
                      <a:cubicBezTo>
                        <a:pt x="12006" y="4053"/>
                        <a:pt x="11930" y="4251"/>
                        <a:pt x="11854" y="4449"/>
                      </a:cubicBezTo>
                      <a:lnTo>
                        <a:pt x="11778" y="4663"/>
                      </a:lnTo>
                      <a:cubicBezTo>
                        <a:pt x="11671" y="4937"/>
                        <a:pt x="11549" y="5226"/>
                        <a:pt x="11412" y="5592"/>
                      </a:cubicBezTo>
                      <a:cubicBezTo>
                        <a:pt x="11503" y="5379"/>
                        <a:pt x="11610" y="5135"/>
                        <a:pt x="11732" y="4891"/>
                      </a:cubicBezTo>
                      <a:lnTo>
                        <a:pt x="11930" y="4480"/>
                      </a:lnTo>
                      <a:cubicBezTo>
                        <a:pt x="11961" y="4388"/>
                        <a:pt x="12006" y="4312"/>
                        <a:pt x="12037" y="4236"/>
                      </a:cubicBezTo>
                      <a:cubicBezTo>
                        <a:pt x="12067" y="4190"/>
                        <a:pt x="12098" y="4145"/>
                        <a:pt x="12113" y="4099"/>
                      </a:cubicBezTo>
                      <a:lnTo>
                        <a:pt x="12159" y="3992"/>
                      </a:lnTo>
                      <a:lnTo>
                        <a:pt x="12220" y="3886"/>
                      </a:lnTo>
                      <a:cubicBezTo>
                        <a:pt x="12235" y="3825"/>
                        <a:pt x="12265" y="3779"/>
                        <a:pt x="12281" y="3733"/>
                      </a:cubicBezTo>
                      <a:lnTo>
                        <a:pt x="12311" y="3687"/>
                      </a:lnTo>
                      <a:cubicBezTo>
                        <a:pt x="12357" y="3550"/>
                        <a:pt x="12418" y="3428"/>
                        <a:pt x="12479" y="3276"/>
                      </a:cubicBezTo>
                      <a:cubicBezTo>
                        <a:pt x="12494" y="3230"/>
                        <a:pt x="12509" y="3185"/>
                        <a:pt x="12524" y="3139"/>
                      </a:cubicBezTo>
                      <a:lnTo>
                        <a:pt x="12540" y="3093"/>
                      </a:lnTo>
                      <a:cubicBezTo>
                        <a:pt x="12555" y="3063"/>
                        <a:pt x="12555" y="3048"/>
                        <a:pt x="12570" y="3017"/>
                      </a:cubicBezTo>
                      <a:cubicBezTo>
                        <a:pt x="12570" y="3002"/>
                        <a:pt x="12570" y="3002"/>
                        <a:pt x="12570" y="2987"/>
                      </a:cubicBezTo>
                      <a:lnTo>
                        <a:pt x="12585" y="2971"/>
                      </a:lnTo>
                      <a:cubicBezTo>
                        <a:pt x="12585" y="2956"/>
                        <a:pt x="12600" y="2926"/>
                        <a:pt x="12600" y="2895"/>
                      </a:cubicBezTo>
                      <a:cubicBezTo>
                        <a:pt x="12600" y="2880"/>
                        <a:pt x="12616" y="2865"/>
                        <a:pt x="12616" y="2865"/>
                      </a:cubicBezTo>
                      <a:lnTo>
                        <a:pt x="12631" y="2789"/>
                      </a:lnTo>
                      <a:lnTo>
                        <a:pt x="12631" y="2758"/>
                      </a:lnTo>
                      <a:cubicBezTo>
                        <a:pt x="12646" y="2728"/>
                        <a:pt x="12646" y="2697"/>
                        <a:pt x="12646" y="2682"/>
                      </a:cubicBezTo>
                      <a:lnTo>
                        <a:pt x="12661" y="2651"/>
                      </a:lnTo>
                      <a:lnTo>
                        <a:pt x="12661" y="2636"/>
                      </a:lnTo>
                      <a:cubicBezTo>
                        <a:pt x="12677" y="2621"/>
                        <a:pt x="12692" y="2606"/>
                        <a:pt x="12692" y="2590"/>
                      </a:cubicBezTo>
                      <a:cubicBezTo>
                        <a:pt x="12707" y="2575"/>
                        <a:pt x="12692" y="2560"/>
                        <a:pt x="12677" y="2545"/>
                      </a:cubicBezTo>
                      <a:cubicBezTo>
                        <a:pt x="12677" y="2545"/>
                        <a:pt x="12677" y="2530"/>
                        <a:pt x="12677" y="2530"/>
                      </a:cubicBezTo>
                      <a:lnTo>
                        <a:pt x="12677" y="2514"/>
                      </a:lnTo>
                      <a:cubicBezTo>
                        <a:pt x="12692" y="2545"/>
                        <a:pt x="12692" y="2560"/>
                        <a:pt x="12707" y="2590"/>
                      </a:cubicBezTo>
                      <a:lnTo>
                        <a:pt x="12707" y="2606"/>
                      </a:lnTo>
                      <a:cubicBezTo>
                        <a:pt x="12753" y="2819"/>
                        <a:pt x="12783" y="3048"/>
                        <a:pt x="12814" y="3261"/>
                      </a:cubicBezTo>
                      <a:cubicBezTo>
                        <a:pt x="12814" y="3322"/>
                        <a:pt x="12829" y="3383"/>
                        <a:pt x="12829" y="3444"/>
                      </a:cubicBezTo>
                      <a:cubicBezTo>
                        <a:pt x="12844" y="3703"/>
                        <a:pt x="12859" y="3977"/>
                        <a:pt x="12859" y="4251"/>
                      </a:cubicBezTo>
                      <a:cubicBezTo>
                        <a:pt x="12875" y="4510"/>
                        <a:pt x="12875" y="4784"/>
                        <a:pt x="12875" y="5043"/>
                      </a:cubicBezTo>
                      <a:cubicBezTo>
                        <a:pt x="12859" y="5211"/>
                        <a:pt x="12844" y="5363"/>
                        <a:pt x="12844" y="5501"/>
                      </a:cubicBezTo>
                      <a:cubicBezTo>
                        <a:pt x="12814" y="5760"/>
                        <a:pt x="12783" y="6019"/>
                        <a:pt x="12753" y="6262"/>
                      </a:cubicBezTo>
                      <a:lnTo>
                        <a:pt x="12753" y="6293"/>
                      </a:lnTo>
                      <a:cubicBezTo>
                        <a:pt x="12707" y="6582"/>
                        <a:pt x="12677" y="6841"/>
                        <a:pt x="12646" y="7085"/>
                      </a:cubicBezTo>
                      <a:cubicBezTo>
                        <a:pt x="12616" y="7253"/>
                        <a:pt x="12585" y="7451"/>
                        <a:pt x="12540" y="7649"/>
                      </a:cubicBezTo>
                      <a:cubicBezTo>
                        <a:pt x="12509" y="7847"/>
                        <a:pt x="12463" y="8030"/>
                        <a:pt x="12402" y="8228"/>
                      </a:cubicBezTo>
                      <a:lnTo>
                        <a:pt x="12372" y="8334"/>
                      </a:lnTo>
                      <a:lnTo>
                        <a:pt x="12357" y="8365"/>
                      </a:lnTo>
                      <a:cubicBezTo>
                        <a:pt x="12341" y="8441"/>
                        <a:pt x="12311" y="8532"/>
                        <a:pt x="12281" y="8609"/>
                      </a:cubicBezTo>
                      <a:cubicBezTo>
                        <a:pt x="12250" y="8700"/>
                        <a:pt x="12204" y="8776"/>
                        <a:pt x="12174" y="8868"/>
                      </a:cubicBezTo>
                      <a:cubicBezTo>
                        <a:pt x="12128" y="8944"/>
                        <a:pt x="12082" y="9051"/>
                        <a:pt x="12037" y="9142"/>
                      </a:cubicBezTo>
                      <a:cubicBezTo>
                        <a:pt x="11991" y="9218"/>
                        <a:pt x="11945" y="9310"/>
                        <a:pt x="11884" y="9416"/>
                      </a:cubicBezTo>
                      <a:cubicBezTo>
                        <a:pt x="11823" y="9508"/>
                        <a:pt x="11778" y="9599"/>
                        <a:pt x="11717" y="9690"/>
                      </a:cubicBezTo>
                      <a:cubicBezTo>
                        <a:pt x="11656" y="9782"/>
                        <a:pt x="11595" y="9858"/>
                        <a:pt x="11519" y="9949"/>
                      </a:cubicBezTo>
                      <a:cubicBezTo>
                        <a:pt x="11443" y="10041"/>
                        <a:pt x="11382" y="10117"/>
                        <a:pt x="11305" y="10193"/>
                      </a:cubicBezTo>
                      <a:cubicBezTo>
                        <a:pt x="11244" y="10269"/>
                        <a:pt x="11168" y="10346"/>
                        <a:pt x="11092" y="10407"/>
                      </a:cubicBezTo>
                      <a:lnTo>
                        <a:pt x="11062" y="10452"/>
                      </a:lnTo>
                      <a:lnTo>
                        <a:pt x="11001" y="10513"/>
                      </a:lnTo>
                      <a:cubicBezTo>
                        <a:pt x="10970" y="10544"/>
                        <a:pt x="10925" y="10574"/>
                        <a:pt x="10894" y="10605"/>
                      </a:cubicBezTo>
                      <a:cubicBezTo>
                        <a:pt x="10711" y="10772"/>
                        <a:pt x="10544" y="10940"/>
                        <a:pt x="10376" y="11107"/>
                      </a:cubicBezTo>
                      <a:cubicBezTo>
                        <a:pt x="10178" y="11290"/>
                        <a:pt x="9965" y="11473"/>
                        <a:pt x="9782" y="11641"/>
                      </a:cubicBezTo>
                      <a:cubicBezTo>
                        <a:pt x="9645" y="11747"/>
                        <a:pt x="9523" y="11854"/>
                        <a:pt x="9401" y="11961"/>
                      </a:cubicBezTo>
                      <a:lnTo>
                        <a:pt x="9172" y="12143"/>
                      </a:lnTo>
                      <a:lnTo>
                        <a:pt x="9111" y="12204"/>
                      </a:lnTo>
                      <a:lnTo>
                        <a:pt x="9127" y="12174"/>
                      </a:lnTo>
                      <a:cubicBezTo>
                        <a:pt x="9157" y="12143"/>
                        <a:pt x="9188" y="12113"/>
                        <a:pt x="9203" y="12082"/>
                      </a:cubicBezTo>
                      <a:lnTo>
                        <a:pt x="9294" y="11961"/>
                      </a:lnTo>
                      <a:lnTo>
                        <a:pt x="9462" y="11747"/>
                      </a:lnTo>
                      <a:cubicBezTo>
                        <a:pt x="9538" y="11656"/>
                        <a:pt x="9614" y="11549"/>
                        <a:pt x="9675" y="11458"/>
                      </a:cubicBezTo>
                      <a:cubicBezTo>
                        <a:pt x="9767" y="11336"/>
                        <a:pt x="9843" y="11214"/>
                        <a:pt x="9919" y="11123"/>
                      </a:cubicBezTo>
                      <a:cubicBezTo>
                        <a:pt x="9980" y="11016"/>
                        <a:pt x="10056" y="10909"/>
                        <a:pt x="10132" y="10803"/>
                      </a:cubicBezTo>
                      <a:cubicBezTo>
                        <a:pt x="10178" y="10742"/>
                        <a:pt x="10224" y="10696"/>
                        <a:pt x="10254" y="10635"/>
                      </a:cubicBezTo>
                      <a:lnTo>
                        <a:pt x="10361" y="10498"/>
                      </a:lnTo>
                      <a:cubicBezTo>
                        <a:pt x="10437" y="10391"/>
                        <a:pt x="10513" y="10285"/>
                        <a:pt x="10574" y="10178"/>
                      </a:cubicBezTo>
                      <a:cubicBezTo>
                        <a:pt x="10635" y="10071"/>
                        <a:pt x="10696" y="9965"/>
                        <a:pt x="10772" y="9828"/>
                      </a:cubicBezTo>
                      <a:cubicBezTo>
                        <a:pt x="10833" y="9721"/>
                        <a:pt x="10894" y="9614"/>
                        <a:pt x="10940" y="9492"/>
                      </a:cubicBezTo>
                      <a:cubicBezTo>
                        <a:pt x="10985" y="9431"/>
                        <a:pt x="11016" y="9370"/>
                        <a:pt x="11046" y="9310"/>
                      </a:cubicBezTo>
                      <a:cubicBezTo>
                        <a:pt x="11062" y="9264"/>
                        <a:pt x="11077" y="9218"/>
                        <a:pt x="11107" y="9188"/>
                      </a:cubicBezTo>
                      <a:lnTo>
                        <a:pt x="11123" y="9127"/>
                      </a:lnTo>
                      <a:cubicBezTo>
                        <a:pt x="11153" y="9066"/>
                        <a:pt x="11184" y="9005"/>
                        <a:pt x="11199" y="8959"/>
                      </a:cubicBezTo>
                      <a:lnTo>
                        <a:pt x="11275" y="8792"/>
                      </a:lnTo>
                      <a:lnTo>
                        <a:pt x="11397" y="8548"/>
                      </a:lnTo>
                      <a:lnTo>
                        <a:pt x="11397" y="8548"/>
                      </a:lnTo>
                      <a:cubicBezTo>
                        <a:pt x="11321" y="8670"/>
                        <a:pt x="11260" y="8776"/>
                        <a:pt x="11199" y="8898"/>
                      </a:cubicBezTo>
                      <a:cubicBezTo>
                        <a:pt x="11168" y="8959"/>
                        <a:pt x="11138" y="9020"/>
                        <a:pt x="11092" y="9081"/>
                      </a:cubicBezTo>
                      <a:cubicBezTo>
                        <a:pt x="11077" y="9111"/>
                        <a:pt x="11046" y="9157"/>
                        <a:pt x="11016" y="9203"/>
                      </a:cubicBezTo>
                      <a:lnTo>
                        <a:pt x="11001" y="9233"/>
                      </a:lnTo>
                      <a:cubicBezTo>
                        <a:pt x="10894" y="9416"/>
                        <a:pt x="10757" y="9614"/>
                        <a:pt x="10605" y="9858"/>
                      </a:cubicBezTo>
                      <a:cubicBezTo>
                        <a:pt x="10544" y="9965"/>
                        <a:pt x="10467" y="10071"/>
                        <a:pt x="10391" y="10163"/>
                      </a:cubicBezTo>
                      <a:cubicBezTo>
                        <a:pt x="10346" y="10239"/>
                        <a:pt x="10285" y="10315"/>
                        <a:pt x="10224" y="10391"/>
                      </a:cubicBezTo>
                      <a:lnTo>
                        <a:pt x="10163" y="10483"/>
                      </a:lnTo>
                      <a:cubicBezTo>
                        <a:pt x="10132" y="10544"/>
                        <a:pt x="10087" y="10589"/>
                        <a:pt x="10056" y="10650"/>
                      </a:cubicBezTo>
                      <a:cubicBezTo>
                        <a:pt x="10010" y="10696"/>
                        <a:pt x="9980" y="10757"/>
                        <a:pt x="9934" y="10803"/>
                      </a:cubicBezTo>
                      <a:lnTo>
                        <a:pt x="9873" y="10909"/>
                      </a:lnTo>
                      <a:cubicBezTo>
                        <a:pt x="9828" y="10985"/>
                        <a:pt x="9767" y="11062"/>
                        <a:pt x="9721" y="11138"/>
                      </a:cubicBezTo>
                      <a:cubicBezTo>
                        <a:pt x="9584" y="11336"/>
                        <a:pt x="9447" y="11549"/>
                        <a:pt x="9310" y="11732"/>
                      </a:cubicBezTo>
                      <a:lnTo>
                        <a:pt x="9279" y="11778"/>
                      </a:lnTo>
                      <a:cubicBezTo>
                        <a:pt x="9249" y="11823"/>
                        <a:pt x="9218" y="11854"/>
                        <a:pt x="9203" y="11900"/>
                      </a:cubicBezTo>
                      <a:cubicBezTo>
                        <a:pt x="9157" y="11961"/>
                        <a:pt x="9111" y="12022"/>
                        <a:pt x="9066" y="12082"/>
                      </a:cubicBezTo>
                      <a:cubicBezTo>
                        <a:pt x="9020" y="12128"/>
                        <a:pt x="8990" y="12189"/>
                        <a:pt x="8944" y="12250"/>
                      </a:cubicBezTo>
                      <a:cubicBezTo>
                        <a:pt x="8913" y="12296"/>
                        <a:pt x="8883" y="12326"/>
                        <a:pt x="8837" y="12372"/>
                      </a:cubicBezTo>
                      <a:lnTo>
                        <a:pt x="8822" y="12402"/>
                      </a:lnTo>
                      <a:lnTo>
                        <a:pt x="8822" y="12387"/>
                      </a:lnTo>
                      <a:cubicBezTo>
                        <a:pt x="8807" y="12402"/>
                        <a:pt x="8807" y="12418"/>
                        <a:pt x="8791" y="12433"/>
                      </a:cubicBezTo>
                      <a:cubicBezTo>
                        <a:pt x="8731" y="12524"/>
                        <a:pt x="8654" y="12600"/>
                        <a:pt x="8593" y="12677"/>
                      </a:cubicBezTo>
                      <a:lnTo>
                        <a:pt x="8578" y="12692"/>
                      </a:lnTo>
                      <a:cubicBezTo>
                        <a:pt x="8487" y="12783"/>
                        <a:pt x="8395" y="12875"/>
                        <a:pt x="8319" y="12966"/>
                      </a:cubicBezTo>
                      <a:cubicBezTo>
                        <a:pt x="8319" y="12966"/>
                        <a:pt x="8319" y="12951"/>
                        <a:pt x="8319" y="12951"/>
                      </a:cubicBezTo>
                      <a:cubicBezTo>
                        <a:pt x="8334" y="12920"/>
                        <a:pt x="8365" y="12890"/>
                        <a:pt x="8380" y="12859"/>
                      </a:cubicBezTo>
                      <a:cubicBezTo>
                        <a:pt x="8441" y="12753"/>
                        <a:pt x="8502" y="12631"/>
                        <a:pt x="8563" y="12494"/>
                      </a:cubicBezTo>
                      <a:cubicBezTo>
                        <a:pt x="8670" y="12235"/>
                        <a:pt x="8776" y="11991"/>
                        <a:pt x="8898" y="11686"/>
                      </a:cubicBezTo>
                      <a:cubicBezTo>
                        <a:pt x="8929" y="11610"/>
                        <a:pt x="8959" y="11549"/>
                        <a:pt x="8990" y="11473"/>
                      </a:cubicBezTo>
                      <a:cubicBezTo>
                        <a:pt x="9005" y="11412"/>
                        <a:pt x="9035" y="11351"/>
                        <a:pt x="9051" y="11305"/>
                      </a:cubicBezTo>
                      <a:cubicBezTo>
                        <a:pt x="9111" y="11168"/>
                        <a:pt x="9172" y="11031"/>
                        <a:pt x="9233" y="10894"/>
                      </a:cubicBezTo>
                      <a:lnTo>
                        <a:pt x="9249" y="10848"/>
                      </a:lnTo>
                      <a:cubicBezTo>
                        <a:pt x="9340" y="10635"/>
                        <a:pt x="9447" y="10407"/>
                        <a:pt x="9538" y="10178"/>
                      </a:cubicBezTo>
                      <a:lnTo>
                        <a:pt x="9584" y="10056"/>
                      </a:lnTo>
                      <a:cubicBezTo>
                        <a:pt x="9629" y="9965"/>
                        <a:pt x="9660" y="9873"/>
                        <a:pt x="9706" y="9782"/>
                      </a:cubicBezTo>
                      <a:cubicBezTo>
                        <a:pt x="9736" y="9690"/>
                        <a:pt x="9767" y="9614"/>
                        <a:pt x="9812" y="9538"/>
                      </a:cubicBezTo>
                      <a:cubicBezTo>
                        <a:pt x="9828" y="9477"/>
                        <a:pt x="9858" y="9431"/>
                        <a:pt x="9873" y="9370"/>
                      </a:cubicBezTo>
                      <a:cubicBezTo>
                        <a:pt x="9934" y="9233"/>
                        <a:pt x="9980" y="9096"/>
                        <a:pt x="10026" y="8974"/>
                      </a:cubicBezTo>
                      <a:cubicBezTo>
                        <a:pt x="10056" y="8898"/>
                        <a:pt x="10071" y="8822"/>
                        <a:pt x="10102" y="8761"/>
                      </a:cubicBezTo>
                      <a:cubicBezTo>
                        <a:pt x="10117" y="8700"/>
                        <a:pt x="10147" y="8639"/>
                        <a:pt x="10163" y="8578"/>
                      </a:cubicBezTo>
                      <a:lnTo>
                        <a:pt x="10178" y="8517"/>
                      </a:lnTo>
                      <a:cubicBezTo>
                        <a:pt x="10224" y="8411"/>
                        <a:pt x="10269" y="8289"/>
                        <a:pt x="10315" y="8167"/>
                      </a:cubicBezTo>
                      <a:cubicBezTo>
                        <a:pt x="10361" y="8045"/>
                        <a:pt x="10422" y="7908"/>
                        <a:pt x="10467" y="7786"/>
                      </a:cubicBezTo>
                      <a:cubicBezTo>
                        <a:pt x="10491" y="7750"/>
                        <a:pt x="10506" y="7704"/>
                        <a:pt x="10526" y="7664"/>
                      </a:cubicBezTo>
                      <a:lnTo>
                        <a:pt x="10526" y="7664"/>
                      </a:lnTo>
                      <a:cubicBezTo>
                        <a:pt x="10471" y="7761"/>
                        <a:pt x="10416" y="7856"/>
                        <a:pt x="10361" y="7938"/>
                      </a:cubicBezTo>
                      <a:cubicBezTo>
                        <a:pt x="10239" y="8136"/>
                        <a:pt x="10102" y="8380"/>
                        <a:pt x="9965" y="8639"/>
                      </a:cubicBezTo>
                      <a:cubicBezTo>
                        <a:pt x="9843" y="8883"/>
                        <a:pt x="9721" y="9127"/>
                        <a:pt x="9599" y="9416"/>
                      </a:cubicBezTo>
                      <a:cubicBezTo>
                        <a:pt x="9538" y="9553"/>
                        <a:pt x="9492" y="9690"/>
                        <a:pt x="9431" y="9828"/>
                      </a:cubicBezTo>
                      <a:cubicBezTo>
                        <a:pt x="9416" y="9873"/>
                        <a:pt x="9401" y="9919"/>
                        <a:pt x="9370" y="9980"/>
                      </a:cubicBezTo>
                      <a:cubicBezTo>
                        <a:pt x="9340" y="10056"/>
                        <a:pt x="9310" y="10148"/>
                        <a:pt x="9279" y="10224"/>
                      </a:cubicBezTo>
                      <a:cubicBezTo>
                        <a:pt x="9218" y="10361"/>
                        <a:pt x="9172" y="10498"/>
                        <a:pt x="9111" y="10620"/>
                      </a:cubicBezTo>
                      <a:cubicBezTo>
                        <a:pt x="9051" y="10757"/>
                        <a:pt x="9005" y="10879"/>
                        <a:pt x="8944" y="11016"/>
                      </a:cubicBezTo>
                      <a:cubicBezTo>
                        <a:pt x="8913" y="11107"/>
                        <a:pt x="8883" y="11199"/>
                        <a:pt x="8852" y="11290"/>
                      </a:cubicBezTo>
                      <a:lnTo>
                        <a:pt x="8807" y="11397"/>
                      </a:lnTo>
                      <a:lnTo>
                        <a:pt x="8639" y="11823"/>
                      </a:lnTo>
                      <a:lnTo>
                        <a:pt x="8563" y="12037"/>
                      </a:lnTo>
                      <a:cubicBezTo>
                        <a:pt x="8487" y="12220"/>
                        <a:pt x="8411" y="12418"/>
                        <a:pt x="8319" y="12616"/>
                      </a:cubicBezTo>
                      <a:lnTo>
                        <a:pt x="8304" y="12661"/>
                      </a:lnTo>
                      <a:cubicBezTo>
                        <a:pt x="8273" y="12738"/>
                        <a:pt x="8243" y="12799"/>
                        <a:pt x="8197" y="12875"/>
                      </a:cubicBezTo>
                      <a:cubicBezTo>
                        <a:pt x="8182" y="12905"/>
                        <a:pt x="8167" y="12951"/>
                        <a:pt x="8136" y="12997"/>
                      </a:cubicBezTo>
                      <a:cubicBezTo>
                        <a:pt x="8108" y="13069"/>
                        <a:pt x="8065" y="13154"/>
                        <a:pt x="8022" y="13228"/>
                      </a:cubicBezTo>
                      <a:lnTo>
                        <a:pt x="8022" y="13228"/>
                      </a:lnTo>
                      <a:cubicBezTo>
                        <a:pt x="8035" y="13155"/>
                        <a:pt x="8050" y="13089"/>
                        <a:pt x="8075" y="13012"/>
                      </a:cubicBezTo>
                      <a:cubicBezTo>
                        <a:pt x="8106" y="12905"/>
                        <a:pt x="8121" y="12799"/>
                        <a:pt x="8152" y="12707"/>
                      </a:cubicBezTo>
                      <a:lnTo>
                        <a:pt x="8152" y="12661"/>
                      </a:lnTo>
                      <a:cubicBezTo>
                        <a:pt x="8182" y="12540"/>
                        <a:pt x="8213" y="12418"/>
                        <a:pt x="8228" y="12311"/>
                      </a:cubicBezTo>
                      <a:cubicBezTo>
                        <a:pt x="8258" y="12204"/>
                        <a:pt x="8273" y="12098"/>
                        <a:pt x="8289" y="11991"/>
                      </a:cubicBezTo>
                      <a:lnTo>
                        <a:pt x="8289" y="11976"/>
                      </a:lnTo>
                      <a:lnTo>
                        <a:pt x="8304" y="11930"/>
                      </a:lnTo>
                      <a:cubicBezTo>
                        <a:pt x="8319" y="11839"/>
                        <a:pt x="8334" y="11732"/>
                        <a:pt x="8350" y="11641"/>
                      </a:cubicBezTo>
                      <a:lnTo>
                        <a:pt x="8365" y="11595"/>
                      </a:lnTo>
                      <a:cubicBezTo>
                        <a:pt x="8380" y="11549"/>
                        <a:pt x="8380" y="11503"/>
                        <a:pt x="8395" y="11458"/>
                      </a:cubicBezTo>
                      <a:lnTo>
                        <a:pt x="8395" y="11412"/>
                      </a:lnTo>
                      <a:lnTo>
                        <a:pt x="8426" y="11275"/>
                      </a:lnTo>
                      <a:lnTo>
                        <a:pt x="8456" y="11153"/>
                      </a:lnTo>
                      <a:lnTo>
                        <a:pt x="8517" y="10894"/>
                      </a:lnTo>
                      <a:lnTo>
                        <a:pt x="8532" y="10848"/>
                      </a:lnTo>
                      <a:cubicBezTo>
                        <a:pt x="8548" y="10757"/>
                        <a:pt x="8563" y="10666"/>
                        <a:pt x="8593" y="10589"/>
                      </a:cubicBezTo>
                      <a:lnTo>
                        <a:pt x="8609" y="10483"/>
                      </a:lnTo>
                      <a:lnTo>
                        <a:pt x="8639" y="10376"/>
                      </a:lnTo>
                      <a:cubicBezTo>
                        <a:pt x="8654" y="10330"/>
                        <a:pt x="8670" y="10300"/>
                        <a:pt x="8670" y="10254"/>
                      </a:cubicBezTo>
                      <a:lnTo>
                        <a:pt x="8685" y="10193"/>
                      </a:lnTo>
                      <a:cubicBezTo>
                        <a:pt x="8715" y="10087"/>
                        <a:pt x="8761" y="9980"/>
                        <a:pt x="8791" y="9873"/>
                      </a:cubicBezTo>
                      <a:cubicBezTo>
                        <a:pt x="8791" y="9828"/>
                        <a:pt x="8807" y="9797"/>
                        <a:pt x="8822" y="9751"/>
                      </a:cubicBezTo>
                      <a:lnTo>
                        <a:pt x="8837" y="9706"/>
                      </a:lnTo>
                      <a:cubicBezTo>
                        <a:pt x="8868" y="9629"/>
                        <a:pt x="8883" y="9553"/>
                        <a:pt x="8913" y="9477"/>
                      </a:cubicBezTo>
                      <a:lnTo>
                        <a:pt x="8944" y="9355"/>
                      </a:lnTo>
                      <a:lnTo>
                        <a:pt x="8990" y="9249"/>
                      </a:lnTo>
                      <a:lnTo>
                        <a:pt x="9005" y="9188"/>
                      </a:lnTo>
                      <a:lnTo>
                        <a:pt x="9005" y="9172"/>
                      </a:lnTo>
                      <a:cubicBezTo>
                        <a:pt x="9020" y="9127"/>
                        <a:pt x="9035" y="9096"/>
                        <a:pt x="9051" y="9051"/>
                      </a:cubicBezTo>
                      <a:lnTo>
                        <a:pt x="9081" y="8944"/>
                      </a:lnTo>
                      <a:lnTo>
                        <a:pt x="9127" y="8837"/>
                      </a:lnTo>
                      <a:lnTo>
                        <a:pt x="9127" y="8822"/>
                      </a:lnTo>
                      <a:lnTo>
                        <a:pt x="9142" y="8807"/>
                      </a:lnTo>
                      <a:lnTo>
                        <a:pt x="9188" y="8685"/>
                      </a:lnTo>
                      <a:cubicBezTo>
                        <a:pt x="9233" y="8578"/>
                        <a:pt x="9279" y="8472"/>
                        <a:pt x="9310" y="8365"/>
                      </a:cubicBezTo>
                      <a:cubicBezTo>
                        <a:pt x="9325" y="8334"/>
                        <a:pt x="9340" y="8304"/>
                        <a:pt x="9355" y="8289"/>
                      </a:cubicBezTo>
                      <a:lnTo>
                        <a:pt x="9401" y="8167"/>
                      </a:lnTo>
                      <a:cubicBezTo>
                        <a:pt x="9517" y="7934"/>
                        <a:pt x="9612" y="7734"/>
                        <a:pt x="9703" y="7557"/>
                      </a:cubicBezTo>
                      <a:lnTo>
                        <a:pt x="9703" y="7557"/>
                      </a:lnTo>
                      <a:cubicBezTo>
                        <a:pt x="9653" y="7649"/>
                        <a:pt x="9595" y="7744"/>
                        <a:pt x="9538" y="7847"/>
                      </a:cubicBezTo>
                      <a:lnTo>
                        <a:pt x="9523" y="7877"/>
                      </a:lnTo>
                      <a:lnTo>
                        <a:pt x="9447" y="8014"/>
                      </a:lnTo>
                      <a:lnTo>
                        <a:pt x="9416" y="8060"/>
                      </a:lnTo>
                      <a:cubicBezTo>
                        <a:pt x="9401" y="8106"/>
                        <a:pt x="9386" y="8136"/>
                        <a:pt x="9355" y="8167"/>
                      </a:cubicBezTo>
                      <a:lnTo>
                        <a:pt x="9294" y="8289"/>
                      </a:lnTo>
                      <a:lnTo>
                        <a:pt x="9264" y="8334"/>
                      </a:lnTo>
                      <a:cubicBezTo>
                        <a:pt x="9264" y="8350"/>
                        <a:pt x="9249" y="8365"/>
                        <a:pt x="9249" y="8380"/>
                      </a:cubicBezTo>
                      <a:lnTo>
                        <a:pt x="9233" y="8411"/>
                      </a:lnTo>
                      <a:lnTo>
                        <a:pt x="9218" y="8456"/>
                      </a:lnTo>
                      <a:lnTo>
                        <a:pt x="9188" y="8517"/>
                      </a:lnTo>
                      <a:cubicBezTo>
                        <a:pt x="9157" y="8563"/>
                        <a:pt x="9142" y="8593"/>
                        <a:pt x="9127" y="8639"/>
                      </a:cubicBezTo>
                      <a:lnTo>
                        <a:pt x="9127" y="8654"/>
                      </a:lnTo>
                      <a:lnTo>
                        <a:pt x="9096" y="8715"/>
                      </a:lnTo>
                      <a:lnTo>
                        <a:pt x="9066" y="8761"/>
                      </a:lnTo>
                      <a:lnTo>
                        <a:pt x="9066" y="8776"/>
                      </a:lnTo>
                      <a:cubicBezTo>
                        <a:pt x="9051" y="8792"/>
                        <a:pt x="9051" y="8807"/>
                        <a:pt x="9051" y="8822"/>
                      </a:cubicBezTo>
                      <a:lnTo>
                        <a:pt x="9020" y="8883"/>
                      </a:lnTo>
                      <a:cubicBezTo>
                        <a:pt x="8974" y="8974"/>
                        <a:pt x="8944" y="9051"/>
                        <a:pt x="8913" y="9142"/>
                      </a:cubicBezTo>
                      <a:lnTo>
                        <a:pt x="8883" y="9203"/>
                      </a:lnTo>
                      <a:cubicBezTo>
                        <a:pt x="8868" y="9233"/>
                        <a:pt x="8852" y="9279"/>
                        <a:pt x="8837" y="9325"/>
                      </a:cubicBezTo>
                      <a:lnTo>
                        <a:pt x="8776" y="9523"/>
                      </a:lnTo>
                      <a:cubicBezTo>
                        <a:pt x="8761" y="9569"/>
                        <a:pt x="8746" y="9614"/>
                        <a:pt x="8731" y="9660"/>
                      </a:cubicBezTo>
                      <a:lnTo>
                        <a:pt x="8685" y="9782"/>
                      </a:lnTo>
                      <a:lnTo>
                        <a:pt x="8685" y="9797"/>
                      </a:lnTo>
                      <a:cubicBezTo>
                        <a:pt x="8670" y="9812"/>
                        <a:pt x="8670" y="9828"/>
                        <a:pt x="8670" y="9843"/>
                      </a:cubicBezTo>
                      <a:lnTo>
                        <a:pt x="8639" y="9919"/>
                      </a:lnTo>
                      <a:lnTo>
                        <a:pt x="8593" y="10102"/>
                      </a:lnTo>
                      <a:lnTo>
                        <a:pt x="8593" y="10087"/>
                      </a:lnTo>
                      <a:cubicBezTo>
                        <a:pt x="8578" y="10132"/>
                        <a:pt x="8563" y="10178"/>
                        <a:pt x="8548" y="10239"/>
                      </a:cubicBezTo>
                      <a:lnTo>
                        <a:pt x="8532" y="10300"/>
                      </a:lnTo>
                      <a:cubicBezTo>
                        <a:pt x="8517" y="10346"/>
                        <a:pt x="8517" y="10391"/>
                        <a:pt x="8502" y="10437"/>
                      </a:cubicBezTo>
                      <a:lnTo>
                        <a:pt x="8487" y="10483"/>
                      </a:lnTo>
                      <a:cubicBezTo>
                        <a:pt x="8472" y="10528"/>
                        <a:pt x="8472" y="10559"/>
                        <a:pt x="8456" y="10605"/>
                      </a:cubicBezTo>
                      <a:cubicBezTo>
                        <a:pt x="8426" y="10726"/>
                        <a:pt x="8395" y="10864"/>
                        <a:pt x="8365" y="11001"/>
                      </a:cubicBezTo>
                      <a:lnTo>
                        <a:pt x="8334" y="11107"/>
                      </a:lnTo>
                      <a:cubicBezTo>
                        <a:pt x="8319" y="11184"/>
                        <a:pt x="8304" y="11244"/>
                        <a:pt x="8304" y="11305"/>
                      </a:cubicBezTo>
                      <a:lnTo>
                        <a:pt x="8289" y="11351"/>
                      </a:lnTo>
                      <a:cubicBezTo>
                        <a:pt x="8273" y="11443"/>
                        <a:pt x="8243" y="11549"/>
                        <a:pt x="8228" y="11656"/>
                      </a:cubicBezTo>
                      <a:cubicBezTo>
                        <a:pt x="8197" y="11778"/>
                        <a:pt x="8182" y="11884"/>
                        <a:pt x="8167" y="11991"/>
                      </a:cubicBezTo>
                      <a:lnTo>
                        <a:pt x="8152" y="12052"/>
                      </a:lnTo>
                      <a:cubicBezTo>
                        <a:pt x="8136" y="12174"/>
                        <a:pt x="8106" y="12281"/>
                        <a:pt x="8075" y="12402"/>
                      </a:cubicBezTo>
                      <a:cubicBezTo>
                        <a:pt x="8060" y="12509"/>
                        <a:pt x="8030" y="12600"/>
                        <a:pt x="8014" y="12692"/>
                      </a:cubicBezTo>
                      <a:lnTo>
                        <a:pt x="7999" y="12738"/>
                      </a:lnTo>
                      <a:cubicBezTo>
                        <a:pt x="7999" y="12722"/>
                        <a:pt x="8014" y="12692"/>
                        <a:pt x="8014" y="12677"/>
                      </a:cubicBezTo>
                      <a:cubicBezTo>
                        <a:pt x="8014" y="12616"/>
                        <a:pt x="8030" y="12540"/>
                        <a:pt x="8030" y="12479"/>
                      </a:cubicBezTo>
                      <a:cubicBezTo>
                        <a:pt x="8030" y="12433"/>
                        <a:pt x="8045" y="12372"/>
                        <a:pt x="8045" y="12326"/>
                      </a:cubicBezTo>
                      <a:lnTo>
                        <a:pt x="8045" y="12265"/>
                      </a:lnTo>
                      <a:cubicBezTo>
                        <a:pt x="8060" y="12204"/>
                        <a:pt x="8060" y="12128"/>
                        <a:pt x="8060" y="12067"/>
                      </a:cubicBezTo>
                      <a:cubicBezTo>
                        <a:pt x="8075" y="11884"/>
                        <a:pt x="8075" y="11747"/>
                        <a:pt x="8075" y="11625"/>
                      </a:cubicBezTo>
                      <a:cubicBezTo>
                        <a:pt x="8075" y="11549"/>
                        <a:pt x="8075" y="11473"/>
                        <a:pt x="8075" y="11397"/>
                      </a:cubicBezTo>
                      <a:cubicBezTo>
                        <a:pt x="8075" y="11336"/>
                        <a:pt x="8075" y="11260"/>
                        <a:pt x="8060" y="11184"/>
                      </a:cubicBezTo>
                      <a:cubicBezTo>
                        <a:pt x="8060" y="11062"/>
                        <a:pt x="8045" y="10925"/>
                        <a:pt x="8030" y="10757"/>
                      </a:cubicBezTo>
                      <a:cubicBezTo>
                        <a:pt x="8030" y="10757"/>
                        <a:pt x="8030" y="10757"/>
                        <a:pt x="8030" y="10742"/>
                      </a:cubicBezTo>
                      <a:lnTo>
                        <a:pt x="8014" y="10696"/>
                      </a:lnTo>
                      <a:cubicBezTo>
                        <a:pt x="8014" y="10696"/>
                        <a:pt x="8014" y="10681"/>
                        <a:pt x="8014" y="10681"/>
                      </a:cubicBezTo>
                      <a:lnTo>
                        <a:pt x="8014" y="10666"/>
                      </a:lnTo>
                      <a:lnTo>
                        <a:pt x="8014" y="10620"/>
                      </a:lnTo>
                      <a:lnTo>
                        <a:pt x="8014" y="10605"/>
                      </a:lnTo>
                      <a:lnTo>
                        <a:pt x="7999" y="10559"/>
                      </a:lnTo>
                      <a:cubicBezTo>
                        <a:pt x="7984" y="10422"/>
                        <a:pt x="7984" y="10330"/>
                        <a:pt x="7984" y="10224"/>
                      </a:cubicBezTo>
                      <a:cubicBezTo>
                        <a:pt x="7984" y="10163"/>
                        <a:pt x="7969" y="10117"/>
                        <a:pt x="7969" y="10056"/>
                      </a:cubicBezTo>
                      <a:lnTo>
                        <a:pt x="7969" y="9888"/>
                      </a:lnTo>
                      <a:lnTo>
                        <a:pt x="7969" y="9858"/>
                      </a:lnTo>
                      <a:cubicBezTo>
                        <a:pt x="7969" y="9843"/>
                        <a:pt x="7969" y="9812"/>
                        <a:pt x="7969" y="9797"/>
                      </a:cubicBezTo>
                      <a:lnTo>
                        <a:pt x="7984" y="9782"/>
                      </a:lnTo>
                      <a:cubicBezTo>
                        <a:pt x="7984" y="9751"/>
                        <a:pt x="7984" y="9736"/>
                        <a:pt x="7984" y="9721"/>
                      </a:cubicBezTo>
                      <a:lnTo>
                        <a:pt x="7984" y="9690"/>
                      </a:lnTo>
                      <a:lnTo>
                        <a:pt x="7984" y="9629"/>
                      </a:lnTo>
                      <a:lnTo>
                        <a:pt x="7999" y="9599"/>
                      </a:lnTo>
                      <a:lnTo>
                        <a:pt x="7999" y="9553"/>
                      </a:lnTo>
                      <a:cubicBezTo>
                        <a:pt x="8014" y="9508"/>
                        <a:pt x="8030" y="9447"/>
                        <a:pt x="8030" y="9386"/>
                      </a:cubicBezTo>
                      <a:cubicBezTo>
                        <a:pt x="8045" y="9325"/>
                        <a:pt x="8060" y="9264"/>
                        <a:pt x="8075" y="9203"/>
                      </a:cubicBezTo>
                      <a:cubicBezTo>
                        <a:pt x="8106" y="9066"/>
                        <a:pt x="8152" y="8944"/>
                        <a:pt x="8182" y="8822"/>
                      </a:cubicBezTo>
                      <a:cubicBezTo>
                        <a:pt x="8197" y="8776"/>
                        <a:pt x="8213" y="8731"/>
                        <a:pt x="8228" y="8685"/>
                      </a:cubicBezTo>
                      <a:cubicBezTo>
                        <a:pt x="8243" y="8639"/>
                        <a:pt x="8258" y="8593"/>
                        <a:pt x="8273" y="8563"/>
                      </a:cubicBezTo>
                      <a:lnTo>
                        <a:pt x="8304" y="8472"/>
                      </a:lnTo>
                      <a:cubicBezTo>
                        <a:pt x="8304" y="8472"/>
                        <a:pt x="8304" y="8456"/>
                        <a:pt x="8319" y="8441"/>
                      </a:cubicBezTo>
                      <a:lnTo>
                        <a:pt x="8319" y="8411"/>
                      </a:lnTo>
                      <a:cubicBezTo>
                        <a:pt x="8334" y="8380"/>
                        <a:pt x="8350" y="8365"/>
                        <a:pt x="8365" y="8334"/>
                      </a:cubicBezTo>
                      <a:lnTo>
                        <a:pt x="8380" y="8289"/>
                      </a:lnTo>
                      <a:lnTo>
                        <a:pt x="8426" y="8167"/>
                      </a:lnTo>
                      <a:cubicBezTo>
                        <a:pt x="8456" y="8106"/>
                        <a:pt x="8487" y="8030"/>
                        <a:pt x="8517" y="7969"/>
                      </a:cubicBezTo>
                      <a:cubicBezTo>
                        <a:pt x="8578" y="7847"/>
                        <a:pt x="8624" y="7710"/>
                        <a:pt x="8685" y="7557"/>
                      </a:cubicBezTo>
                      <a:lnTo>
                        <a:pt x="8731" y="7466"/>
                      </a:lnTo>
                      <a:lnTo>
                        <a:pt x="8776" y="7359"/>
                      </a:lnTo>
                      <a:cubicBezTo>
                        <a:pt x="8791" y="7298"/>
                        <a:pt x="8822" y="7237"/>
                        <a:pt x="8852" y="7177"/>
                      </a:cubicBezTo>
                      <a:cubicBezTo>
                        <a:pt x="8883" y="7116"/>
                        <a:pt x="8898" y="7055"/>
                        <a:pt x="8929" y="6994"/>
                      </a:cubicBezTo>
                      <a:cubicBezTo>
                        <a:pt x="8944" y="6978"/>
                        <a:pt x="8944" y="6948"/>
                        <a:pt x="8959" y="6933"/>
                      </a:cubicBezTo>
                      <a:lnTo>
                        <a:pt x="8974" y="6917"/>
                      </a:lnTo>
                      <a:cubicBezTo>
                        <a:pt x="8990" y="6887"/>
                        <a:pt x="9005" y="6857"/>
                        <a:pt x="9005" y="6841"/>
                      </a:cubicBezTo>
                      <a:cubicBezTo>
                        <a:pt x="9072" y="6720"/>
                        <a:pt x="9116" y="6634"/>
                        <a:pt x="9167" y="6542"/>
                      </a:cubicBezTo>
                      <a:lnTo>
                        <a:pt x="9167" y="6542"/>
                      </a:lnTo>
                      <a:cubicBezTo>
                        <a:pt x="9095" y="6668"/>
                        <a:pt x="9011" y="6796"/>
                        <a:pt x="8913" y="6963"/>
                      </a:cubicBezTo>
                      <a:cubicBezTo>
                        <a:pt x="8883" y="7009"/>
                        <a:pt x="8852" y="7070"/>
                        <a:pt x="8837" y="7116"/>
                      </a:cubicBezTo>
                      <a:lnTo>
                        <a:pt x="8822" y="7146"/>
                      </a:lnTo>
                      <a:cubicBezTo>
                        <a:pt x="8807" y="7177"/>
                        <a:pt x="8791" y="7192"/>
                        <a:pt x="8776" y="7222"/>
                      </a:cubicBezTo>
                      <a:lnTo>
                        <a:pt x="8776" y="7253"/>
                      </a:lnTo>
                      <a:cubicBezTo>
                        <a:pt x="8761" y="7283"/>
                        <a:pt x="8746" y="7314"/>
                        <a:pt x="8731" y="7344"/>
                      </a:cubicBezTo>
                      <a:cubicBezTo>
                        <a:pt x="8670" y="7466"/>
                        <a:pt x="8609" y="7603"/>
                        <a:pt x="8548" y="7725"/>
                      </a:cubicBezTo>
                      <a:lnTo>
                        <a:pt x="8517" y="7786"/>
                      </a:lnTo>
                      <a:cubicBezTo>
                        <a:pt x="8472" y="7893"/>
                        <a:pt x="8426" y="7999"/>
                        <a:pt x="8380" y="8091"/>
                      </a:cubicBezTo>
                      <a:lnTo>
                        <a:pt x="8365" y="8121"/>
                      </a:lnTo>
                      <a:cubicBezTo>
                        <a:pt x="8350" y="8182"/>
                        <a:pt x="8319" y="8228"/>
                        <a:pt x="8304" y="8273"/>
                      </a:cubicBezTo>
                      <a:lnTo>
                        <a:pt x="8289" y="8304"/>
                      </a:lnTo>
                      <a:cubicBezTo>
                        <a:pt x="8258" y="8350"/>
                        <a:pt x="8243" y="8411"/>
                        <a:pt x="8213" y="8456"/>
                      </a:cubicBezTo>
                      <a:lnTo>
                        <a:pt x="8213" y="8472"/>
                      </a:lnTo>
                      <a:cubicBezTo>
                        <a:pt x="8197" y="8502"/>
                        <a:pt x="8197" y="8532"/>
                        <a:pt x="8182" y="8563"/>
                      </a:cubicBezTo>
                      <a:cubicBezTo>
                        <a:pt x="8167" y="8609"/>
                        <a:pt x="8152" y="8639"/>
                        <a:pt x="8136" y="8685"/>
                      </a:cubicBezTo>
                      <a:cubicBezTo>
                        <a:pt x="8121" y="8746"/>
                        <a:pt x="8091" y="8822"/>
                        <a:pt x="8075" y="8898"/>
                      </a:cubicBezTo>
                      <a:cubicBezTo>
                        <a:pt x="8060" y="8959"/>
                        <a:pt x="8045" y="9020"/>
                        <a:pt x="8030" y="9096"/>
                      </a:cubicBezTo>
                      <a:lnTo>
                        <a:pt x="8014" y="9111"/>
                      </a:lnTo>
                      <a:cubicBezTo>
                        <a:pt x="7999" y="9172"/>
                        <a:pt x="7984" y="9233"/>
                        <a:pt x="7969" y="9294"/>
                      </a:cubicBezTo>
                      <a:cubicBezTo>
                        <a:pt x="7954" y="9325"/>
                        <a:pt x="7954" y="9370"/>
                        <a:pt x="7938" y="9401"/>
                      </a:cubicBezTo>
                      <a:lnTo>
                        <a:pt x="7923" y="9523"/>
                      </a:lnTo>
                      <a:cubicBezTo>
                        <a:pt x="7908" y="9553"/>
                        <a:pt x="7908" y="9569"/>
                        <a:pt x="7908" y="9599"/>
                      </a:cubicBezTo>
                      <a:lnTo>
                        <a:pt x="7908" y="9629"/>
                      </a:lnTo>
                      <a:cubicBezTo>
                        <a:pt x="7908" y="9629"/>
                        <a:pt x="7893" y="9645"/>
                        <a:pt x="7893" y="9660"/>
                      </a:cubicBezTo>
                      <a:lnTo>
                        <a:pt x="7893" y="9675"/>
                      </a:lnTo>
                      <a:lnTo>
                        <a:pt x="7893" y="9690"/>
                      </a:lnTo>
                      <a:cubicBezTo>
                        <a:pt x="7893" y="9706"/>
                        <a:pt x="7893" y="9706"/>
                        <a:pt x="7893" y="9721"/>
                      </a:cubicBezTo>
                      <a:cubicBezTo>
                        <a:pt x="7893" y="9767"/>
                        <a:pt x="7893" y="9797"/>
                        <a:pt x="7877" y="9843"/>
                      </a:cubicBezTo>
                      <a:cubicBezTo>
                        <a:pt x="7877" y="9873"/>
                        <a:pt x="7877" y="9919"/>
                        <a:pt x="7877" y="9949"/>
                      </a:cubicBezTo>
                      <a:cubicBezTo>
                        <a:pt x="7877" y="10026"/>
                        <a:pt x="7877" y="10087"/>
                        <a:pt x="7877" y="10163"/>
                      </a:cubicBezTo>
                      <a:cubicBezTo>
                        <a:pt x="7877" y="10239"/>
                        <a:pt x="7893" y="10315"/>
                        <a:pt x="7893" y="10376"/>
                      </a:cubicBezTo>
                      <a:cubicBezTo>
                        <a:pt x="7893" y="10437"/>
                        <a:pt x="7893" y="10513"/>
                        <a:pt x="7908" y="10589"/>
                      </a:cubicBezTo>
                      <a:lnTo>
                        <a:pt x="7923" y="10696"/>
                      </a:lnTo>
                      <a:cubicBezTo>
                        <a:pt x="7923" y="10803"/>
                        <a:pt x="7938" y="10909"/>
                        <a:pt x="7938" y="11016"/>
                      </a:cubicBezTo>
                      <a:cubicBezTo>
                        <a:pt x="7954" y="11153"/>
                        <a:pt x="7969" y="11305"/>
                        <a:pt x="7969" y="11443"/>
                      </a:cubicBezTo>
                      <a:cubicBezTo>
                        <a:pt x="7969" y="11519"/>
                        <a:pt x="7969" y="11595"/>
                        <a:pt x="7969" y="11671"/>
                      </a:cubicBezTo>
                      <a:cubicBezTo>
                        <a:pt x="7969" y="11747"/>
                        <a:pt x="7969" y="11823"/>
                        <a:pt x="7969" y="11884"/>
                      </a:cubicBezTo>
                      <a:lnTo>
                        <a:pt x="7969" y="11930"/>
                      </a:lnTo>
                      <a:cubicBezTo>
                        <a:pt x="7969" y="11976"/>
                        <a:pt x="7969" y="12037"/>
                        <a:pt x="7954" y="12082"/>
                      </a:cubicBezTo>
                      <a:cubicBezTo>
                        <a:pt x="7954" y="12159"/>
                        <a:pt x="7954" y="12235"/>
                        <a:pt x="7954" y="12311"/>
                      </a:cubicBezTo>
                      <a:cubicBezTo>
                        <a:pt x="7942" y="12394"/>
                        <a:pt x="7939" y="12476"/>
                        <a:pt x="7931" y="12552"/>
                      </a:cubicBezTo>
                      <a:lnTo>
                        <a:pt x="7931" y="12552"/>
                      </a:lnTo>
                      <a:cubicBezTo>
                        <a:pt x="7927" y="12527"/>
                        <a:pt x="7923" y="12503"/>
                        <a:pt x="7923" y="12479"/>
                      </a:cubicBezTo>
                      <a:cubicBezTo>
                        <a:pt x="7893" y="12296"/>
                        <a:pt x="7847" y="12098"/>
                        <a:pt x="7786" y="11869"/>
                      </a:cubicBezTo>
                      <a:cubicBezTo>
                        <a:pt x="7725" y="11625"/>
                        <a:pt x="7664" y="11382"/>
                        <a:pt x="7588" y="11153"/>
                      </a:cubicBezTo>
                      <a:lnTo>
                        <a:pt x="7573" y="11092"/>
                      </a:lnTo>
                      <a:cubicBezTo>
                        <a:pt x="7496" y="10833"/>
                        <a:pt x="7435" y="10574"/>
                        <a:pt x="7359" y="10315"/>
                      </a:cubicBezTo>
                      <a:lnTo>
                        <a:pt x="7359" y="10330"/>
                      </a:lnTo>
                      <a:cubicBezTo>
                        <a:pt x="7359" y="10285"/>
                        <a:pt x="7344" y="10269"/>
                        <a:pt x="7344" y="10224"/>
                      </a:cubicBezTo>
                      <a:cubicBezTo>
                        <a:pt x="7314" y="10087"/>
                        <a:pt x="7268" y="9934"/>
                        <a:pt x="7253" y="9782"/>
                      </a:cubicBezTo>
                      <a:cubicBezTo>
                        <a:pt x="7207" y="9584"/>
                        <a:pt x="7176" y="9401"/>
                        <a:pt x="7161" y="9203"/>
                      </a:cubicBezTo>
                      <a:cubicBezTo>
                        <a:pt x="7146" y="9096"/>
                        <a:pt x="7146" y="8990"/>
                        <a:pt x="7131" y="8868"/>
                      </a:cubicBezTo>
                      <a:cubicBezTo>
                        <a:pt x="7131" y="8761"/>
                        <a:pt x="7131" y="8654"/>
                        <a:pt x="7131" y="8548"/>
                      </a:cubicBezTo>
                      <a:lnTo>
                        <a:pt x="7131" y="8532"/>
                      </a:lnTo>
                      <a:cubicBezTo>
                        <a:pt x="7131" y="8456"/>
                        <a:pt x="7131" y="8380"/>
                        <a:pt x="7146" y="8289"/>
                      </a:cubicBezTo>
                      <a:cubicBezTo>
                        <a:pt x="7146" y="8273"/>
                        <a:pt x="7146" y="8258"/>
                        <a:pt x="7146" y="8243"/>
                      </a:cubicBezTo>
                      <a:cubicBezTo>
                        <a:pt x="7146" y="8213"/>
                        <a:pt x="7146" y="8182"/>
                        <a:pt x="7161" y="8152"/>
                      </a:cubicBezTo>
                      <a:cubicBezTo>
                        <a:pt x="7161" y="8106"/>
                        <a:pt x="7176" y="8060"/>
                        <a:pt x="7176" y="8014"/>
                      </a:cubicBezTo>
                      <a:cubicBezTo>
                        <a:pt x="7176" y="7999"/>
                        <a:pt x="7176" y="7984"/>
                        <a:pt x="7192" y="7969"/>
                      </a:cubicBezTo>
                      <a:cubicBezTo>
                        <a:pt x="7192" y="7938"/>
                        <a:pt x="7192" y="7908"/>
                        <a:pt x="7207" y="7862"/>
                      </a:cubicBezTo>
                      <a:lnTo>
                        <a:pt x="7222" y="7786"/>
                      </a:lnTo>
                      <a:lnTo>
                        <a:pt x="7237" y="7710"/>
                      </a:lnTo>
                      <a:lnTo>
                        <a:pt x="7283" y="7573"/>
                      </a:lnTo>
                      <a:cubicBezTo>
                        <a:pt x="7283" y="7542"/>
                        <a:pt x="7298" y="7512"/>
                        <a:pt x="7314" y="7496"/>
                      </a:cubicBezTo>
                      <a:cubicBezTo>
                        <a:pt x="7314" y="7481"/>
                        <a:pt x="7314" y="7466"/>
                        <a:pt x="7329" y="7451"/>
                      </a:cubicBezTo>
                      <a:cubicBezTo>
                        <a:pt x="7359" y="7375"/>
                        <a:pt x="7390" y="7298"/>
                        <a:pt x="7420" y="7222"/>
                      </a:cubicBezTo>
                      <a:lnTo>
                        <a:pt x="7466" y="7131"/>
                      </a:lnTo>
                      <a:cubicBezTo>
                        <a:pt x="7466" y="7116"/>
                        <a:pt x="7481" y="7100"/>
                        <a:pt x="7481" y="7100"/>
                      </a:cubicBezTo>
                      <a:cubicBezTo>
                        <a:pt x="7496" y="7085"/>
                        <a:pt x="7496" y="7055"/>
                        <a:pt x="7512" y="7039"/>
                      </a:cubicBezTo>
                      <a:lnTo>
                        <a:pt x="7527" y="7024"/>
                      </a:lnTo>
                      <a:lnTo>
                        <a:pt x="7618" y="6857"/>
                      </a:lnTo>
                      <a:lnTo>
                        <a:pt x="7679" y="6765"/>
                      </a:lnTo>
                      <a:lnTo>
                        <a:pt x="7725" y="6689"/>
                      </a:lnTo>
                      <a:cubicBezTo>
                        <a:pt x="7740" y="6658"/>
                        <a:pt x="7771" y="6628"/>
                        <a:pt x="7786" y="6582"/>
                      </a:cubicBezTo>
                      <a:lnTo>
                        <a:pt x="7816" y="6537"/>
                      </a:lnTo>
                      <a:cubicBezTo>
                        <a:pt x="7877" y="6460"/>
                        <a:pt x="7938" y="6369"/>
                        <a:pt x="7999" y="6293"/>
                      </a:cubicBezTo>
                      <a:lnTo>
                        <a:pt x="8045" y="6247"/>
                      </a:lnTo>
                      <a:cubicBezTo>
                        <a:pt x="8060" y="6232"/>
                        <a:pt x="8075" y="6217"/>
                        <a:pt x="8091" y="6186"/>
                      </a:cubicBezTo>
                      <a:cubicBezTo>
                        <a:pt x="8152" y="6110"/>
                        <a:pt x="8228" y="6034"/>
                        <a:pt x="8304" y="5958"/>
                      </a:cubicBezTo>
                      <a:cubicBezTo>
                        <a:pt x="8304" y="5942"/>
                        <a:pt x="8304" y="5942"/>
                        <a:pt x="8319" y="5927"/>
                      </a:cubicBezTo>
                      <a:cubicBezTo>
                        <a:pt x="8395" y="5851"/>
                        <a:pt x="8487" y="5760"/>
                        <a:pt x="8578" y="5653"/>
                      </a:cubicBezTo>
                      <a:cubicBezTo>
                        <a:pt x="8776" y="5455"/>
                        <a:pt x="8974" y="5257"/>
                        <a:pt x="9172" y="5059"/>
                      </a:cubicBezTo>
                      <a:lnTo>
                        <a:pt x="9599" y="4617"/>
                      </a:lnTo>
                      <a:cubicBezTo>
                        <a:pt x="9828" y="4388"/>
                        <a:pt x="10056" y="4160"/>
                        <a:pt x="10285" y="3931"/>
                      </a:cubicBezTo>
                      <a:lnTo>
                        <a:pt x="10315" y="3916"/>
                      </a:lnTo>
                      <a:cubicBezTo>
                        <a:pt x="10391" y="3840"/>
                        <a:pt x="10467" y="3748"/>
                        <a:pt x="10559" y="3687"/>
                      </a:cubicBezTo>
                      <a:lnTo>
                        <a:pt x="10589" y="3657"/>
                      </a:lnTo>
                      <a:cubicBezTo>
                        <a:pt x="10620" y="3627"/>
                        <a:pt x="10666" y="3581"/>
                        <a:pt x="10696" y="3550"/>
                      </a:cubicBezTo>
                      <a:cubicBezTo>
                        <a:pt x="10711" y="3535"/>
                        <a:pt x="10726" y="3535"/>
                        <a:pt x="10742" y="3520"/>
                      </a:cubicBezTo>
                      <a:lnTo>
                        <a:pt x="10787" y="3520"/>
                      </a:lnTo>
                      <a:cubicBezTo>
                        <a:pt x="10803" y="3520"/>
                        <a:pt x="10818" y="3505"/>
                        <a:pt x="10818" y="3489"/>
                      </a:cubicBezTo>
                      <a:lnTo>
                        <a:pt x="10818" y="3474"/>
                      </a:lnTo>
                      <a:cubicBezTo>
                        <a:pt x="10818" y="3474"/>
                        <a:pt x="10818" y="3459"/>
                        <a:pt x="10833" y="3459"/>
                      </a:cubicBezTo>
                      <a:lnTo>
                        <a:pt x="10848" y="3428"/>
                      </a:lnTo>
                      <a:cubicBezTo>
                        <a:pt x="10864" y="3428"/>
                        <a:pt x="10879" y="3413"/>
                        <a:pt x="10894" y="3398"/>
                      </a:cubicBezTo>
                      <a:cubicBezTo>
                        <a:pt x="10955" y="3352"/>
                        <a:pt x="11031" y="3307"/>
                        <a:pt x="11107" y="3246"/>
                      </a:cubicBezTo>
                      <a:cubicBezTo>
                        <a:pt x="11199" y="3200"/>
                        <a:pt x="11290" y="3139"/>
                        <a:pt x="11382" y="3093"/>
                      </a:cubicBezTo>
                      <a:cubicBezTo>
                        <a:pt x="11549" y="3002"/>
                        <a:pt x="11702" y="2926"/>
                        <a:pt x="11854" y="2850"/>
                      </a:cubicBezTo>
                      <a:lnTo>
                        <a:pt x="11884" y="2850"/>
                      </a:lnTo>
                      <a:cubicBezTo>
                        <a:pt x="11884" y="2850"/>
                        <a:pt x="11884" y="2850"/>
                        <a:pt x="11884" y="2834"/>
                      </a:cubicBezTo>
                      <a:lnTo>
                        <a:pt x="11991" y="2804"/>
                      </a:lnTo>
                      <a:lnTo>
                        <a:pt x="12022" y="2773"/>
                      </a:lnTo>
                      <a:cubicBezTo>
                        <a:pt x="12143" y="2728"/>
                        <a:pt x="12235" y="2682"/>
                        <a:pt x="12341" y="2621"/>
                      </a:cubicBezTo>
                      <a:cubicBezTo>
                        <a:pt x="12402" y="2590"/>
                        <a:pt x="12479" y="2560"/>
                        <a:pt x="12540" y="2530"/>
                      </a:cubicBezTo>
                      <a:lnTo>
                        <a:pt x="12585" y="2499"/>
                      </a:lnTo>
                      <a:close/>
                      <a:moveTo>
                        <a:pt x="10666" y="1661"/>
                      </a:moveTo>
                      <a:cubicBezTo>
                        <a:pt x="10666" y="1676"/>
                        <a:pt x="10666" y="1676"/>
                        <a:pt x="10666" y="1676"/>
                      </a:cubicBezTo>
                      <a:cubicBezTo>
                        <a:pt x="10650" y="1722"/>
                        <a:pt x="10635" y="1753"/>
                        <a:pt x="10620" y="1798"/>
                      </a:cubicBezTo>
                      <a:lnTo>
                        <a:pt x="10605" y="1844"/>
                      </a:lnTo>
                      <a:cubicBezTo>
                        <a:pt x="10559" y="1935"/>
                        <a:pt x="10513" y="2042"/>
                        <a:pt x="10452" y="2133"/>
                      </a:cubicBezTo>
                      <a:lnTo>
                        <a:pt x="10422" y="2210"/>
                      </a:lnTo>
                      <a:cubicBezTo>
                        <a:pt x="10391" y="2271"/>
                        <a:pt x="10376" y="2316"/>
                        <a:pt x="10346" y="2377"/>
                      </a:cubicBezTo>
                      <a:lnTo>
                        <a:pt x="10330" y="2392"/>
                      </a:lnTo>
                      <a:cubicBezTo>
                        <a:pt x="10315" y="2408"/>
                        <a:pt x="10315" y="2438"/>
                        <a:pt x="10300" y="2453"/>
                      </a:cubicBezTo>
                      <a:lnTo>
                        <a:pt x="10269" y="2499"/>
                      </a:lnTo>
                      <a:lnTo>
                        <a:pt x="10239" y="2545"/>
                      </a:lnTo>
                      <a:lnTo>
                        <a:pt x="10239" y="2575"/>
                      </a:lnTo>
                      <a:lnTo>
                        <a:pt x="10208" y="2606"/>
                      </a:lnTo>
                      <a:lnTo>
                        <a:pt x="10178" y="2667"/>
                      </a:lnTo>
                      <a:cubicBezTo>
                        <a:pt x="10163" y="2682"/>
                        <a:pt x="10147" y="2712"/>
                        <a:pt x="10132" y="2728"/>
                      </a:cubicBezTo>
                      <a:lnTo>
                        <a:pt x="10117" y="2758"/>
                      </a:lnTo>
                      <a:cubicBezTo>
                        <a:pt x="10087" y="2804"/>
                        <a:pt x="10056" y="2850"/>
                        <a:pt x="10010" y="2895"/>
                      </a:cubicBezTo>
                      <a:lnTo>
                        <a:pt x="9995" y="2926"/>
                      </a:lnTo>
                      <a:cubicBezTo>
                        <a:pt x="9980" y="2956"/>
                        <a:pt x="9949" y="2987"/>
                        <a:pt x="9919" y="3017"/>
                      </a:cubicBezTo>
                      <a:cubicBezTo>
                        <a:pt x="9919" y="3032"/>
                        <a:pt x="9904" y="3063"/>
                        <a:pt x="9888" y="3078"/>
                      </a:cubicBezTo>
                      <a:cubicBezTo>
                        <a:pt x="9858" y="3109"/>
                        <a:pt x="9843" y="3139"/>
                        <a:pt x="9812" y="3169"/>
                      </a:cubicBezTo>
                      <a:cubicBezTo>
                        <a:pt x="9797" y="3185"/>
                        <a:pt x="9782" y="3215"/>
                        <a:pt x="9767" y="3230"/>
                      </a:cubicBezTo>
                      <a:cubicBezTo>
                        <a:pt x="9736" y="3276"/>
                        <a:pt x="9690" y="3322"/>
                        <a:pt x="9660" y="3368"/>
                      </a:cubicBezTo>
                      <a:lnTo>
                        <a:pt x="9629" y="3398"/>
                      </a:lnTo>
                      <a:lnTo>
                        <a:pt x="9584" y="3459"/>
                      </a:lnTo>
                      <a:cubicBezTo>
                        <a:pt x="9553" y="3505"/>
                        <a:pt x="9508" y="3550"/>
                        <a:pt x="9477" y="3596"/>
                      </a:cubicBezTo>
                      <a:cubicBezTo>
                        <a:pt x="9325" y="3809"/>
                        <a:pt x="9157" y="4038"/>
                        <a:pt x="8974" y="4251"/>
                      </a:cubicBezTo>
                      <a:lnTo>
                        <a:pt x="8929" y="4312"/>
                      </a:lnTo>
                      <a:lnTo>
                        <a:pt x="8898" y="4343"/>
                      </a:lnTo>
                      <a:lnTo>
                        <a:pt x="8898" y="4358"/>
                      </a:lnTo>
                      <a:lnTo>
                        <a:pt x="8883" y="4373"/>
                      </a:lnTo>
                      <a:lnTo>
                        <a:pt x="8837" y="4434"/>
                      </a:lnTo>
                      <a:lnTo>
                        <a:pt x="8801" y="4480"/>
                      </a:lnTo>
                      <a:lnTo>
                        <a:pt x="8801" y="4480"/>
                      </a:lnTo>
                      <a:cubicBezTo>
                        <a:pt x="8859" y="4410"/>
                        <a:pt x="8921" y="4346"/>
                        <a:pt x="8974" y="4282"/>
                      </a:cubicBezTo>
                      <a:cubicBezTo>
                        <a:pt x="9172" y="4053"/>
                        <a:pt x="9340" y="3855"/>
                        <a:pt x="9508" y="3687"/>
                      </a:cubicBezTo>
                      <a:cubicBezTo>
                        <a:pt x="9584" y="3596"/>
                        <a:pt x="9675" y="3505"/>
                        <a:pt x="9751" y="3413"/>
                      </a:cubicBezTo>
                      <a:cubicBezTo>
                        <a:pt x="9858" y="3307"/>
                        <a:pt x="9949" y="3200"/>
                        <a:pt x="10041" y="3093"/>
                      </a:cubicBezTo>
                      <a:cubicBezTo>
                        <a:pt x="10087" y="3048"/>
                        <a:pt x="10132" y="2987"/>
                        <a:pt x="10178" y="2926"/>
                      </a:cubicBezTo>
                      <a:cubicBezTo>
                        <a:pt x="10224" y="2880"/>
                        <a:pt x="10254" y="2834"/>
                        <a:pt x="10300" y="2789"/>
                      </a:cubicBezTo>
                      <a:lnTo>
                        <a:pt x="10315" y="2773"/>
                      </a:lnTo>
                      <a:cubicBezTo>
                        <a:pt x="10330" y="2758"/>
                        <a:pt x="10346" y="2728"/>
                        <a:pt x="10346" y="2712"/>
                      </a:cubicBezTo>
                      <a:lnTo>
                        <a:pt x="10361" y="2697"/>
                      </a:lnTo>
                      <a:cubicBezTo>
                        <a:pt x="10376" y="2667"/>
                        <a:pt x="10391" y="2651"/>
                        <a:pt x="10406" y="2621"/>
                      </a:cubicBezTo>
                      <a:lnTo>
                        <a:pt x="10422" y="2606"/>
                      </a:lnTo>
                      <a:lnTo>
                        <a:pt x="10467" y="2530"/>
                      </a:lnTo>
                      <a:cubicBezTo>
                        <a:pt x="10483" y="2514"/>
                        <a:pt x="10498" y="2484"/>
                        <a:pt x="10513" y="2453"/>
                      </a:cubicBezTo>
                      <a:cubicBezTo>
                        <a:pt x="10528" y="2453"/>
                        <a:pt x="10528" y="2438"/>
                        <a:pt x="10528" y="2423"/>
                      </a:cubicBezTo>
                      <a:cubicBezTo>
                        <a:pt x="10559" y="2377"/>
                        <a:pt x="10589" y="2316"/>
                        <a:pt x="10620" y="2255"/>
                      </a:cubicBezTo>
                      <a:cubicBezTo>
                        <a:pt x="10635" y="2210"/>
                        <a:pt x="10666" y="2133"/>
                        <a:pt x="10696" y="2072"/>
                      </a:cubicBezTo>
                      <a:cubicBezTo>
                        <a:pt x="10696" y="2027"/>
                        <a:pt x="10711" y="1996"/>
                        <a:pt x="10726" y="1966"/>
                      </a:cubicBezTo>
                      <a:cubicBezTo>
                        <a:pt x="10726" y="1951"/>
                        <a:pt x="10742" y="1920"/>
                        <a:pt x="10742" y="1905"/>
                      </a:cubicBezTo>
                      <a:cubicBezTo>
                        <a:pt x="10742" y="1920"/>
                        <a:pt x="10742" y="1920"/>
                        <a:pt x="10742" y="1935"/>
                      </a:cubicBezTo>
                      <a:cubicBezTo>
                        <a:pt x="10742" y="1981"/>
                        <a:pt x="10757" y="2042"/>
                        <a:pt x="10757" y="2118"/>
                      </a:cubicBezTo>
                      <a:cubicBezTo>
                        <a:pt x="10757" y="2194"/>
                        <a:pt x="10757" y="2271"/>
                        <a:pt x="10757" y="2331"/>
                      </a:cubicBezTo>
                      <a:cubicBezTo>
                        <a:pt x="10742" y="2636"/>
                        <a:pt x="10711" y="2941"/>
                        <a:pt x="10681" y="3215"/>
                      </a:cubicBezTo>
                      <a:cubicBezTo>
                        <a:pt x="10666" y="3230"/>
                        <a:pt x="10666" y="3246"/>
                        <a:pt x="10666" y="3261"/>
                      </a:cubicBezTo>
                      <a:lnTo>
                        <a:pt x="10650" y="3276"/>
                      </a:lnTo>
                      <a:cubicBezTo>
                        <a:pt x="10605" y="3352"/>
                        <a:pt x="10559" y="3428"/>
                        <a:pt x="10513" y="3489"/>
                      </a:cubicBezTo>
                      <a:cubicBezTo>
                        <a:pt x="10452" y="3566"/>
                        <a:pt x="10406" y="3627"/>
                        <a:pt x="10346" y="3703"/>
                      </a:cubicBezTo>
                      <a:lnTo>
                        <a:pt x="10361" y="3703"/>
                      </a:lnTo>
                      <a:cubicBezTo>
                        <a:pt x="10300" y="3764"/>
                        <a:pt x="10254" y="3825"/>
                        <a:pt x="10208" y="3886"/>
                      </a:cubicBezTo>
                      <a:lnTo>
                        <a:pt x="10178" y="3901"/>
                      </a:lnTo>
                      <a:lnTo>
                        <a:pt x="10087" y="4007"/>
                      </a:lnTo>
                      <a:cubicBezTo>
                        <a:pt x="10087" y="4007"/>
                        <a:pt x="10087" y="4023"/>
                        <a:pt x="10087" y="4023"/>
                      </a:cubicBezTo>
                      <a:cubicBezTo>
                        <a:pt x="9995" y="4114"/>
                        <a:pt x="9904" y="4206"/>
                        <a:pt x="9812" y="4297"/>
                      </a:cubicBezTo>
                      <a:cubicBezTo>
                        <a:pt x="9629" y="4480"/>
                        <a:pt x="9447" y="4663"/>
                        <a:pt x="9264" y="4845"/>
                      </a:cubicBezTo>
                      <a:cubicBezTo>
                        <a:pt x="9096" y="5013"/>
                        <a:pt x="8929" y="5165"/>
                        <a:pt x="8776" y="5318"/>
                      </a:cubicBezTo>
                      <a:cubicBezTo>
                        <a:pt x="8715" y="5363"/>
                        <a:pt x="8670" y="5409"/>
                        <a:pt x="8624" y="5455"/>
                      </a:cubicBezTo>
                      <a:cubicBezTo>
                        <a:pt x="8532" y="5546"/>
                        <a:pt x="8426" y="5653"/>
                        <a:pt x="8319" y="5744"/>
                      </a:cubicBezTo>
                      <a:cubicBezTo>
                        <a:pt x="8319" y="5744"/>
                        <a:pt x="8304" y="5760"/>
                        <a:pt x="8304" y="5760"/>
                      </a:cubicBezTo>
                      <a:lnTo>
                        <a:pt x="8289" y="5775"/>
                      </a:lnTo>
                      <a:lnTo>
                        <a:pt x="8273" y="5790"/>
                      </a:lnTo>
                      <a:lnTo>
                        <a:pt x="8258" y="5805"/>
                      </a:lnTo>
                      <a:lnTo>
                        <a:pt x="8243" y="5821"/>
                      </a:lnTo>
                      <a:lnTo>
                        <a:pt x="8228" y="5836"/>
                      </a:lnTo>
                      <a:cubicBezTo>
                        <a:pt x="8213" y="5851"/>
                        <a:pt x="8197" y="5851"/>
                        <a:pt x="8197" y="5866"/>
                      </a:cubicBezTo>
                      <a:lnTo>
                        <a:pt x="8182" y="5881"/>
                      </a:lnTo>
                      <a:cubicBezTo>
                        <a:pt x="8030" y="6019"/>
                        <a:pt x="7908" y="6171"/>
                        <a:pt x="7801" y="6278"/>
                      </a:cubicBezTo>
                      <a:cubicBezTo>
                        <a:pt x="7771" y="6323"/>
                        <a:pt x="7740" y="6354"/>
                        <a:pt x="7710" y="6399"/>
                      </a:cubicBezTo>
                      <a:lnTo>
                        <a:pt x="7679" y="6430"/>
                      </a:lnTo>
                      <a:cubicBezTo>
                        <a:pt x="7634" y="6491"/>
                        <a:pt x="7588" y="6552"/>
                        <a:pt x="7557" y="6598"/>
                      </a:cubicBezTo>
                      <a:cubicBezTo>
                        <a:pt x="7542" y="6613"/>
                        <a:pt x="7527" y="6628"/>
                        <a:pt x="7512" y="6643"/>
                      </a:cubicBezTo>
                      <a:cubicBezTo>
                        <a:pt x="7481" y="6689"/>
                        <a:pt x="7466" y="6719"/>
                        <a:pt x="7435" y="6750"/>
                      </a:cubicBezTo>
                      <a:lnTo>
                        <a:pt x="7405" y="6811"/>
                      </a:lnTo>
                      <a:lnTo>
                        <a:pt x="7314" y="6933"/>
                      </a:lnTo>
                      <a:cubicBezTo>
                        <a:pt x="7298" y="6948"/>
                        <a:pt x="7283" y="6978"/>
                        <a:pt x="7283" y="6994"/>
                      </a:cubicBezTo>
                      <a:cubicBezTo>
                        <a:pt x="7268" y="7009"/>
                        <a:pt x="7268" y="7009"/>
                        <a:pt x="7268" y="7024"/>
                      </a:cubicBezTo>
                      <a:lnTo>
                        <a:pt x="7237" y="7070"/>
                      </a:lnTo>
                      <a:lnTo>
                        <a:pt x="7207" y="7116"/>
                      </a:lnTo>
                      <a:cubicBezTo>
                        <a:pt x="7192" y="7146"/>
                        <a:pt x="7192" y="7161"/>
                        <a:pt x="7176" y="7177"/>
                      </a:cubicBezTo>
                      <a:cubicBezTo>
                        <a:pt x="7176" y="7177"/>
                        <a:pt x="7176" y="7192"/>
                        <a:pt x="7161" y="7207"/>
                      </a:cubicBezTo>
                      <a:lnTo>
                        <a:pt x="7116" y="7298"/>
                      </a:lnTo>
                      <a:cubicBezTo>
                        <a:pt x="7116" y="7314"/>
                        <a:pt x="7100" y="7329"/>
                        <a:pt x="7085" y="7359"/>
                      </a:cubicBezTo>
                      <a:cubicBezTo>
                        <a:pt x="7085" y="7359"/>
                        <a:pt x="7085" y="7375"/>
                        <a:pt x="7070" y="7390"/>
                      </a:cubicBezTo>
                      <a:cubicBezTo>
                        <a:pt x="7070" y="7390"/>
                        <a:pt x="7070" y="7405"/>
                        <a:pt x="7070" y="7420"/>
                      </a:cubicBezTo>
                      <a:cubicBezTo>
                        <a:pt x="7055" y="7436"/>
                        <a:pt x="7039" y="7451"/>
                        <a:pt x="7039" y="7481"/>
                      </a:cubicBezTo>
                      <a:cubicBezTo>
                        <a:pt x="7024" y="7496"/>
                        <a:pt x="7024" y="7512"/>
                        <a:pt x="7009" y="7527"/>
                      </a:cubicBezTo>
                      <a:cubicBezTo>
                        <a:pt x="6994" y="7573"/>
                        <a:pt x="6978" y="7618"/>
                        <a:pt x="6963" y="7649"/>
                      </a:cubicBezTo>
                      <a:lnTo>
                        <a:pt x="6963" y="7679"/>
                      </a:lnTo>
                      <a:cubicBezTo>
                        <a:pt x="6948" y="7740"/>
                        <a:pt x="6917" y="7801"/>
                        <a:pt x="6902" y="7862"/>
                      </a:cubicBezTo>
                      <a:cubicBezTo>
                        <a:pt x="6887" y="7938"/>
                        <a:pt x="6872" y="8014"/>
                        <a:pt x="6857" y="8075"/>
                      </a:cubicBezTo>
                      <a:cubicBezTo>
                        <a:pt x="6826" y="8197"/>
                        <a:pt x="6811" y="8334"/>
                        <a:pt x="6796" y="8472"/>
                      </a:cubicBezTo>
                      <a:cubicBezTo>
                        <a:pt x="6765" y="8731"/>
                        <a:pt x="6765" y="9020"/>
                        <a:pt x="6796" y="9310"/>
                      </a:cubicBezTo>
                      <a:cubicBezTo>
                        <a:pt x="6826" y="9828"/>
                        <a:pt x="6933" y="10346"/>
                        <a:pt x="7100" y="10925"/>
                      </a:cubicBezTo>
                      <a:cubicBezTo>
                        <a:pt x="7161" y="11138"/>
                        <a:pt x="7237" y="11336"/>
                        <a:pt x="7298" y="11534"/>
                      </a:cubicBezTo>
                      <a:cubicBezTo>
                        <a:pt x="7390" y="11839"/>
                        <a:pt x="7496" y="12128"/>
                        <a:pt x="7573" y="12433"/>
                      </a:cubicBezTo>
                      <a:cubicBezTo>
                        <a:pt x="7588" y="12509"/>
                        <a:pt x="7603" y="12585"/>
                        <a:pt x="7618" y="12661"/>
                      </a:cubicBezTo>
                      <a:cubicBezTo>
                        <a:pt x="7634" y="12738"/>
                        <a:pt x="7649" y="12814"/>
                        <a:pt x="7664" y="12905"/>
                      </a:cubicBezTo>
                      <a:cubicBezTo>
                        <a:pt x="7664" y="12966"/>
                        <a:pt x="7664" y="13042"/>
                        <a:pt x="7664" y="13103"/>
                      </a:cubicBezTo>
                      <a:cubicBezTo>
                        <a:pt x="7678" y="13146"/>
                        <a:pt x="7679" y="13215"/>
                        <a:pt x="7679" y="13287"/>
                      </a:cubicBezTo>
                      <a:lnTo>
                        <a:pt x="7679" y="13287"/>
                      </a:lnTo>
                      <a:cubicBezTo>
                        <a:pt x="7679" y="13302"/>
                        <a:pt x="7664" y="13317"/>
                        <a:pt x="7664" y="13332"/>
                      </a:cubicBezTo>
                      <a:cubicBezTo>
                        <a:pt x="7664" y="13378"/>
                        <a:pt x="7664" y="13438"/>
                        <a:pt x="7664" y="13499"/>
                      </a:cubicBezTo>
                      <a:lnTo>
                        <a:pt x="7649" y="13454"/>
                      </a:lnTo>
                      <a:lnTo>
                        <a:pt x="7649" y="13438"/>
                      </a:lnTo>
                      <a:lnTo>
                        <a:pt x="7649" y="13393"/>
                      </a:lnTo>
                      <a:cubicBezTo>
                        <a:pt x="7634" y="13286"/>
                        <a:pt x="7618" y="13164"/>
                        <a:pt x="7588" y="13042"/>
                      </a:cubicBezTo>
                      <a:cubicBezTo>
                        <a:pt x="7588" y="12997"/>
                        <a:pt x="7573" y="12966"/>
                        <a:pt x="7573" y="12920"/>
                      </a:cubicBezTo>
                      <a:cubicBezTo>
                        <a:pt x="7573" y="12890"/>
                        <a:pt x="7557" y="12875"/>
                        <a:pt x="7557" y="12844"/>
                      </a:cubicBezTo>
                      <a:lnTo>
                        <a:pt x="7557" y="12814"/>
                      </a:lnTo>
                      <a:cubicBezTo>
                        <a:pt x="7542" y="12783"/>
                        <a:pt x="7542" y="12768"/>
                        <a:pt x="7527" y="12738"/>
                      </a:cubicBezTo>
                      <a:lnTo>
                        <a:pt x="7527" y="12707"/>
                      </a:lnTo>
                      <a:cubicBezTo>
                        <a:pt x="7527" y="12677"/>
                        <a:pt x="7512" y="12646"/>
                        <a:pt x="7512" y="12631"/>
                      </a:cubicBezTo>
                      <a:cubicBezTo>
                        <a:pt x="7512" y="12616"/>
                        <a:pt x="7512" y="12616"/>
                        <a:pt x="7512" y="12600"/>
                      </a:cubicBezTo>
                      <a:lnTo>
                        <a:pt x="7496" y="12570"/>
                      </a:lnTo>
                      <a:lnTo>
                        <a:pt x="7481" y="12524"/>
                      </a:lnTo>
                      <a:cubicBezTo>
                        <a:pt x="7481" y="12524"/>
                        <a:pt x="7481" y="12509"/>
                        <a:pt x="7481" y="12494"/>
                      </a:cubicBezTo>
                      <a:cubicBezTo>
                        <a:pt x="7466" y="12463"/>
                        <a:pt x="7466" y="12433"/>
                        <a:pt x="7451" y="12387"/>
                      </a:cubicBezTo>
                      <a:lnTo>
                        <a:pt x="7451" y="12372"/>
                      </a:lnTo>
                      <a:cubicBezTo>
                        <a:pt x="7435" y="12357"/>
                        <a:pt x="7435" y="12341"/>
                        <a:pt x="7435" y="12326"/>
                      </a:cubicBezTo>
                      <a:lnTo>
                        <a:pt x="7420" y="12311"/>
                      </a:lnTo>
                      <a:lnTo>
                        <a:pt x="7420" y="12296"/>
                      </a:lnTo>
                      <a:cubicBezTo>
                        <a:pt x="7420" y="12281"/>
                        <a:pt x="7405" y="12265"/>
                        <a:pt x="7405" y="12250"/>
                      </a:cubicBezTo>
                      <a:cubicBezTo>
                        <a:pt x="7405" y="12220"/>
                        <a:pt x="7390" y="12189"/>
                        <a:pt x="7375" y="12159"/>
                      </a:cubicBezTo>
                      <a:cubicBezTo>
                        <a:pt x="7375" y="12143"/>
                        <a:pt x="7375" y="12128"/>
                        <a:pt x="7359" y="12113"/>
                      </a:cubicBezTo>
                      <a:lnTo>
                        <a:pt x="7359" y="12098"/>
                      </a:lnTo>
                      <a:cubicBezTo>
                        <a:pt x="7329" y="12052"/>
                        <a:pt x="7314" y="12006"/>
                        <a:pt x="7298" y="11961"/>
                      </a:cubicBezTo>
                      <a:cubicBezTo>
                        <a:pt x="7283" y="11900"/>
                        <a:pt x="7253" y="11854"/>
                        <a:pt x="7222" y="11793"/>
                      </a:cubicBezTo>
                      <a:lnTo>
                        <a:pt x="7222" y="11763"/>
                      </a:lnTo>
                      <a:cubicBezTo>
                        <a:pt x="7192" y="11717"/>
                        <a:pt x="7176" y="11671"/>
                        <a:pt x="7146" y="11641"/>
                      </a:cubicBezTo>
                      <a:lnTo>
                        <a:pt x="7131" y="11595"/>
                      </a:lnTo>
                      <a:cubicBezTo>
                        <a:pt x="7085" y="11473"/>
                        <a:pt x="7024" y="11351"/>
                        <a:pt x="6948" y="11214"/>
                      </a:cubicBezTo>
                      <a:cubicBezTo>
                        <a:pt x="6933" y="11168"/>
                        <a:pt x="6902" y="11123"/>
                        <a:pt x="6887" y="11062"/>
                      </a:cubicBezTo>
                      <a:cubicBezTo>
                        <a:pt x="6841" y="11001"/>
                        <a:pt x="6811" y="10925"/>
                        <a:pt x="6780" y="10864"/>
                      </a:cubicBezTo>
                      <a:cubicBezTo>
                        <a:pt x="6719" y="10757"/>
                        <a:pt x="6674" y="10635"/>
                        <a:pt x="6628" y="10498"/>
                      </a:cubicBezTo>
                      <a:cubicBezTo>
                        <a:pt x="6613" y="10483"/>
                        <a:pt x="6613" y="10452"/>
                        <a:pt x="6598" y="10437"/>
                      </a:cubicBezTo>
                      <a:cubicBezTo>
                        <a:pt x="6567" y="10361"/>
                        <a:pt x="6537" y="10269"/>
                        <a:pt x="6521" y="10193"/>
                      </a:cubicBezTo>
                      <a:lnTo>
                        <a:pt x="6506" y="10178"/>
                      </a:lnTo>
                      <a:cubicBezTo>
                        <a:pt x="6491" y="10132"/>
                        <a:pt x="6476" y="10087"/>
                        <a:pt x="6460" y="10041"/>
                      </a:cubicBezTo>
                      <a:lnTo>
                        <a:pt x="6460" y="10010"/>
                      </a:lnTo>
                      <a:cubicBezTo>
                        <a:pt x="6460" y="9995"/>
                        <a:pt x="6445" y="9980"/>
                        <a:pt x="6445" y="9949"/>
                      </a:cubicBezTo>
                      <a:lnTo>
                        <a:pt x="6415" y="9873"/>
                      </a:lnTo>
                      <a:lnTo>
                        <a:pt x="6415" y="9843"/>
                      </a:lnTo>
                      <a:cubicBezTo>
                        <a:pt x="6415" y="9812"/>
                        <a:pt x="6399" y="9782"/>
                        <a:pt x="6399" y="9751"/>
                      </a:cubicBezTo>
                      <a:cubicBezTo>
                        <a:pt x="6384" y="9706"/>
                        <a:pt x="6384" y="9660"/>
                        <a:pt x="6369" y="9614"/>
                      </a:cubicBezTo>
                      <a:cubicBezTo>
                        <a:pt x="6369" y="9538"/>
                        <a:pt x="6354" y="9462"/>
                        <a:pt x="6339" y="9401"/>
                      </a:cubicBezTo>
                      <a:lnTo>
                        <a:pt x="6339" y="9355"/>
                      </a:lnTo>
                      <a:cubicBezTo>
                        <a:pt x="6339" y="9264"/>
                        <a:pt x="6323" y="9142"/>
                        <a:pt x="6308" y="9020"/>
                      </a:cubicBezTo>
                      <a:lnTo>
                        <a:pt x="6308" y="8990"/>
                      </a:lnTo>
                      <a:cubicBezTo>
                        <a:pt x="6308" y="8868"/>
                        <a:pt x="6293" y="8746"/>
                        <a:pt x="6278" y="8609"/>
                      </a:cubicBezTo>
                      <a:cubicBezTo>
                        <a:pt x="6278" y="8548"/>
                        <a:pt x="6278" y="8472"/>
                        <a:pt x="6278" y="8395"/>
                      </a:cubicBezTo>
                      <a:cubicBezTo>
                        <a:pt x="6278" y="8380"/>
                        <a:pt x="6278" y="8350"/>
                        <a:pt x="6278" y="8334"/>
                      </a:cubicBezTo>
                      <a:lnTo>
                        <a:pt x="6278" y="8304"/>
                      </a:lnTo>
                      <a:lnTo>
                        <a:pt x="6278" y="8273"/>
                      </a:lnTo>
                      <a:lnTo>
                        <a:pt x="6278" y="8258"/>
                      </a:lnTo>
                      <a:lnTo>
                        <a:pt x="6278" y="8228"/>
                      </a:lnTo>
                      <a:lnTo>
                        <a:pt x="6278" y="8197"/>
                      </a:lnTo>
                      <a:cubicBezTo>
                        <a:pt x="6278" y="8075"/>
                        <a:pt x="6293" y="7908"/>
                        <a:pt x="6308" y="7740"/>
                      </a:cubicBezTo>
                      <a:lnTo>
                        <a:pt x="6308" y="7740"/>
                      </a:lnTo>
                      <a:cubicBezTo>
                        <a:pt x="6293" y="7847"/>
                        <a:pt x="6278" y="7938"/>
                        <a:pt x="6262" y="8045"/>
                      </a:cubicBezTo>
                      <a:lnTo>
                        <a:pt x="6262" y="8106"/>
                      </a:lnTo>
                      <a:lnTo>
                        <a:pt x="6247" y="8152"/>
                      </a:lnTo>
                      <a:cubicBezTo>
                        <a:pt x="6247" y="8167"/>
                        <a:pt x="6247" y="8182"/>
                        <a:pt x="6247" y="8213"/>
                      </a:cubicBezTo>
                      <a:lnTo>
                        <a:pt x="6247" y="8228"/>
                      </a:lnTo>
                      <a:cubicBezTo>
                        <a:pt x="6247" y="8258"/>
                        <a:pt x="6232" y="8289"/>
                        <a:pt x="6232" y="8304"/>
                      </a:cubicBezTo>
                      <a:lnTo>
                        <a:pt x="6232" y="8334"/>
                      </a:lnTo>
                      <a:cubicBezTo>
                        <a:pt x="6232" y="8395"/>
                        <a:pt x="6232" y="8456"/>
                        <a:pt x="6217" y="8517"/>
                      </a:cubicBezTo>
                      <a:cubicBezTo>
                        <a:pt x="6217" y="8654"/>
                        <a:pt x="6217" y="8807"/>
                        <a:pt x="6217" y="8944"/>
                      </a:cubicBezTo>
                      <a:cubicBezTo>
                        <a:pt x="6217" y="9066"/>
                        <a:pt x="6217" y="9203"/>
                        <a:pt x="6232" y="9340"/>
                      </a:cubicBezTo>
                      <a:cubicBezTo>
                        <a:pt x="6232" y="9401"/>
                        <a:pt x="6232" y="9462"/>
                        <a:pt x="6247" y="9538"/>
                      </a:cubicBezTo>
                      <a:cubicBezTo>
                        <a:pt x="6262" y="9614"/>
                        <a:pt x="6262" y="9675"/>
                        <a:pt x="6278" y="9736"/>
                      </a:cubicBezTo>
                      <a:cubicBezTo>
                        <a:pt x="6293" y="9812"/>
                        <a:pt x="6308" y="9873"/>
                        <a:pt x="6323" y="9934"/>
                      </a:cubicBezTo>
                      <a:cubicBezTo>
                        <a:pt x="6323" y="9980"/>
                        <a:pt x="6339" y="10010"/>
                        <a:pt x="6354" y="10041"/>
                      </a:cubicBezTo>
                      <a:cubicBezTo>
                        <a:pt x="6354" y="10071"/>
                        <a:pt x="6369" y="10117"/>
                        <a:pt x="6384" y="10148"/>
                      </a:cubicBezTo>
                      <a:cubicBezTo>
                        <a:pt x="6430" y="10269"/>
                        <a:pt x="6476" y="10407"/>
                        <a:pt x="6521" y="10528"/>
                      </a:cubicBezTo>
                      <a:cubicBezTo>
                        <a:pt x="6537" y="10589"/>
                        <a:pt x="6567" y="10650"/>
                        <a:pt x="6598" y="10711"/>
                      </a:cubicBezTo>
                      <a:lnTo>
                        <a:pt x="6598" y="10726"/>
                      </a:lnTo>
                      <a:cubicBezTo>
                        <a:pt x="6628" y="10772"/>
                        <a:pt x="6643" y="10833"/>
                        <a:pt x="6674" y="10894"/>
                      </a:cubicBezTo>
                      <a:cubicBezTo>
                        <a:pt x="6719" y="10985"/>
                        <a:pt x="6765" y="11077"/>
                        <a:pt x="6811" y="11168"/>
                      </a:cubicBezTo>
                      <a:lnTo>
                        <a:pt x="6857" y="11260"/>
                      </a:lnTo>
                      <a:cubicBezTo>
                        <a:pt x="6917" y="11366"/>
                        <a:pt x="6978" y="11488"/>
                        <a:pt x="7039" y="11610"/>
                      </a:cubicBezTo>
                      <a:lnTo>
                        <a:pt x="7055" y="11656"/>
                      </a:lnTo>
                      <a:lnTo>
                        <a:pt x="7116" y="11793"/>
                      </a:lnTo>
                      <a:lnTo>
                        <a:pt x="7131" y="11839"/>
                      </a:lnTo>
                      <a:cubicBezTo>
                        <a:pt x="7146" y="11854"/>
                        <a:pt x="7146" y="11869"/>
                        <a:pt x="7161" y="11900"/>
                      </a:cubicBezTo>
                      <a:lnTo>
                        <a:pt x="7176" y="11945"/>
                      </a:lnTo>
                      <a:lnTo>
                        <a:pt x="7192" y="11991"/>
                      </a:lnTo>
                      <a:cubicBezTo>
                        <a:pt x="7207" y="12022"/>
                        <a:pt x="7222" y="12052"/>
                        <a:pt x="7222" y="12082"/>
                      </a:cubicBezTo>
                      <a:cubicBezTo>
                        <a:pt x="7237" y="12098"/>
                        <a:pt x="7237" y="12113"/>
                        <a:pt x="7253" y="12143"/>
                      </a:cubicBezTo>
                      <a:lnTo>
                        <a:pt x="7253" y="12159"/>
                      </a:lnTo>
                      <a:cubicBezTo>
                        <a:pt x="7268" y="12189"/>
                        <a:pt x="7268" y="12220"/>
                        <a:pt x="7283" y="12235"/>
                      </a:cubicBezTo>
                      <a:lnTo>
                        <a:pt x="7283" y="12250"/>
                      </a:lnTo>
                      <a:cubicBezTo>
                        <a:pt x="7283" y="12235"/>
                        <a:pt x="7283" y="12235"/>
                        <a:pt x="7268" y="12220"/>
                      </a:cubicBezTo>
                      <a:lnTo>
                        <a:pt x="7253" y="12189"/>
                      </a:lnTo>
                      <a:cubicBezTo>
                        <a:pt x="7237" y="12128"/>
                        <a:pt x="7222" y="12082"/>
                        <a:pt x="7192" y="12037"/>
                      </a:cubicBezTo>
                      <a:lnTo>
                        <a:pt x="7192" y="12006"/>
                      </a:lnTo>
                      <a:cubicBezTo>
                        <a:pt x="7161" y="11961"/>
                        <a:pt x="7146" y="11900"/>
                        <a:pt x="7116" y="11854"/>
                      </a:cubicBezTo>
                      <a:cubicBezTo>
                        <a:pt x="7085" y="11778"/>
                        <a:pt x="7055" y="11732"/>
                        <a:pt x="7039" y="11686"/>
                      </a:cubicBezTo>
                      <a:cubicBezTo>
                        <a:pt x="7009" y="11625"/>
                        <a:pt x="6978" y="11564"/>
                        <a:pt x="6948" y="11519"/>
                      </a:cubicBezTo>
                      <a:cubicBezTo>
                        <a:pt x="6948" y="11519"/>
                        <a:pt x="6948" y="11503"/>
                        <a:pt x="6948" y="11503"/>
                      </a:cubicBezTo>
                      <a:lnTo>
                        <a:pt x="6933" y="11473"/>
                      </a:lnTo>
                      <a:lnTo>
                        <a:pt x="6917" y="11473"/>
                      </a:lnTo>
                      <a:lnTo>
                        <a:pt x="6917" y="11458"/>
                      </a:lnTo>
                      <a:lnTo>
                        <a:pt x="6902" y="11427"/>
                      </a:lnTo>
                      <a:lnTo>
                        <a:pt x="6887" y="11397"/>
                      </a:lnTo>
                      <a:lnTo>
                        <a:pt x="6887" y="11412"/>
                      </a:lnTo>
                      <a:cubicBezTo>
                        <a:pt x="6765" y="11199"/>
                        <a:pt x="6674" y="11031"/>
                        <a:pt x="6598" y="10864"/>
                      </a:cubicBezTo>
                      <a:lnTo>
                        <a:pt x="6399" y="10498"/>
                      </a:lnTo>
                      <a:cubicBezTo>
                        <a:pt x="6339" y="10376"/>
                        <a:pt x="6293" y="10269"/>
                        <a:pt x="6232" y="10163"/>
                      </a:cubicBezTo>
                      <a:cubicBezTo>
                        <a:pt x="6171" y="10041"/>
                        <a:pt x="6110" y="9919"/>
                        <a:pt x="6049" y="9797"/>
                      </a:cubicBezTo>
                      <a:cubicBezTo>
                        <a:pt x="6019" y="9736"/>
                        <a:pt x="5988" y="9660"/>
                        <a:pt x="5958" y="9599"/>
                      </a:cubicBezTo>
                      <a:cubicBezTo>
                        <a:pt x="5942" y="9538"/>
                        <a:pt x="5912" y="9492"/>
                        <a:pt x="5897" y="9431"/>
                      </a:cubicBezTo>
                      <a:lnTo>
                        <a:pt x="5881" y="9416"/>
                      </a:lnTo>
                      <a:cubicBezTo>
                        <a:pt x="5881" y="9416"/>
                        <a:pt x="5881" y="9416"/>
                        <a:pt x="5881" y="9401"/>
                      </a:cubicBezTo>
                      <a:cubicBezTo>
                        <a:pt x="5881" y="9386"/>
                        <a:pt x="5866" y="9370"/>
                        <a:pt x="5866" y="9355"/>
                      </a:cubicBezTo>
                      <a:cubicBezTo>
                        <a:pt x="5851" y="9340"/>
                        <a:pt x="5851" y="9325"/>
                        <a:pt x="5851" y="9310"/>
                      </a:cubicBezTo>
                      <a:lnTo>
                        <a:pt x="5836" y="9294"/>
                      </a:lnTo>
                      <a:cubicBezTo>
                        <a:pt x="5836" y="9249"/>
                        <a:pt x="5820" y="9218"/>
                        <a:pt x="5805" y="9188"/>
                      </a:cubicBezTo>
                      <a:lnTo>
                        <a:pt x="5805" y="9157"/>
                      </a:lnTo>
                      <a:cubicBezTo>
                        <a:pt x="5790" y="9127"/>
                        <a:pt x="5790" y="9081"/>
                        <a:pt x="5775" y="9051"/>
                      </a:cubicBezTo>
                      <a:cubicBezTo>
                        <a:pt x="5775" y="9035"/>
                        <a:pt x="5775" y="9005"/>
                        <a:pt x="5775" y="8990"/>
                      </a:cubicBezTo>
                      <a:lnTo>
                        <a:pt x="5760" y="8974"/>
                      </a:lnTo>
                      <a:cubicBezTo>
                        <a:pt x="5760" y="8913"/>
                        <a:pt x="5744" y="8837"/>
                        <a:pt x="5744" y="8776"/>
                      </a:cubicBezTo>
                      <a:cubicBezTo>
                        <a:pt x="5714" y="8639"/>
                        <a:pt x="5699" y="8517"/>
                        <a:pt x="5699" y="8395"/>
                      </a:cubicBezTo>
                      <a:lnTo>
                        <a:pt x="5699" y="8380"/>
                      </a:lnTo>
                      <a:cubicBezTo>
                        <a:pt x="5699" y="8380"/>
                        <a:pt x="5692" y="8374"/>
                        <a:pt x="5688" y="8369"/>
                      </a:cubicBezTo>
                      <a:lnTo>
                        <a:pt x="5688" y="8369"/>
                      </a:lnTo>
                      <a:cubicBezTo>
                        <a:pt x="5692" y="8439"/>
                        <a:pt x="5699" y="8509"/>
                        <a:pt x="5699" y="8578"/>
                      </a:cubicBezTo>
                      <a:lnTo>
                        <a:pt x="5714" y="8685"/>
                      </a:lnTo>
                      <a:cubicBezTo>
                        <a:pt x="5714" y="8761"/>
                        <a:pt x="5714" y="8837"/>
                        <a:pt x="5714" y="8898"/>
                      </a:cubicBezTo>
                      <a:cubicBezTo>
                        <a:pt x="5729" y="8929"/>
                        <a:pt x="5729" y="8944"/>
                        <a:pt x="5729" y="8974"/>
                      </a:cubicBezTo>
                      <a:lnTo>
                        <a:pt x="5729" y="9005"/>
                      </a:lnTo>
                      <a:cubicBezTo>
                        <a:pt x="5729" y="9035"/>
                        <a:pt x="5729" y="9066"/>
                        <a:pt x="5744" y="9096"/>
                      </a:cubicBezTo>
                      <a:lnTo>
                        <a:pt x="5744" y="9111"/>
                      </a:lnTo>
                      <a:cubicBezTo>
                        <a:pt x="5744" y="9142"/>
                        <a:pt x="5744" y="9157"/>
                        <a:pt x="5760" y="9188"/>
                      </a:cubicBezTo>
                      <a:lnTo>
                        <a:pt x="5760" y="9203"/>
                      </a:lnTo>
                      <a:cubicBezTo>
                        <a:pt x="5760" y="9233"/>
                        <a:pt x="5775" y="9264"/>
                        <a:pt x="5775" y="9279"/>
                      </a:cubicBezTo>
                      <a:lnTo>
                        <a:pt x="5775" y="9310"/>
                      </a:lnTo>
                      <a:cubicBezTo>
                        <a:pt x="5790" y="9325"/>
                        <a:pt x="5790" y="9355"/>
                        <a:pt x="5790" y="9386"/>
                      </a:cubicBezTo>
                      <a:lnTo>
                        <a:pt x="5820" y="9492"/>
                      </a:lnTo>
                      <a:cubicBezTo>
                        <a:pt x="5836" y="9553"/>
                        <a:pt x="5866" y="9614"/>
                        <a:pt x="5881" y="9690"/>
                      </a:cubicBezTo>
                      <a:cubicBezTo>
                        <a:pt x="5912" y="9767"/>
                        <a:pt x="5927" y="9828"/>
                        <a:pt x="5958" y="9873"/>
                      </a:cubicBezTo>
                      <a:cubicBezTo>
                        <a:pt x="5973" y="9934"/>
                        <a:pt x="6003" y="9995"/>
                        <a:pt x="6034" y="10056"/>
                      </a:cubicBezTo>
                      <a:cubicBezTo>
                        <a:pt x="6064" y="10117"/>
                        <a:pt x="6095" y="10178"/>
                        <a:pt x="6125" y="10239"/>
                      </a:cubicBezTo>
                      <a:cubicBezTo>
                        <a:pt x="6171" y="10361"/>
                        <a:pt x="6247" y="10483"/>
                        <a:pt x="6308" y="10605"/>
                      </a:cubicBezTo>
                      <a:cubicBezTo>
                        <a:pt x="6369" y="10711"/>
                        <a:pt x="6430" y="10833"/>
                        <a:pt x="6506" y="10955"/>
                      </a:cubicBezTo>
                      <a:cubicBezTo>
                        <a:pt x="6567" y="11062"/>
                        <a:pt x="6628" y="11184"/>
                        <a:pt x="6704" y="11305"/>
                      </a:cubicBezTo>
                      <a:cubicBezTo>
                        <a:pt x="6765" y="11412"/>
                        <a:pt x="6841" y="11534"/>
                        <a:pt x="6902" y="11656"/>
                      </a:cubicBezTo>
                      <a:cubicBezTo>
                        <a:pt x="6963" y="11747"/>
                        <a:pt x="7009" y="11839"/>
                        <a:pt x="7039" y="11930"/>
                      </a:cubicBezTo>
                      <a:cubicBezTo>
                        <a:pt x="7085" y="12037"/>
                        <a:pt x="7131" y="12128"/>
                        <a:pt x="7161" y="12220"/>
                      </a:cubicBezTo>
                      <a:lnTo>
                        <a:pt x="7176" y="12265"/>
                      </a:lnTo>
                      <a:lnTo>
                        <a:pt x="7192" y="12311"/>
                      </a:lnTo>
                      <a:cubicBezTo>
                        <a:pt x="7237" y="12402"/>
                        <a:pt x="7268" y="12509"/>
                        <a:pt x="7298" y="12616"/>
                      </a:cubicBezTo>
                      <a:cubicBezTo>
                        <a:pt x="7329" y="12722"/>
                        <a:pt x="7359" y="12829"/>
                        <a:pt x="7390" y="12936"/>
                      </a:cubicBezTo>
                      <a:cubicBezTo>
                        <a:pt x="7405" y="13012"/>
                        <a:pt x="7435" y="13103"/>
                        <a:pt x="7451" y="13179"/>
                      </a:cubicBezTo>
                      <a:cubicBezTo>
                        <a:pt x="7451" y="13210"/>
                        <a:pt x="7451" y="13240"/>
                        <a:pt x="7466" y="13256"/>
                      </a:cubicBezTo>
                      <a:lnTo>
                        <a:pt x="7456" y="13256"/>
                      </a:lnTo>
                      <a:cubicBezTo>
                        <a:pt x="7450" y="13240"/>
                        <a:pt x="7447" y="13221"/>
                        <a:pt x="7435" y="13210"/>
                      </a:cubicBezTo>
                      <a:cubicBezTo>
                        <a:pt x="7420" y="13179"/>
                        <a:pt x="7420" y="13149"/>
                        <a:pt x="7405" y="13119"/>
                      </a:cubicBezTo>
                      <a:cubicBezTo>
                        <a:pt x="7375" y="13073"/>
                        <a:pt x="7359" y="13027"/>
                        <a:pt x="7329" y="12966"/>
                      </a:cubicBezTo>
                      <a:lnTo>
                        <a:pt x="7329" y="12951"/>
                      </a:lnTo>
                      <a:cubicBezTo>
                        <a:pt x="7283" y="12844"/>
                        <a:pt x="7222" y="12738"/>
                        <a:pt x="7161" y="12631"/>
                      </a:cubicBezTo>
                      <a:cubicBezTo>
                        <a:pt x="7070" y="12448"/>
                        <a:pt x="6963" y="12281"/>
                        <a:pt x="6841" y="12113"/>
                      </a:cubicBezTo>
                      <a:lnTo>
                        <a:pt x="6796" y="12022"/>
                      </a:lnTo>
                      <a:lnTo>
                        <a:pt x="6750" y="11945"/>
                      </a:lnTo>
                      <a:cubicBezTo>
                        <a:pt x="6628" y="11763"/>
                        <a:pt x="6506" y="11580"/>
                        <a:pt x="6399" y="11397"/>
                      </a:cubicBezTo>
                      <a:cubicBezTo>
                        <a:pt x="6262" y="11184"/>
                        <a:pt x="6140" y="10970"/>
                        <a:pt x="6019" y="10772"/>
                      </a:cubicBezTo>
                      <a:lnTo>
                        <a:pt x="5988" y="10696"/>
                      </a:lnTo>
                      <a:cubicBezTo>
                        <a:pt x="5958" y="10635"/>
                        <a:pt x="5912" y="10574"/>
                        <a:pt x="5881" y="10498"/>
                      </a:cubicBezTo>
                      <a:lnTo>
                        <a:pt x="5866" y="10483"/>
                      </a:lnTo>
                      <a:cubicBezTo>
                        <a:pt x="5820" y="10391"/>
                        <a:pt x="5775" y="10285"/>
                        <a:pt x="5714" y="10193"/>
                      </a:cubicBezTo>
                      <a:lnTo>
                        <a:pt x="5699" y="10148"/>
                      </a:lnTo>
                      <a:lnTo>
                        <a:pt x="5638" y="10041"/>
                      </a:lnTo>
                      <a:cubicBezTo>
                        <a:pt x="5622" y="9980"/>
                        <a:pt x="5592" y="9934"/>
                        <a:pt x="5561" y="9873"/>
                      </a:cubicBezTo>
                      <a:cubicBezTo>
                        <a:pt x="5531" y="9782"/>
                        <a:pt x="5485" y="9706"/>
                        <a:pt x="5455" y="9629"/>
                      </a:cubicBezTo>
                      <a:lnTo>
                        <a:pt x="5440" y="9599"/>
                      </a:lnTo>
                      <a:lnTo>
                        <a:pt x="5424" y="9553"/>
                      </a:lnTo>
                      <a:lnTo>
                        <a:pt x="5409" y="9492"/>
                      </a:lnTo>
                      <a:cubicBezTo>
                        <a:pt x="5394" y="9477"/>
                        <a:pt x="5394" y="9477"/>
                        <a:pt x="5394" y="9462"/>
                      </a:cubicBezTo>
                      <a:cubicBezTo>
                        <a:pt x="5379" y="9431"/>
                        <a:pt x="5379" y="9416"/>
                        <a:pt x="5363" y="9401"/>
                      </a:cubicBezTo>
                      <a:lnTo>
                        <a:pt x="5318" y="9233"/>
                      </a:lnTo>
                      <a:lnTo>
                        <a:pt x="5302" y="9172"/>
                      </a:lnTo>
                      <a:lnTo>
                        <a:pt x="5287" y="9127"/>
                      </a:lnTo>
                      <a:lnTo>
                        <a:pt x="5272" y="9066"/>
                      </a:lnTo>
                      <a:lnTo>
                        <a:pt x="5272" y="9020"/>
                      </a:lnTo>
                      <a:lnTo>
                        <a:pt x="5257" y="8974"/>
                      </a:lnTo>
                      <a:lnTo>
                        <a:pt x="5257" y="8959"/>
                      </a:lnTo>
                      <a:lnTo>
                        <a:pt x="5242" y="8944"/>
                      </a:lnTo>
                      <a:lnTo>
                        <a:pt x="5242" y="8913"/>
                      </a:lnTo>
                      <a:cubicBezTo>
                        <a:pt x="5226" y="8837"/>
                        <a:pt x="5226" y="8761"/>
                        <a:pt x="5211" y="8685"/>
                      </a:cubicBezTo>
                      <a:lnTo>
                        <a:pt x="5196" y="8593"/>
                      </a:lnTo>
                      <a:lnTo>
                        <a:pt x="5196" y="8578"/>
                      </a:lnTo>
                      <a:lnTo>
                        <a:pt x="5196" y="8532"/>
                      </a:lnTo>
                      <a:lnTo>
                        <a:pt x="5196" y="8487"/>
                      </a:lnTo>
                      <a:lnTo>
                        <a:pt x="5196" y="8472"/>
                      </a:lnTo>
                      <a:cubicBezTo>
                        <a:pt x="5196" y="8472"/>
                        <a:pt x="5196" y="8456"/>
                        <a:pt x="5196" y="8456"/>
                      </a:cubicBezTo>
                      <a:lnTo>
                        <a:pt x="5181" y="8213"/>
                      </a:lnTo>
                      <a:lnTo>
                        <a:pt x="5196" y="8136"/>
                      </a:lnTo>
                      <a:lnTo>
                        <a:pt x="5196" y="8075"/>
                      </a:lnTo>
                      <a:lnTo>
                        <a:pt x="5196" y="8060"/>
                      </a:lnTo>
                      <a:lnTo>
                        <a:pt x="5196" y="7984"/>
                      </a:lnTo>
                      <a:cubicBezTo>
                        <a:pt x="5196" y="7969"/>
                        <a:pt x="5196" y="7969"/>
                        <a:pt x="5196" y="7954"/>
                      </a:cubicBezTo>
                      <a:cubicBezTo>
                        <a:pt x="5211" y="7877"/>
                        <a:pt x="5226" y="7786"/>
                        <a:pt x="5242" y="7695"/>
                      </a:cubicBezTo>
                      <a:lnTo>
                        <a:pt x="5242" y="7649"/>
                      </a:lnTo>
                      <a:lnTo>
                        <a:pt x="5257" y="7557"/>
                      </a:lnTo>
                      <a:lnTo>
                        <a:pt x="5272" y="7512"/>
                      </a:lnTo>
                      <a:lnTo>
                        <a:pt x="5287" y="7466"/>
                      </a:lnTo>
                      <a:lnTo>
                        <a:pt x="5287" y="7451"/>
                      </a:lnTo>
                      <a:cubicBezTo>
                        <a:pt x="5287" y="7451"/>
                        <a:pt x="5287" y="7436"/>
                        <a:pt x="5287" y="7420"/>
                      </a:cubicBezTo>
                      <a:cubicBezTo>
                        <a:pt x="5302" y="7390"/>
                        <a:pt x="5318" y="7344"/>
                        <a:pt x="5318" y="7298"/>
                      </a:cubicBezTo>
                      <a:cubicBezTo>
                        <a:pt x="5333" y="7253"/>
                        <a:pt x="5348" y="7207"/>
                        <a:pt x="5363" y="7161"/>
                      </a:cubicBezTo>
                      <a:cubicBezTo>
                        <a:pt x="5379" y="7116"/>
                        <a:pt x="5394" y="7055"/>
                        <a:pt x="5409" y="6994"/>
                      </a:cubicBezTo>
                      <a:lnTo>
                        <a:pt x="5424" y="6978"/>
                      </a:lnTo>
                      <a:cubicBezTo>
                        <a:pt x="5440" y="6917"/>
                        <a:pt x="5455" y="6872"/>
                        <a:pt x="5470" y="6826"/>
                      </a:cubicBezTo>
                      <a:lnTo>
                        <a:pt x="5485" y="6780"/>
                      </a:lnTo>
                      <a:cubicBezTo>
                        <a:pt x="5501" y="6750"/>
                        <a:pt x="5516" y="6704"/>
                        <a:pt x="5531" y="6674"/>
                      </a:cubicBezTo>
                      <a:lnTo>
                        <a:pt x="5592" y="6521"/>
                      </a:lnTo>
                      <a:lnTo>
                        <a:pt x="5607" y="6491"/>
                      </a:lnTo>
                      <a:lnTo>
                        <a:pt x="5622" y="6430"/>
                      </a:lnTo>
                      <a:lnTo>
                        <a:pt x="5699" y="6278"/>
                      </a:lnTo>
                      <a:lnTo>
                        <a:pt x="5729" y="6217"/>
                      </a:lnTo>
                      <a:lnTo>
                        <a:pt x="5760" y="6140"/>
                      </a:lnTo>
                      <a:cubicBezTo>
                        <a:pt x="5775" y="6125"/>
                        <a:pt x="5790" y="6095"/>
                        <a:pt x="5790" y="6064"/>
                      </a:cubicBezTo>
                      <a:cubicBezTo>
                        <a:pt x="5805" y="6049"/>
                        <a:pt x="5805" y="6049"/>
                        <a:pt x="5820" y="6034"/>
                      </a:cubicBezTo>
                      <a:cubicBezTo>
                        <a:pt x="5881" y="5897"/>
                        <a:pt x="5973" y="5760"/>
                        <a:pt x="6049" y="5607"/>
                      </a:cubicBezTo>
                      <a:cubicBezTo>
                        <a:pt x="6064" y="5592"/>
                        <a:pt x="6079" y="5577"/>
                        <a:pt x="6095" y="5546"/>
                      </a:cubicBezTo>
                      <a:cubicBezTo>
                        <a:pt x="6110" y="5516"/>
                        <a:pt x="6140" y="5470"/>
                        <a:pt x="6171" y="5440"/>
                      </a:cubicBezTo>
                      <a:cubicBezTo>
                        <a:pt x="6171" y="5424"/>
                        <a:pt x="6186" y="5394"/>
                        <a:pt x="6201" y="5379"/>
                      </a:cubicBezTo>
                      <a:cubicBezTo>
                        <a:pt x="6232" y="5348"/>
                        <a:pt x="6247" y="5302"/>
                        <a:pt x="6278" y="5272"/>
                      </a:cubicBezTo>
                      <a:cubicBezTo>
                        <a:pt x="6293" y="5257"/>
                        <a:pt x="6308" y="5242"/>
                        <a:pt x="6323" y="5211"/>
                      </a:cubicBezTo>
                      <a:cubicBezTo>
                        <a:pt x="6339" y="5181"/>
                        <a:pt x="6369" y="5150"/>
                        <a:pt x="6399" y="5104"/>
                      </a:cubicBezTo>
                      <a:lnTo>
                        <a:pt x="6460" y="5028"/>
                      </a:lnTo>
                      <a:lnTo>
                        <a:pt x="6521" y="4952"/>
                      </a:lnTo>
                      <a:cubicBezTo>
                        <a:pt x="6521" y="4937"/>
                        <a:pt x="6537" y="4937"/>
                        <a:pt x="6537" y="4922"/>
                      </a:cubicBezTo>
                      <a:lnTo>
                        <a:pt x="6567" y="4906"/>
                      </a:lnTo>
                      <a:lnTo>
                        <a:pt x="6582" y="4861"/>
                      </a:lnTo>
                      <a:cubicBezTo>
                        <a:pt x="6598" y="4861"/>
                        <a:pt x="6598" y="4845"/>
                        <a:pt x="6613" y="4845"/>
                      </a:cubicBezTo>
                      <a:cubicBezTo>
                        <a:pt x="6628" y="4830"/>
                        <a:pt x="6643" y="4800"/>
                        <a:pt x="6658" y="4784"/>
                      </a:cubicBezTo>
                      <a:cubicBezTo>
                        <a:pt x="6674" y="4754"/>
                        <a:pt x="6704" y="4724"/>
                        <a:pt x="6735" y="4693"/>
                      </a:cubicBezTo>
                      <a:lnTo>
                        <a:pt x="6750" y="4678"/>
                      </a:lnTo>
                      <a:cubicBezTo>
                        <a:pt x="6765" y="4663"/>
                        <a:pt x="6780" y="4647"/>
                        <a:pt x="6796" y="4632"/>
                      </a:cubicBezTo>
                      <a:lnTo>
                        <a:pt x="6857" y="4571"/>
                      </a:lnTo>
                      <a:cubicBezTo>
                        <a:pt x="6887" y="4541"/>
                        <a:pt x="6917" y="4495"/>
                        <a:pt x="6963" y="4465"/>
                      </a:cubicBezTo>
                      <a:cubicBezTo>
                        <a:pt x="6994" y="4434"/>
                        <a:pt x="7024" y="4388"/>
                        <a:pt x="7070" y="4358"/>
                      </a:cubicBezTo>
                      <a:lnTo>
                        <a:pt x="7116" y="4312"/>
                      </a:lnTo>
                      <a:cubicBezTo>
                        <a:pt x="7116" y="4312"/>
                        <a:pt x="7131" y="4297"/>
                        <a:pt x="7146" y="4297"/>
                      </a:cubicBezTo>
                      <a:lnTo>
                        <a:pt x="7176" y="4251"/>
                      </a:lnTo>
                      <a:lnTo>
                        <a:pt x="7237" y="4251"/>
                      </a:lnTo>
                      <a:cubicBezTo>
                        <a:pt x="7253" y="4236"/>
                        <a:pt x="7268" y="4206"/>
                        <a:pt x="7283" y="4190"/>
                      </a:cubicBezTo>
                      <a:cubicBezTo>
                        <a:pt x="7283" y="4175"/>
                        <a:pt x="7283" y="4175"/>
                        <a:pt x="7283" y="4160"/>
                      </a:cubicBezTo>
                      <a:lnTo>
                        <a:pt x="7283" y="4145"/>
                      </a:lnTo>
                      <a:lnTo>
                        <a:pt x="7481" y="3962"/>
                      </a:lnTo>
                      <a:cubicBezTo>
                        <a:pt x="7603" y="3855"/>
                        <a:pt x="7740" y="3718"/>
                        <a:pt x="7893" y="3581"/>
                      </a:cubicBezTo>
                      <a:cubicBezTo>
                        <a:pt x="8091" y="3413"/>
                        <a:pt x="8258" y="3261"/>
                        <a:pt x="8426" y="3124"/>
                      </a:cubicBezTo>
                      <a:lnTo>
                        <a:pt x="8456" y="3109"/>
                      </a:lnTo>
                      <a:cubicBezTo>
                        <a:pt x="8532" y="3032"/>
                        <a:pt x="8624" y="2956"/>
                        <a:pt x="8715" y="2895"/>
                      </a:cubicBezTo>
                      <a:cubicBezTo>
                        <a:pt x="8807" y="2819"/>
                        <a:pt x="8913" y="2743"/>
                        <a:pt x="9020" y="2667"/>
                      </a:cubicBezTo>
                      <a:lnTo>
                        <a:pt x="9035" y="2651"/>
                      </a:lnTo>
                      <a:cubicBezTo>
                        <a:pt x="9111" y="2590"/>
                        <a:pt x="9203" y="2530"/>
                        <a:pt x="9279" y="2469"/>
                      </a:cubicBezTo>
                      <a:cubicBezTo>
                        <a:pt x="9370" y="2408"/>
                        <a:pt x="9462" y="2347"/>
                        <a:pt x="9538" y="2301"/>
                      </a:cubicBezTo>
                      <a:cubicBezTo>
                        <a:pt x="9736" y="2179"/>
                        <a:pt x="9919" y="2057"/>
                        <a:pt x="10071" y="1966"/>
                      </a:cubicBezTo>
                      <a:cubicBezTo>
                        <a:pt x="10178" y="1920"/>
                        <a:pt x="10285" y="1859"/>
                        <a:pt x="10391" y="1813"/>
                      </a:cubicBezTo>
                      <a:lnTo>
                        <a:pt x="10445" y="1781"/>
                      </a:lnTo>
                      <a:lnTo>
                        <a:pt x="10445" y="1781"/>
                      </a:lnTo>
                      <a:cubicBezTo>
                        <a:pt x="10432" y="1803"/>
                        <a:pt x="10419" y="1818"/>
                        <a:pt x="10406" y="1844"/>
                      </a:cubicBezTo>
                      <a:lnTo>
                        <a:pt x="10391" y="1859"/>
                      </a:lnTo>
                      <a:cubicBezTo>
                        <a:pt x="10361" y="1890"/>
                        <a:pt x="10330" y="1920"/>
                        <a:pt x="10300" y="1966"/>
                      </a:cubicBezTo>
                      <a:cubicBezTo>
                        <a:pt x="10269" y="1996"/>
                        <a:pt x="10239" y="2027"/>
                        <a:pt x="10208" y="2057"/>
                      </a:cubicBezTo>
                      <a:cubicBezTo>
                        <a:pt x="10147" y="2133"/>
                        <a:pt x="10071" y="2194"/>
                        <a:pt x="10010" y="2255"/>
                      </a:cubicBezTo>
                      <a:lnTo>
                        <a:pt x="10010" y="2271"/>
                      </a:lnTo>
                      <a:cubicBezTo>
                        <a:pt x="9980" y="2286"/>
                        <a:pt x="9965" y="2301"/>
                        <a:pt x="9949" y="2316"/>
                      </a:cubicBezTo>
                      <a:lnTo>
                        <a:pt x="9919" y="2347"/>
                      </a:lnTo>
                      <a:lnTo>
                        <a:pt x="9919" y="2362"/>
                      </a:lnTo>
                      <a:lnTo>
                        <a:pt x="9904" y="2362"/>
                      </a:lnTo>
                      <a:lnTo>
                        <a:pt x="9888" y="2377"/>
                      </a:lnTo>
                      <a:cubicBezTo>
                        <a:pt x="9873" y="2408"/>
                        <a:pt x="9858" y="2423"/>
                        <a:pt x="9843" y="2423"/>
                      </a:cubicBezTo>
                      <a:lnTo>
                        <a:pt x="9828" y="2438"/>
                      </a:lnTo>
                      <a:lnTo>
                        <a:pt x="9812" y="2453"/>
                      </a:lnTo>
                      <a:cubicBezTo>
                        <a:pt x="9812" y="2453"/>
                        <a:pt x="9812" y="2453"/>
                        <a:pt x="9797" y="2469"/>
                      </a:cubicBezTo>
                      <a:lnTo>
                        <a:pt x="9782" y="2484"/>
                      </a:lnTo>
                      <a:lnTo>
                        <a:pt x="9767" y="2499"/>
                      </a:lnTo>
                      <a:lnTo>
                        <a:pt x="9751" y="2514"/>
                      </a:lnTo>
                      <a:cubicBezTo>
                        <a:pt x="9721" y="2545"/>
                        <a:pt x="9706" y="2560"/>
                        <a:pt x="9675" y="2575"/>
                      </a:cubicBezTo>
                      <a:lnTo>
                        <a:pt x="9645" y="2606"/>
                      </a:lnTo>
                      <a:lnTo>
                        <a:pt x="9660" y="2606"/>
                      </a:lnTo>
                      <a:lnTo>
                        <a:pt x="9645" y="2621"/>
                      </a:lnTo>
                      <a:cubicBezTo>
                        <a:pt x="9614" y="2651"/>
                        <a:pt x="9584" y="2667"/>
                        <a:pt x="9553" y="2697"/>
                      </a:cubicBezTo>
                      <a:cubicBezTo>
                        <a:pt x="9492" y="2773"/>
                        <a:pt x="9416" y="2850"/>
                        <a:pt x="9340" y="2910"/>
                      </a:cubicBezTo>
                      <a:lnTo>
                        <a:pt x="9310" y="2956"/>
                      </a:lnTo>
                      <a:lnTo>
                        <a:pt x="9172" y="3078"/>
                      </a:lnTo>
                      <a:lnTo>
                        <a:pt x="9096" y="3169"/>
                      </a:lnTo>
                      <a:cubicBezTo>
                        <a:pt x="9051" y="3215"/>
                        <a:pt x="9005" y="3261"/>
                        <a:pt x="8959" y="3291"/>
                      </a:cubicBezTo>
                      <a:lnTo>
                        <a:pt x="8913" y="3337"/>
                      </a:lnTo>
                      <a:cubicBezTo>
                        <a:pt x="9066" y="3215"/>
                        <a:pt x="9218" y="3093"/>
                        <a:pt x="9401" y="2926"/>
                      </a:cubicBezTo>
                      <a:cubicBezTo>
                        <a:pt x="9569" y="2789"/>
                        <a:pt x="9736" y="2651"/>
                        <a:pt x="9888" y="2514"/>
                      </a:cubicBezTo>
                      <a:cubicBezTo>
                        <a:pt x="9980" y="2438"/>
                        <a:pt x="10056" y="2377"/>
                        <a:pt x="10117" y="2316"/>
                      </a:cubicBezTo>
                      <a:lnTo>
                        <a:pt x="10132" y="2301"/>
                      </a:lnTo>
                      <a:cubicBezTo>
                        <a:pt x="10147" y="2286"/>
                        <a:pt x="10163" y="2271"/>
                        <a:pt x="10178" y="2255"/>
                      </a:cubicBezTo>
                      <a:lnTo>
                        <a:pt x="10193" y="2240"/>
                      </a:lnTo>
                      <a:lnTo>
                        <a:pt x="10224" y="2225"/>
                      </a:lnTo>
                      <a:lnTo>
                        <a:pt x="10224" y="2210"/>
                      </a:lnTo>
                      <a:cubicBezTo>
                        <a:pt x="10224" y="2210"/>
                        <a:pt x="10239" y="2210"/>
                        <a:pt x="10239" y="2194"/>
                      </a:cubicBezTo>
                      <a:lnTo>
                        <a:pt x="10254" y="2194"/>
                      </a:lnTo>
                      <a:cubicBezTo>
                        <a:pt x="10269" y="2179"/>
                        <a:pt x="10285" y="2164"/>
                        <a:pt x="10285" y="2149"/>
                      </a:cubicBezTo>
                      <a:lnTo>
                        <a:pt x="10300" y="2133"/>
                      </a:lnTo>
                      <a:cubicBezTo>
                        <a:pt x="10315" y="2118"/>
                        <a:pt x="10330" y="2103"/>
                        <a:pt x="10346" y="2088"/>
                      </a:cubicBezTo>
                      <a:cubicBezTo>
                        <a:pt x="10376" y="2042"/>
                        <a:pt x="10406" y="2012"/>
                        <a:pt x="10437" y="1966"/>
                      </a:cubicBezTo>
                      <a:lnTo>
                        <a:pt x="10452" y="1951"/>
                      </a:lnTo>
                      <a:lnTo>
                        <a:pt x="10483" y="1920"/>
                      </a:lnTo>
                      <a:cubicBezTo>
                        <a:pt x="10498" y="1890"/>
                        <a:pt x="10513" y="1874"/>
                        <a:pt x="10528" y="1844"/>
                      </a:cubicBezTo>
                      <a:cubicBezTo>
                        <a:pt x="10544" y="1829"/>
                        <a:pt x="10544" y="1813"/>
                        <a:pt x="10559" y="1783"/>
                      </a:cubicBezTo>
                      <a:lnTo>
                        <a:pt x="10574" y="1783"/>
                      </a:lnTo>
                      <a:cubicBezTo>
                        <a:pt x="10574" y="1768"/>
                        <a:pt x="10589" y="1737"/>
                        <a:pt x="10589" y="1722"/>
                      </a:cubicBezTo>
                      <a:cubicBezTo>
                        <a:pt x="10605" y="1722"/>
                        <a:pt x="10605" y="1707"/>
                        <a:pt x="10605" y="1692"/>
                      </a:cubicBezTo>
                      <a:cubicBezTo>
                        <a:pt x="10620" y="1692"/>
                        <a:pt x="10650" y="1676"/>
                        <a:pt x="10666" y="1661"/>
                      </a:cubicBezTo>
                      <a:close/>
                      <a:moveTo>
                        <a:pt x="15663" y="4495"/>
                      </a:moveTo>
                      <a:cubicBezTo>
                        <a:pt x="15663" y="4495"/>
                        <a:pt x="15663" y="4510"/>
                        <a:pt x="15663" y="4510"/>
                      </a:cubicBezTo>
                      <a:cubicBezTo>
                        <a:pt x="15663" y="4510"/>
                        <a:pt x="15678" y="4510"/>
                        <a:pt x="15678" y="4525"/>
                      </a:cubicBezTo>
                      <a:lnTo>
                        <a:pt x="15678" y="4541"/>
                      </a:lnTo>
                      <a:cubicBezTo>
                        <a:pt x="15678" y="4556"/>
                        <a:pt x="15678" y="4571"/>
                        <a:pt x="15678" y="4586"/>
                      </a:cubicBezTo>
                      <a:cubicBezTo>
                        <a:pt x="15693" y="4693"/>
                        <a:pt x="15693" y="4800"/>
                        <a:pt x="15693" y="4906"/>
                      </a:cubicBezTo>
                      <a:cubicBezTo>
                        <a:pt x="15693" y="5009"/>
                        <a:pt x="15693" y="5125"/>
                        <a:pt x="15693" y="5242"/>
                      </a:cubicBezTo>
                      <a:cubicBezTo>
                        <a:pt x="15693" y="5455"/>
                        <a:pt x="15678" y="5638"/>
                        <a:pt x="15663" y="5805"/>
                      </a:cubicBezTo>
                      <a:cubicBezTo>
                        <a:pt x="15648" y="5897"/>
                        <a:pt x="15632" y="6003"/>
                        <a:pt x="15632" y="6110"/>
                      </a:cubicBezTo>
                      <a:cubicBezTo>
                        <a:pt x="15617" y="6186"/>
                        <a:pt x="15602" y="6247"/>
                        <a:pt x="15602" y="6323"/>
                      </a:cubicBezTo>
                      <a:lnTo>
                        <a:pt x="15587" y="6384"/>
                      </a:lnTo>
                      <a:cubicBezTo>
                        <a:pt x="15587" y="6415"/>
                        <a:pt x="15587" y="6445"/>
                        <a:pt x="15571" y="6491"/>
                      </a:cubicBezTo>
                      <a:cubicBezTo>
                        <a:pt x="15556" y="6598"/>
                        <a:pt x="15541" y="6719"/>
                        <a:pt x="15511" y="6841"/>
                      </a:cubicBezTo>
                      <a:lnTo>
                        <a:pt x="15511" y="6857"/>
                      </a:lnTo>
                      <a:cubicBezTo>
                        <a:pt x="15511" y="6887"/>
                        <a:pt x="15495" y="6933"/>
                        <a:pt x="15495" y="6963"/>
                      </a:cubicBezTo>
                      <a:lnTo>
                        <a:pt x="15480" y="7009"/>
                      </a:lnTo>
                      <a:lnTo>
                        <a:pt x="15480" y="7055"/>
                      </a:lnTo>
                      <a:cubicBezTo>
                        <a:pt x="15465" y="7085"/>
                        <a:pt x="15465" y="7116"/>
                        <a:pt x="15450" y="7161"/>
                      </a:cubicBezTo>
                      <a:cubicBezTo>
                        <a:pt x="15419" y="7283"/>
                        <a:pt x="15389" y="7405"/>
                        <a:pt x="15358" y="7542"/>
                      </a:cubicBezTo>
                      <a:cubicBezTo>
                        <a:pt x="15328" y="7649"/>
                        <a:pt x="15297" y="7771"/>
                        <a:pt x="15267" y="7862"/>
                      </a:cubicBezTo>
                      <a:lnTo>
                        <a:pt x="15221" y="8045"/>
                      </a:lnTo>
                      <a:cubicBezTo>
                        <a:pt x="15206" y="8091"/>
                        <a:pt x="15191" y="8136"/>
                        <a:pt x="15175" y="8167"/>
                      </a:cubicBezTo>
                      <a:lnTo>
                        <a:pt x="15175" y="8197"/>
                      </a:lnTo>
                      <a:lnTo>
                        <a:pt x="15160" y="8228"/>
                      </a:lnTo>
                      <a:cubicBezTo>
                        <a:pt x="15145" y="8273"/>
                        <a:pt x="15130" y="8304"/>
                        <a:pt x="15114" y="8350"/>
                      </a:cubicBezTo>
                      <a:lnTo>
                        <a:pt x="15069" y="8441"/>
                      </a:lnTo>
                      <a:lnTo>
                        <a:pt x="15038" y="8517"/>
                      </a:lnTo>
                      <a:lnTo>
                        <a:pt x="15008" y="8578"/>
                      </a:lnTo>
                      <a:cubicBezTo>
                        <a:pt x="14977" y="8639"/>
                        <a:pt x="14947" y="8700"/>
                        <a:pt x="14932" y="8761"/>
                      </a:cubicBezTo>
                      <a:cubicBezTo>
                        <a:pt x="14871" y="8852"/>
                        <a:pt x="14825" y="8959"/>
                        <a:pt x="14779" y="9051"/>
                      </a:cubicBezTo>
                      <a:cubicBezTo>
                        <a:pt x="14703" y="9218"/>
                        <a:pt x="14612" y="9386"/>
                        <a:pt x="14505" y="9553"/>
                      </a:cubicBezTo>
                      <a:lnTo>
                        <a:pt x="14474" y="9614"/>
                      </a:lnTo>
                      <a:lnTo>
                        <a:pt x="14444" y="9645"/>
                      </a:lnTo>
                      <a:cubicBezTo>
                        <a:pt x="14444" y="9660"/>
                        <a:pt x="14444" y="9675"/>
                        <a:pt x="14429" y="9690"/>
                      </a:cubicBezTo>
                      <a:cubicBezTo>
                        <a:pt x="14414" y="9706"/>
                        <a:pt x="14414" y="9721"/>
                        <a:pt x="14398" y="9751"/>
                      </a:cubicBezTo>
                      <a:lnTo>
                        <a:pt x="14353" y="9797"/>
                      </a:lnTo>
                      <a:lnTo>
                        <a:pt x="14322" y="9858"/>
                      </a:lnTo>
                      <a:lnTo>
                        <a:pt x="14307" y="9873"/>
                      </a:lnTo>
                      <a:cubicBezTo>
                        <a:pt x="14292" y="9904"/>
                        <a:pt x="14276" y="9919"/>
                        <a:pt x="14261" y="9934"/>
                      </a:cubicBezTo>
                      <a:lnTo>
                        <a:pt x="14185" y="10041"/>
                      </a:lnTo>
                      <a:lnTo>
                        <a:pt x="14170" y="10071"/>
                      </a:lnTo>
                      <a:cubicBezTo>
                        <a:pt x="14155" y="10087"/>
                        <a:pt x="14139" y="10117"/>
                        <a:pt x="14124" y="10132"/>
                      </a:cubicBezTo>
                      <a:lnTo>
                        <a:pt x="14078" y="10193"/>
                      </a:lnTo>
                      <a:cubicBezTo>
                        <a:pt x="14048" y="10224"/>
                        <a:pt x="14017" y="10269"/>
                        <a:pt x="13987" y="10315"/>
                      </a:cubicBezTo>
                      <a:cubicBezTo>
                        <a:pt x="13956" y="10346"/>
                        <a:pt x="13941" y="10376"/>
                        <a:pt x="13911" y="10407"/>
                      </a:cubicBezTo>
                      <a:lnTo>
                        <a:pt x="13850" y="10483"/>
                      </a:lnTo>
                      <a:cubicBezTo>
                        <a:pt x="13819" y="10513"/>
                        <a:pt x="13789" y="10544"/>
                        <a:pt x="13758" y="10574"/>
                      </a:cubicBezTo>
                      <a:lnTo>
                        <a:pt x="13728" y="10605"/>
                      </a:lnTo>
                      <a:lnTo>
                        <a:pt x="13728" y="10620"/>
                      </a:lnTo>
                      <a:cubicBezTo>
                        <a:pt x="13697" y="10650"/>
                        <a:pt x="13652" y="10681"/>
                        <a:pt x="13621" y="10726"/>
                      </a:cubicBezTo>
                      <a:lnTo>
                        <a:pt x="13545" y="10803"/>
                      </a:lnTo>
                      <a:lnTo>
                        <a:pt x="13484" y="10864"/>
                      </a:lnTo>
                      <a:cubicBezTo>
                        <a:pt x="13454" y="10894"/>
                        <a:pt x="13423" y="10909"/>
                        <a:pt x="13393" y="10940"/>
                      </a:cubicBezTo>
                      <a:cubicBezTo>
                        <a:pt x="13378" y="10955"/>
                        <a:pt x="13378" y="10955"/>
                        <a:pt x="13362" y="10970"/>
                      </a:cubicBezTo>
                      <a:cubicBezTo>
                        <a:pt x="13347" y="10985"/>
                        <a:pt x="13332" y="11001"/>
                        <a:pt x="13301" y="11016"/>
                      </a:cubicBezTo>
                      <a:lnTo>
                        <a:pt x="13286" y="11046"/>
                      </a:lnTo>
                      <a:lnTo>
                        <a:pt x="13195" y="11107"/>
                      </a:lnTo>
                      <a:lnTo>
                        <a:pt x="13164" y="11138"/>
                      </a:lnTo>
                      <a:cubicBezTo>
                        <a:pt x="13149" y="11153"/>
                        <a:pt x="13134" y="11168"/>
                        <a:pt x="13118" y="11184"/>
                      </a:cubicBezTo>
                      <a:lnTo>
                        <a:pt x="13027" y="11244"/>
                      </a:lnTo>
                      <a:cubicBezTo>
                        <a:pt x="12981" y="11275"/>
                        <a:pt x="12936" y="11305"/>
                        <a:pt x="12890" y="11351"/>
                      </a:cubicBezTo>
                      <a:lnTo>
                        <a:pt x="12890" y="11336"/>
                      </a:lnTo>
                      <a:cubicBezTo>
                        <a:pt x="12875" y="11351"/>
                        <a:pt x="12859" y="11366"/>
                        <a:pt x="12844" y="11366"/>
                      </a:cubicBezTo>
                      <a:lnTo>
                        <a:pt x="12799" y="11412"/>
                      </a:lnTo>
                      <a:lnTo>
                        <a:pt x="12692" y="11488"/>
                      </a:lnTo>
                      <a:cubicBezTo>
                        <a:pt x="12646" y="11519"/>
                        <a:pt x="12585" y="11549"/>
                        <a:pt x="12540" y="11580"/>
                      </a:cubicBezTo>
                      <a:cubicBezTo>
                        <a:pt x="12524" y="11595"/>
                        <a:pt x="12494" y="11610"/>
                        <a:pt x="12479" y="11625"/>
                      </a:cubicBezTo>
                      <a:cubicBezTo>
                        <a:pt x="12433" y="11656"/>
                        <a:pt x="12387" y="11686"/>
                        <a:pt x="12341" y="11702"/>
                      </a:cubicBezTo>
                      <a:cubicBezTo>
                        <a:pt x="12311" y="11717"/>
                        <a:pt x="12296" y="11732"/>
                        <a:pt x="12265" y="11747"/>
                      </a:cubicBezTo>
                      <a:cubicBezTo>
                        <a:pt x="12220" y="11778"/>
                        <a:pt x="12159" y="11808"/>
                        <a:pt x="12113" y="11839"/>
                      </a:cubicBezTo>
                      <a:lnTo>
                        <a:pt x="12067" y="11869"/>
                      </a:lnTo>
                      <a:cubicBezTo>
                        <a:pt x="11945" y="11930"/>
                        <a:pt x="11808" y="12006"/>
                        <a:pt x="11671" y="12082"/>
                      </a:cubicBezTo>
                      <a:cubicBezTo>
                        <a:pt x="11549" y="12143"/>
                        <a:pt x="11427" y="12204"/>
                        <a:pt x="11305" y="12250"/>
                      </a:cubicBezTo>
                      <a:lnTo>
                        <a:pt x="11260" y="12281"/>
                      </a:lnTo>
                      <a:cubicBezTo>
                        <a:pt x="11062" y="12372"/>
                        <a:pt x="10879" y="12463"/>
                        <a:pt x="10681" y="12540"/>
                      </a:cubicBezTo>
                      <a:lnTo>
                        <a:pt x="10605" y="12570"/>
                      </a:lnTo>
                      <a:cubicBezTo>
                        <a:pt x="10422" y="12661"/>
                        <a:pt x="10239" y="12738"/>
                        <a:pt x="9995" y="12829"/>
                      </a:cubicBezTo>
                      <a:lnTo>
                        <a:pt x="9828" y="12905"/>
                      </a:lnTo>
                      <a:cubicBezTo>
                        <a:pt x="9675" y="12966"/>
                        <a:pt x="9508" y="13027"/>
                        <a:pt x="9355" y="13088"/>
                      </a:cubicBezTo>
                      <a:cubicBezTo>
                        <a:pt x="9142" y="13179"/>
                        <a:pt x="8929" y="13286"/>
                        <a:pt x="8731" y="13393"/>
                      </a:cubicBezTo>
                      <a:cubicBezTo>
                        <a:pt x="8700" y="13408"/>
                        <a:pt x="8685" y="13408"/>
                        <a:pt x="8670" y="13423"/>
                      </a:cubicBezTo>
                      <a:cubicBezTo>
                        <a:pt x="8639" y="13438"/>
                        <a:pt x="8593" y="13469"/>
                        <a:pt x="8563" y="13484"/>
                      </a:cubicBezTo>
                      <a:cubicBezTo>
                        <a:pt x="8502" y="13515"/>
                        <a:pt x="8441" y="13560"/>
                        <a:pt x="8380" y="13591"/>
                      </a:cubicBezTo>
                      <a:cubicBezTo>
                        <a:pt x="8350" y="13606"/>
                        <a:pt x="8319" y="13637"/>
                        <a:pt x="8273" y="13652"/>
                      </a:cubicBezTo>
                      <a:lnTo>
                        <a:pt x="8243" y="13682"/>
                      </a:lnTo>
                      <a:cubicBezTo>
                        <a:pt x="8228" y="13697"/>
                        <a:pt x="8213" y="13697"/>
                        <a:pt x="8197" y="13713"/>
                      </a:cubicBezTo>
                      <a:cubicBezTo>
                        <a:pt x="8243" y="13667"/>
                        <a:pt x="8273" y="13621"/>
                        <a:pt x="8319" y="13591"/>
                      </a:cubicBezTo>
                      <a:cubicBezTo>
                        <a:pt x="8380" y="13530"/>
                        <a:pt x="8441" y="13484"/>
                        <a:pt x="8487" y="13423"/>
                      </a:cubicBezTo>
                      <a:cubicBezTo>
                        <a:pt x="8502" y="13408"/>
                        <a:pt x="8532" y="13393"/>
                        <a:pt x="8548" y="13378"/>
                      </a:cubicBezTo>
                      <a:lnTo>
                        <a:pt x="8563" y="13362"/>
                      </a:lnTo>
                      <a:cubicBezTo>
                        <a:pt x="8593" y="13347"/>
                        <a:pt x="8609" y="13332"/>
                        <a:pt x="8639" y="13301"/>
                      </a:cubicBezTo>
                      <a:lnTo>
                        <a:pt x="8822" y="13164"/>
                      </a:lnTo>
                      <a:cubicBezTo>
                        <a:pt x="8868" y="13119"/>
                        <a:pt x="8913" y="13073"/>
                        <a:pt x="8974" y="13042"/>
                      </a:cubicBezTo>
                      <a:lnTo>
                        <a:pt x="9005" y="13012"/>
                      </a:lnTo>
                      <a:lnTo>
                        <a:pt x="9035" y="12997"/>
                      </a:lnTo>
                      <a:cubicBezTo>
                        <a:pt x="9142" y="12920"/>
                        <a:pt x="9249" y="12844"/>
                        <a:pt x="9386" y="12753"/>
                      </a:cubicBezTo>
                      <a:cubicBezTo>
                        <a:pt x="9492" y="12677"/>
                        <a:pt x="9614" y="12600"/>
                        <a:pt x="9736" y="12540"/>
                      </a:cubicBezTo>
                      <a:lnTo>
                        <a:pt x="9767" y="12524"/>
                      </a:lnTo>
                      <a:lnTo>
                        <a:pt x="9828" y="12494"/>
                      </a:lnTo>
                      <a:lnTo>
                        <a:pt x="9828" y="12479"/>
                      </a:lnTo>
                      <a:cubicBezTo>
                        <a:pt x="9934" y="12418"/>
                        <a:pt x="10056" y="12372"/>
                        <a:pt x="10193" y="12296"/>
                      </a:cubicBezTo>
                      <a:cubicBezTo>
                        <a:pt x="10300" y="12235"/>
                        <a:pt x="10422" y="12189"/>
                        <a:pt x="10528" y="12143"/>
                      </a:cubicBezTo>
                      <a:lnTo>
                        <a:pt x="10559" y="12128"/>
                      </a:lnTo>
                      <a:lnTo>
                        <a:pt x="10574" y="12128"/>
                      </a:lnTo>
                      <a:cubicBezTo>
                        <a:pt x="10696" y="12082"/>
                        <a:pt x="10818" y="12022"/>
                        <a:pt x="10925" y="11961"/>
                      </a:cubicBezTo>
                      <a:cubicBezTo>
                        <a:pt x="11046" y="11915"/>
                        <a:pt x="11168" y="11854"/>
                        <a:pt x="11305" y="11778"/>
                      </a:cubicBezTo>
                      <a:cubicBezTo>
                        <a:pt x="11458" y="11702"/>
                        <a:pt x="11580" y="11641"/>
                        <a:pt x="11686" y="11580"/>
                      </a:cubicBezTo>
                      <a:cubicBezTo>
                        <a:pt x="11823" y="11503"/>
                        <a:pt x="11945" y="11427"/>
                        <a:pt x="12052" y="11366"/>
                      </a:cubicBezTo>
                      <a:cubicBezTo>
                        <a:pt x="12326" y="11199"/>
                        <a:pt x="12540" y="11031"/>
                        <a:pt x="12707" y="10879"/>
                      </a:cubicBezTo>
                      <a:cubicBezTo>
                        <a:pt x="12768" y="10818"/>
                        <a:pt x="12814" y="10772"/>
                        <a:pt x="12875" y="10726"/>
                      </a:cubicBezTo>
                      <a:cubicBezTo>
                        <a:pt x="12920" y="10681"/>
                        <a:pt x="12966" y="10635"/>
                        <a:pt x="13012" y="10589"/>
                      </a:cubicBezTo>
                      <a:cubicBezTo>
                        <a:pt x="13088" y="10528"/>
                        <a:pt x="13149" y="10467"/>
                        <a:pt x="13225" y="10407"/>
                      </a:cubicBezTo>
                      <a:lnTo>
                        <a:pt x="13362" y="10285"/>
                      </a:lnTo>
                      <a:lnTo>
                        <a:pt x="13362" y="10285"/>
                      </a:lnTo>
                      <a:cubicBezTo>
                        <a:pt x="13240" y="10361"/>
                        <a:pt x="13149" y="10452"/>
                        <a:pt x="13058" y="10513"/>
                      </a:cubicBezTo>
                      <a:cubicBezTo>
                        <a:pt x="12981" y="10574"/>
                        <a:pt x="12905" y="10620"/>
                        <a:pt x="12844" y="10681"/>
                      </a:cubicBezTo>
                      <a:lnTo>
                        <a:pt x="12753" y="10742"/>
                      </a:lnTo>
                      <a:cubicBezTo>
                        <a:pt x="12722" y="10772"/>
                        <a:pt x="12677" y="10803"/>
                        <a:pt x="12646" y="10833"/>
                      </a:cubicBezTo>
                      <a:cubicBezTo>
                        <a:pt x="12616" y="10848"/>
                        <a:pt x="12600" y="10864"/>
                        <a:pt x="12570" y="10879"/>
                      </a:cubicBezTo>
                      <a:lnTo>
                        <a:pt x="12540" y="10894"/>
                      </a:lnTo>
                      <a:cubicBezTo>
                        <a:pt x="12479" y="10925"/>
                        <a:pt x="12418" y="10970"/>
                        <a:pt x="12372" y="11001"/>
                      </a:cubicBezTo>
                      <a:lnTo>
                        <a:pt x="12341" y="11016"/>
                      </a:lnTo>
                      <a:cubicBezTo>
                        <a:pt x="12235" y="11077"/>
                        <a:pt x="12143" y="11123"/>
                        <a:pt x="12037" y="11168"/>
                      </a:cubicBezTo>
                      <a:lnTo>
                        <a:pt x="11976" y="11199"/>
                      </a:lnTo>
                      <a:cubicBezTo>
                        <a:pt x="11869" y="11260"/>
                        <a:pt x="11747" y="11321"/>
                        <a:pt x="11625" y="11382"/>
                      </a:cubicBezTo>
                      <a:lnTo>
                        <a:pt x="11610" y="11397"/>
                      </a:lnTo>
                      <a:lnTo>
                        <a:pt x="11595" y="11397"/>
                      </a:lnTo>
                      <a:cubicBezTo>
                        <a:pt x="11595" y="11412"/>
                        <a:pt x="11580" y="11412"/>
                        <a:pt x="11580" y="11412"/>
                      </a:cubicBezTo>
                      <a:lnTo>
                        <a:pt x="11564" y="11427"/>
                      </a:lnTo>
                      <a:lnTo>
                        <a:pt x="11519" y="11443"/>
                      </a:lnTo>
                      <a:lnTo>
                        <a:pt x="11458" y="11488"/>
                      </a:lnTo>
                      <a:cubicBezTo>
                        <a:pt x="11397" y="11519"/>
                        <a:pt x="11321" y="11549"/>
                        <a:pt x="11260" y="11595"/>
                      </a:cubicBezTo>
                      <a:lnTo>
                        <a:pt x="11229" y="11610"/>
                      </a:lnTo>
                      <a:cubicBezTo>
                        <a:pt x="11107" y="11671"/>
                        <a:pt x="11001" y="11732"/>
                        <a:pt x="10879" y="11793"/>
                      </a:cubicBezTo>
                      <a:cubicBezTo>
                        <a:pt x="10742" y="11854"/>
                        <a:pt x="10605" y="11915"/>
                        <a:pt x="10483" y="11976"/>
                      </a:cubicBezTo>
                      <a:lnTo>
                        <a:pt x="10437" y="11991"/>
                      </a:lnTo>
                      <a:cubicBezTo>
                        <a:pt x="10330" y="12037"/>
                        <a:pt x="10224" y="12098"/>
                        <a:pt x="10117" y="12143"/>
                      </a:cubicBezTo>
                      <a:cubicBezTo>
                        <a:pt x="9995" y="12204"/>
                        <a:pt x="9873" y="12281"/>
                        <a:pt x="9751" y="12357"/>
                      </a:cubicBezTo>
                      <a:cubicBezTo>
                        <a:pt x="9477" y="12509"/>
                        <a:pt x="9249" y="12661"/>
                        <a:pt x="9051" y="12814"/>
                      </a:cubicBezTo>
                      <a:cubicBezTo>
                        <a:pt x="9157" y="12707"/>
                        <a:pt x="9264" y="12616"/>
                        <a:pt x="9370" y="12524"/>
                      </a:cubicBezTo>
                      <a:cubicBezTo>
                        <a:pt x="9416" y="12494"/>
                        <a:pt x="9462" y="12448"/>
                        <a:pt x="9523" y="12402"/>
                      </a:cubicBezTo>
                      <a:cubicBezTo>
                        <a:pt x="9569" y="12372"/>
                        <a:pt x="9629" y="12326"/>
                        <a:pt x="9690" y="12281"/>
                      </a:cubicBezTo>
                      <a:cubicBezTo>
                        <a:pt x="9797" y="12204"/>
                        <a:pt x="9904" y="12128"/>
                        <a:pt x="10041" y="12037"/>
                      </a:cubicBezTo>
                      <a:cubicBezTo>
                        <a:pt x="10132" y="11976"/>
                        <a:pt x="10224" y="11915"/>
                        <a:pt x="10315" y="11854"/>
                      </a:cubicBezTo>
                      <a:lnTo>
                        <a:pt x="10376" y="11808"/>
                      </a:lnTo>
                      <a:lnTo>
                        <a:pt x="10513" y="11732"/>
                      </a:lnTo>
                      <a:cubicBezTo>
                        <a:pt x="10589" y="11686"/>
                        <a:pt x="10666" y="11641"/>
                        <a:pt x="10742" y="11595"/>
                      </a:cubicBezTo>
                      <a:cubicBezTo>
                        <a:pt x="10787" y="11549"/>
                        <a:pt x="10833" y="11519"/>
                        <a:pt x="10894" y="11488"/>
                      </a:cubicBezTo>
                      <a:cubicBezTo>
                        <a:pt x="10955" y="11443"/>
                        <a:pt x="11031" y="11412"/>
                        <a:pt x="11107" y="11366"/>
                      </a:cubicBezTo>
                      <a:cubicBezTo>
                        <a:pt x="11153" y="11321"/>
                        <a:pt x="11214" y="11290"/>
                        <a:pt x="11260" y="11260"/>
                      </a:cubicBezTo>
                      <a:lnTo>
                        <a:pt x="11290" y="11244"/>
                      </a:lnTo>
                      <a:cubicBezTo>
                        <a:pt x="11336" y="11214"/>
                        <a:pt x="11382" y="11168"/>
                        <a:pt x="11427" y="11138"/>
                      </a:cubicBezTo>
                      <a:cubicBezTo>
                        <a:pt x="11488" y="11092"/>
                        <a:pt x="11549" y="11062"/>
                        <a:pt x="11610" y="11016"/>
                      </a:cubicBezTo>
                      <a:cubicBezTo>
                        <a:pt x="11671" y="10970"/>
                        <a:pt x="11717" y="10925"/>
                        <a:pt x="11778" y="10879"/>
                      </a:cubicBezTo>
                      <a:cubicBezTo>
                        <a:pt x="11793" y="10864"/>
                        <a:pt x="11808" y="10848"/>
                        <a:pt x="11823" y="10833"/>
                      </a:cubicBezTo>
                      <a:lnTo>
                        <a:pt x="11854" y="10803"/>
                      </a:lnTo>
                      <a:cubicBezTo>
                        <a:pt x="11884" y="10787"/>
                        <a:pt x="11900" y="10772"/>
                        <a:pt x="11915" y="10757"/>
                      </a:cubicBezTo>
                      <a:lnTo>
                        <a:pt x="11945" y="10726"/>
                      </a:lnTo>
                      <a:cubicBezTo>
                        <a:pt x="11961" y="10711"/>
                        <a:pt x="11991" y="10696"/>
                        <a:pt x="12006" y="10666"/>
                      </a:cubicBezTo>
                      <a:cubicBezTo>
                        <a:pt x="12022" y="10650"/>
                        <a:pt x="12052" y="10635"/>
                        <a:pt x="12067" y="10605"/>
                      </a:cubicBezTo>
                      <a:lnTo>
                        <a:pt x="12082" y="10589"/>
                      </a:lnTo>
                      <a:cubicBezTo>
                        <a:pt x="12189" y="10483"/>
                        <a:pt x="12281" y="10361"/>
                        <a:pt x="12357" y="10269"/>
                      </a:cubicBezTo>
                      <a:cubicBezTo>
                        <a:pt x="12418" y="10178"/>
                        <a:pt x="12494" y="10071"/>
                        <a:pt x="12555" y="9980"/>
                      </a:cubicBezTo>
                      <a:lnTo>
                        <a:pt x="12600" y="9934"/>
                      </a:lnTo>
                      <a:cubicBezTo>
                        <a:pt x="12677" y="9828"/>
                        <a:pt x="12753" y="9721"/>
                        <a:pt x="12829" y="9614"/>
                      </a:cubicBezTo>
                      <a:cubicBezTo>
                        <a:pt x="12877" y="9537"/>
                        <a:pt x="12926" y="9466"/>
                        <a:pt x="12982" y="9393"/>
                      </a:cubicBezTo>
                      <a:lnTo>
                        <a:pt x="12982" y="9393"/>
                      </a:lnTo>
                      <a:cubicBezTo>
                        <a:pt x="12906" y="9482"/>
                        <a:pt x="12829" y="9571"/>
                        <a:pt x="12753" y="9660"/>
                      </a:cubicBezTo>
                      <a:cubicBezTo>
                        <a:pt x="12661" y="9767"/>
                        <a:pt x="12570" y="9873"/>
                        <a:pt x="12479" y="9980"/>
                      </a:cubicBezTo>
                      <a:cubicBezTo>
                        <a:pt x="12448" y="10026"/>
                        <a:pt x="12402" y="10071"/>
                        <a:pt x="12341" y="10132"/>
                      </a:cubicBezTo>
                      <a:cubicBezTo>
                        <a:pt x="12311" y="10178"/>
                        <a:pt x="12265" y="10224"/>
                        <a:pt x="12220" y="10269"/>
                      </a:cubicBezTo>
                      <a:lnTo>
                        <a:pt x="12204" y="10285"/>
                      </a:lnTo>
                      <a:lnTo>
                        <a:pt x="12113" y="10376"/>
                      </a:lnTo>
                      <a:lnTo>
                        <a:pt x="12098" y="10391"/>
                      </a:lnTo>
                      <a:cubicBezTo>
                        <a:pt x="12067" y="10422"/>
                        <a:pt x="12022" y="10452"/>
                        <a:pt x="11991" y="10483"/>
                      </a:cubicBezTo>
                      <a:cubicBezTo>
                        <a:pt x="11945" y="10528"/>
                        <a:pt x="11884" y="10574"/>
                        <a:pt x="11839" y="10620"/>
                      </a:cubicBezTo>
                      <a:cubicBezTo>
                        <a:pt x="11762" y="10681"/>
                        <a:pt x="11686" y="10726"/>
                        <a:pt x="11610" y="10787"/>
                      </a:cubicBezTo>
                      <a:lnTo>
                        <a:pt x="11549" y="10833"/>
                      </a:lnTo>
                      <a:lnTo>
                        <a:pt x="11473" y="10894"/>
                      </a:lnTo>
                      <a:lnTo>
                        <a:pt x="11443" y="10925"/>
                      </a:lnTo>
                      <a:lnTo>
                        <a:pt x="11397" y="10955"/>
                      </a:lnTo>
                      <a:cubicBezTo>
                        <a:pt x="11382" y="10970"/>
                        <a:pt x="11351" y="10985"/>
                        <a:pt x="11336" y="11001"/>
                      </a:cubicBezTo>
                      <a:cubicBezTo>
                        <a:pt x="11321" y="11016"/>
                        <a:pt x="11290" y="11031"/>
                        <a:pt x="11275" y="11046"/>
                      </a:cubicBezTo>
                      <a:lnTo>
                        <a:pt x="11229" y="11062"/>
                      </a:lnTo>
                      <a:cubicBezTo>
                        <a:pt x="11138" y="11123"/>
                        <a:pt x="11046" y="11184"/>
                        <a:pt x="10955" y="11244"/>
                      </a:cubicBezTo>
                      <a:lnTo>
                        <a:pt x="10894" y="11275"/>
                      </a:lnTo>
                      <a:cubicBezTo>
                        <a:pt x="10787" y="11351"/>
                        <a:pt x="10666" y="11427"/>
                        <a:pt x="10559" y="11503"/>
                      </a:cubicBezTo>
                      <a:cubicBezTo>
                        <a:pt x="10437" y="11580"/>
                        <a:pt x="10315" y="11656"/>
                        <a:pt x="10193" y="11747"/>
                      </a:cubicBezTo>
                      <a:lnTo>
                        <a:pt x="10178" y="11747"/>
                      </a:lnTo>
                      <a:cubicBezTo>
                        <a:pt x="10071" y="11823"/>
                        <a:pt x="9965" y="11884"/>
                        <a:pt x="9858" y="11961"/>
                      </a:cubicBezTo>
                      <a:cubicBezTo>
                        <a:pt x="9812" y="11991"/>
                        <a:pt x="9751" y="12022"/>
                        <a:pt x="9706" y="12067"/>
                      </a:cubicBezTo>
                      <a:cubicBezTo>
                        <a:pt x="9721" y="12052"/>
                        <a:pt x="9736" y="12037"/>
                        <a:pt x="9751" y="12022"/>
                      </a:cubicBezTo>
                      <a:lnTo>
                        <a:pt x="9797" y="11991"/>
                      </a:lnTo>
                      <a:cubicBezTo>
                        <a:pt x="9919" y="11869"/>
                        <a:pt x="10041" y="11763"/>
                        <a:pt x="10163" y="11656"/>
                      </a:cubicBezTo>
                      <a:cubicBezTo>
                        <a:pt x="10254" y="11564"/>
                        <a:pt x="10346" y="11473"/>
                        <a:pt x="10452" y="11382"/>
                      </a:cubicBezTo>
                      <a:cubicBezTo>
                        <a:pt x="10544" y="11290"/>
                        <a:pt x="10650" y="11184"/>
                        <a:pt x="10742" y="11092"/>
                      </a:cubicBezTo>
                      <a:lnTo>
                        <a:pt x="10864" y="10970"/>
                      </a:lnTo>
                      <a:cubicBezTo>
                        <a:pt x="11031" y="10818"/>
                        <a:pt x="11184" y="10666"/>
                        <a:pt x="11336" y="10498"/>
                      </a:cubicBezTo>
                      <a:cubicBezTo>
                        <a:pt x="11534" y="10300"/>
                        <a:pt x="11702" y="10102"/>
                        <a:pt x="11839" y="9904"/>
                      </a:cubicBezTo>
                      <a:cubicBezTo>
                        <a:pt x="12006" y="9660"/>
                        <a:pt x="12143" y="9431"/>
                        <a:pt x="12250" y="9218"/>
                      </a:cubicBezTo>
                      <a:lnTo>
                        <a:pt x="12281" y="9172"/>
                      </a:lnTo>
                      <a:cubicBezTo>
                        <a:pt x="12326" y="9066"/>
                        <a:pt x="12387" y="8959"/>
                        <a:pt x="12433" y="8852"/>
                      </a:cubicBezTo>
                      <a:lnTo>
                        <a:pt x="12463" y="8807"/>
                      </a:lnTo>
                      <a:cubicBezTo>
                        <a:pt x="12479" y="8761"/>
                        <a:pt x="12509" y="8715"/>
                        <a:pt x="12524" y="8670"/>
                      </a:cubicBezTo>
                      <a:cubicBezTo>
                        <a:pt x="12540" y="8593"/>
                        <a:pt x="12570" y="8532"/>
                        <a:pt x="12600" y="8456"/>
                      </a:cubicBezTo>
                      <a:cubicBezTo>
                        <a:pt x="12646" y="8334"/>
                        <a:pt x="12692" y="8197"/>
                        <a:pt x="12722" y="8060"/>
                      </a:cubicBezTo>
                      <a:cubicBezTo>
                        <a:pt x="12753" y="7938"/>
                        <a:pt x="12783" y="7816"/>
                        <a:pt x="12814" y="7679"/>
                      </a:cubicBezTo>
                      <a:cubicBezTo>
                        <a:pt x="12905" y="7192"/>
                        <a:pt x="12981" y="6674"/>
                        <a:pt x="13027" y="6080"/>
                      </a:cubicBezTo>
                      <a:lnTo>
                        <a:pt x="13042" y="6064"/>
                      </a:lnTo>
                      <a:lnTo>
                        <a:pt x="13042" y="6049"/>
                      </a:lnTo>
                      <a:cubicBezTo>
                        <a:pt x="13042" y="6049"/>
                        <a:pt x="13058" y="6034"/>
                        <a:pt x="13073" y="6019"/>
                      </a:cubicBezTo>
                      <a:cubicBezTo>
                        <a:pt x="13103" y="5988"/>
                        <a:pt x="13149" y="5942"/>
                        <a:pt x="13195" y="5912"/>
                      </a:cubicBezTo>
                      <a:cubicBezTo>
                        <a:pt x="13240" y="5881"/>
                        <a:pt x="13301" y="5851"/>
                        <a:pt x="13347" y="5805"/>
                      </a:cubicBezTo>
                      <a:lnTo>
                        <a:pt x="13423" y="5760"/>
                      </a:lnTo>
                      <a:cubicBezTo>
                        <a:pt x="13469" y="5714"/>
                        <a:pt x="13515" y="5668"/>
                        <a:pt x="13530" y="5607"/>
                      </a:cubicBezTo>
                      <a:cubicBezTo>
                        <a:pt x="13545" y="5592"/>
                        <a:pt x="13545" y="5577"/>
                        <a:pt x="13545" y="5561"/>
                      </a:cubicBezTo>
                      <a:cubicBezTo>
                        <a:pt x="13667" y="5485"/>
                        <a:pt x="13804" y="5394"/>
                        <a:pt x="13911" y="5318"/>
                      </a:cubicBezTo>
                      <a:cubicBezTo>
                        <a:pt x="14048" y="5226"/>
                        <a:pt x="14215" y="5135"/>
                        <a:pt x="14353" y="5043"/>
                      </a:cubicBezTo>
                      <a:cubicBezTo>
                        <a:pt x="14444" y="5013"/>
                        <a:pt x="14520" y="4967"/>
                        <a:pt x="14596" y="4922"/>
                      </a:cubicBezTo>
                      <a:lnTo>
                        <a:pt x="14612" y="4922"/>
                      </a:lnTo>
                      <a:cubicBezTo>
                        <a:pt x="14627" y="4922"/>
                        <a:pt x="14627" y="4906"/>
                        <a:pt x="14627" y="4906"/>
                      </a:cubicBezTo>
                      <a:cubicBezTo>
                        <a:pt x="14642" y="4891"/>
                        <a:pt x="14642" y="4891"/>
                        <a:pt x="14657" y="4891"/>
                      </a:cubicBezTo>
                      <a:cubicBezTo>
                        <a:pt x="14718" y="4861"/>
                        <a:pt x="14794" y="4815"/>
                        <a:pt x="14871" y="4784"/>
                      </a:cubicBezTo>
                      <a:cubicBezTo>
                        <a:pt x="15023" y="4708"/>
                        <a:pt x="15206" y="4617"/>
                        <a:pt x="15389" y="4541"/>
                      </a:cubicBezTo>
                      <a:lnTo>
                        <a:pt x="15419" y="4541"/>
                      </a:lnTo>
                      <a:cubicBezTo>
                        <a:pt x="15450" y="4525"/>
                        <a:pt x="15465" y="4510"/>
                        <a:pt x="15495" y="4510"/>
                      </a:cubicBezTo>
                      <a:lnTo>
                        <a:pt x="15526" y="4495"/>
                      </a:lnTo>
                      <a:lnTo>
                        <a:pt x="15526" y="4495"/>
                      </a:lnTo>
                      <a:cubicBezTo>
                        <a:pt x="15511" y="4510"/>
                        <a:pt x="15511" y="4510"/>
                        <a:pt x="15511" y="4525"/>
                      </a:cubicBezTo>
                      <a:cubicBezTo>
                        <a:pt x="15480" y="4541"/>
                        <a:pt x="15465" y="4571"/>
                        <a:pt x="15434" y="4602"/>
                      </a:cubicBezTo>
                      <a:cubicBezTo>
                        <a:pt x="15373" y="4678"/>
                        <a:pt x="15297" y="4754"/>
                        <a:pt x="15236" y="4845"/>
                      </a:cubicBezTo>
                      <a:cubicBezTo>
                        <a:pt x="15175" y="4937"/>
                        <a:pt x="15099" y="5013"/>
                        <a:pt x="15038" y="5104"/>
                      </a:cubicBezTo>
                      <a:cubicBezTo>
                        <a:pt x="15023" y="5135"/>
                        <a:pt x="14993" y="5165"/>
                        <a:pt x="14977" y="5196"/>
                      </a:cubicBezTo>
                      <a:lnTo>
                        <a:pt x="14932" y="5242"/>
                      </a:lnTo>
                      <a:lnTo>
                        <a:pt x="14871" y="5333"/>
                      </a:lnTo>
                      <a:lnTo>
                        <a:pt x="14855" y="5363"/>
                      </a:lnTo>
                      <a:lnTo>
                        <a:pt x="14840" y="5394"/>
                      </a:lnTo>
                      <a:lnTo>
                        <a:pt x="14810" y="5424"/>
                      </a:lnTo>
                      <a:lnTo>
                        <a:pt x="14779" y="5485"/>
                      </a:lnTo>
                      <a:lnTo>
                        <a:pt x="14718" y="5577"/>
                      </a:lnTo>
                      <a:lnTo>
                        <a:pt x="14703" y="5607"/>
                      </a:lnTo>
                      <a:cubicBezTo>
                        <a:pt x="14688" y="5607"/>
                        <a:pt x="14688" y="5622"/>
                        <a:pt x="14688" y="5622"/>
                      </a:cubicBezTo>
                      <a:cubicBezTo>
                        <a:pt x="14657" y="5668"/>
                        <a:pt x="14627" y="5729"/>
                        <a:pt x="14596" y="5775"/>
                      </a:cubicBezTo>
                      <a:cubicBezTo>
                        <a:pt x="14566" y="5805"/>
                        <a:pt x="14551" y="5851"/>
                        <a:pt x="14520" y="5897"/>
                      </a:cubicBezTo>
                      <a:cubicBezTo>
                        <a:pt x="14398" y="6095"/>
                        <a:pt x="14261" y="6308"/>
                        <a:pt x="14139" y="6506"/>
                      </a:cubicBezTo>
                      <a:cubicBezTo>
                        <a:pt x="14185" y="6445"/>
                        <a:pt x="14215" y="6384"/>
                        <a:pt x="14261" y="6323"/>
                      </a:cubicBezTo>
                      <a:cubicBezTo>
                        <a:pt x="14353" y="6186"/>
                        <a:pt x="14459" y="6019"/>
                        <a:pt x="14596" y="5836"/>
                      </a:cubicBezTo>
                      <a:cubicBezTo>
                        <a:pt x="14642" y="5775"/>
                        <a:pt x="14673" y="5714"/>
                        <a:pt x="14718" y="5668"/>
                      </a:cubicBezTo>
                      <a:cubicBezTo>
                        <a:pt x="14734" y="5638"/>
                        <a:pt x="14749" y="5607"/>
                        <a:pt x="14779" y="5577"/>
                      </a:cubicBezTo>
                      <a:lnTo>
                        <a:pt x="14794" y="5546"/>
                      </a:lnTo>
                      <a:lnTo>
                        <a:pt x="14810" y="5531"/>
                      </a:lnTo>
                      <a:cubicBezTo>
                        <a:pt x="14840" y="5501"/>
                        <a:pt x="14855" y="5470"/>
                        <a:pt x="14886" y="5440"/>
                      </a:cubicBezTo>
                      <a:lnTo>
                        <a:pt x="14932" y="5363"/>
                      </a:lnTo>
                      <a:lnTo>
                        <a:pt x="14993" y="5287"/>
                      </a:lnTo>
                      <a:cubicBezTo>
                        <a:pt x="15038" y="5242"/>
                        <a:pt x="15069" y="5196"/>
                        <a:pt x="15114" y="5150"/>
                      </a:cubicBezTo>
                      <a:cubicBezTo>
                        <a:pt x="15114" y="5135"/>
                        <a:pt x="15114" y="5135"/>
                        <a:pt x="15130" y="5135"/>
                      </a:cubicBezTo>
                      <a:lnTo>
                        <a:pt x="15160" y="5074"/>
                      </a:lnTo>
                      <a:lnTo>
                        <a:pt x="15221" y="5013"/>
                      </a:lnTo>
                      <a:lnTo>
                        <a:pt x="15206" y="5013"/>
                      </a:lnTo>
                      <a:cubicBezTo>
                        <a:pt x="15221" y="5013"/>
                        <a:pt x="15236" y="4998"/>
                        <a:pt x="15236" y="4983"/>
                      </a:cubicBezTo>
                      <a:lnTo>
                        <a:pt x="15252" y="4967"/>
                      </a:lnTo>
                      <a:cubicBezTo>
                        <a:pt x="15312" y="4876"/>
                        <a:pt x="15389" y="4784"/>
                        <a:pt x="15450" y="4693"/>
                      </a:cubicBezTo>
                      <a:cubicBezTo>
                        <a:pt x="15480" y="4663"/>
                        <a:pt x="15511" y="4617"/>
                        <a:pt x="15541" y="4586"/>
                      </a:cubicBezTo>
                      <a:lnTo>
                        <a:pt x="15571" y="4546"/>
                      </a:lnTo>
                      <a:lnTo>
                        <a:pt x="15571" y="4546"/>
                      </a:lnTo>
                      <a:cubicBezTo>
                        <a:pt x="15571" y="4559"/>
                        <a:pt x="15570" y="4573"/>
                        <a:pt x="15556" y="4586"/>
                      </a:cubicBezTo>
                      <a:lnTo>
                        <a:pt x="15556" y="4602"/>
                      </a:lnTo>
                      <a:cubicBezTo>
                        <a:pt x="15556" y="4602"/>
                        <a:pt x="15541" y="4617"/>
                        <a:pt x="15541" y="4632"/>
                      </a:cubicBezTo>
                      <a:lnTo>
                        <a:pt x="15526" y="4663"/>
                      </a:lnTo>
                      <a:cubicBezTo>
                        <a:pt x="15526" y="4678"/>
                        <a:pt x="15511" y="4708"/>
                        <a:pt x="15495" y="4724"/>
                      </a:cubicBezTo>
                      <a:lnTo>
                        <a:pt x="15465" y="4815"/>
                      </a:lnTo>
                      <a:lnTo>
                        <a:pt x="15450" y="4830"/>
                      </a:lnTo>
                      <a:lnTo>
                        <a:pt x="15450" y="4845"/>
                      </a:lnTo>
                      <a:lnTo>
                        <a:pt x="15450" y="4861"/>
                      </a:lnTo>
                      <a:lnTo>
                        <a:pt x="15434" y="4876"/>
                      </a:lnTo>
                      <a:cubicBezTo>
                        <a:pt x="15404" y="4967"/>
                        <a:pt x="15358" y="5059"/>
                        <a:pt x="15312" y="5150"/>
                      </a:cubicBezTo>
                      <a:cubicBezTo>
                        <a:pt x="15312" y="5165"/>
                        <a:pt x="15297" y="5181"/>
                        <a:pt x="15297" y="5196"/>
                      </a:cubicBezTo>
                      <a:cubicBezTo>
                        <a:pt x="15282" y="5242"/>
                        <a:pt x="15252" y="5287"/>
                        <a:pt x="15236" y="5333"/>
                      </a:cubicBezTo>
                      <a:cubicBezTo>
                        <a:pt x="15221" y="5379"/>
                        <a:pt x="15191" y="5424"/>
                        <a:pt x="15175" y="5470"/>
                      </a:cubicBezTo>
                      <a:lnTo>
                        <a:pt x="15160" y="5516"/>
                      </a:lnTo>
                      <a:cubicBezTo>
                        <a:pt x="15145" y="5546"/>
                        <a:pt x="15130" y="5592"/>
                        <a:pt x="15114" y="5622"/>
                      </a:cubicBezTo>
                      <a:cubicBezTo>
                        <a:pt x="15099" y="5653"/>
                        <a:pt x="15084" y="5668"/>
                        <a:pt x="15069" y="5699"/>
                      </a:cubicBezTo>
                      <a:cubicBezTo>
                        <a:pt x="15053" y="5744"/>
                        <a:pt x="15038" y="5790"/>
                        <a:pt x="15008" y="5836"/>
                      </a:cubicBezTo>
                      <a:lnTo>
                        <a:pt x="14993" y="5866"/>
                      </a:lnTo>
                      <a:cubicBezTo>
                        <a:pt x="14977" y="5897"/>
                        <a:pt x="14977" y="5912"/>
                        <a:pt x="14962" y="5942"/>
                      </a:cubicBezTo>
                      <a:lnTo>
                        <a:pt x="14901" y="6064"/>
                      </a:lnTo>
                      <a:cubicBezTo>
                        <a:pt x="14855" y="6140"/>
                        <a:pt x="14825" y="6217"/>
                        <a:pt x="14779" y="6278"/>
                      </a:cubicBezTo>
                      <a:lnTo>
                        <a:pt x="14749" y="6354"/>
                      </a:lnTo>
                      <a:lnTo>
                        <a:pt x="14718" y="6399"/>
                      </a:lnTo>
                      <a:cubicBezTo>
                        <a:pt x="14673" y="6476"/>
                        <a:pt x="14642" y="6552"/>
                        <a:pt x="14596" y="6628"/>
                      </a:cubicBezTo>
                      <a:cubicBezTo>
                        <a:pt x="14522" y="6776"/>
                        <a:pt x="14438" y="6925"/>
                        <a:pt x="14344" y="7090"/>
                      </a:cubicBezTo>
                      <a:lnTo>
                        <a:pt x="14344" y="7090"/>
                      </a:lnTo>
                      <a:cubicBezTo>
                        <a:pt x="14397" y="6998"/>
                        <a:pt x="14451" y="6912"/>
                        <a:pt x="14505" y="6826"/>
                      </a:cubicBezTo>
                      <a:cubicBezTo>
                        <a:pt x="14627" y="6628"/>
                        <a:pt x="14764" y="6430"/>
                        <a:pt x="14855" y="6278"/>
                      </a:cubicBezTo>
                      <a:cubicBezTo>
                        <a:pt x="14916" y="6186"/>
                        <a:pt x="14977" y="6095"/>
                        <a:pt x="15023" y="6003"/>
                      </a:cubicBezTo>
                      <a:cubicBezTo>
                        <a:pt x="15053" y="5973"/>
                        <a:pt x="15069" y="5942"/>
                        <a:pt x="15084" y="5912"/>
                      </a:cubicBezTo>
                      <a:lnTo>
                        <a:pt x="15114" y="5866"/>
                      </a:lnTo>
                      <a:cubicBezTo>
                        <a:pt x="15130" y="5821"/>
                        <a:pt x="15160" y="5790"/>
                        <a:pt x="15175" y="5744"/>
                      </a:cubicBezTo>
                      <a:lnTo>
                        <a:pt x="15191" y="5729"/>
                      </a:lnTo>
                      <a:cubicBezTo>
                        <a:pt x="15221" y="5653"/>
                        <a:pt x="15267" y="5561"/>
                        <a:pt x="15312" y="5455"/>
                      </a:cubicBezTo>
                      <a:cubicBezTo>
                        <a:pt x="15358" y="5363"/>
                        <a:pt x="15389" y="5257"/>
                        <a:pt x="15434" y="5165"/>
                      </a:cubicBezTo>
                      <a:lnTo>
                        <a:pt x="15450" y="5150"/>
                      </a:lnTo>
                      <a:cubicBezTo>
                        <a:pt x="15480" y="5059"/>
                        <a:pt x="15526" y="4952"/>
                        <a:pt x="15556" y="4861"/>
                      </a:cubicBezTo>
                      <a:cubicBezTo>
                        <a:pt x="15571" y="4800"/>
                        <a:pt x="15587" y="4754"/>
                        <a:pt x="15617" y="4693"/>
                      </a:cubicBezTo>
                      <a:cubicBezTo>
                        <a:pt x="15617" y="4678"/>
                        <a:pt x="15617" y="4647"/>
                        <a:pt x="15632" y="4632"/>
                      </a:cubicBezTo>
                      <a:lnTo>
                        <a:pt x="15648" y="4586"/>
                      </a:lnTo>
                      <a:lnTo>
                        <a:pt x="15648" y="4556"/>
                      </a:lnTo>
                      <a:cubicBezTo>
                        <a:pt x="15663" y="4541"/>
                        <a:pt x="15663" y="4525"/>
                        <a:pt x="15663" y="4525"/>
                      </a:cubicBezTo>
                      <a:cubicBezTo>
                        <a:pt x="15663" y="4510"/>
                        <a:pt x="15648" y="4495"/>
                        <a:pt x="15632" y="4495"/>
                      </a:cubicBezTo>
                      <a:close/>
                      <a:moveTo>
                        <a:pt x="17613" y="8517"/>
                      </a:moveTo>
                      <a:lnTo>
                        <a:pt x="17613" y="8532"/>
                      </a:lnTo>
                      <a:lnTo>
                        <a:pt x="17583" y="8532"/>
                      </a:lnTo>
                      <a:lnTo>
                        <a:pt x="17552" y="8563"/>
                      </a:lnTo>
                      <a:cubicBezTo>
                        <a:pt x="17461" y="8624"/>
                        <a:pt x="17369" y="8685"/>
                        <a:pt x="17278" y="8746"/>
                      </a:cubicBezTo>
                      <a:cubicBezTo>
                        <a:pt x="17217" y="8807"/>
                        <a:pt x="17141" y="8868"/>
                        <a:pt x="17065" y="8913"/>
                      </a:cubicBezTo>
                      <a:lnTo>
                        <a:pt x="17019" y="8959"/>
                      </a:lnTo>
                      <a:cubicBezTo>
                        <a:pt x="16958" y="9005"/>
                        <a:pt x="16882" y="9066"/>
                        <a:pt x="16790" y="9142"/>
                      </a:cubicBezTo>
                      <a:lnTo>
                        <a:pt x="16775" y="9157"/>
                      </a:lnTo>
                      <a:cubicBezTo>
                        <a:pt x="16745" y="9172"/>
                        <a:pt x="16714" y="9203"/>
                        <a:pt x="16684" y="9233"/>
                      </a:cubicBezTo>
                      <a:cubicBezTo>
                        <a:pt x="16653" y="9264"/>
                        <a:pt x="16623" y="9279"/>
                        <a:pt x="16592" y="9310"/>
                      </a:cubicBezTo>
                      <a:lnTo>
                        <a:pt x="16577" y="9310"/>
                      </a:lnTo>
                      <a:cubicBezTo>
                        <a:pt x="16577" y="9325"/>
                        <a:pt x="16562" y="9340"/>
                        <a:pt x="16547" y="9340"/>
                      </a:cubicBezTo>
                      <a:lnTo>
                        <a:pt x="16486" y="9401"/>
                      </a:lnTo>
                      <a:lnTo>
                        <a:pt x="16409" y="9462"/>
                      </a:lnTo>
                      <a:cubicBezTo>
                        <a:pt x="16394" y="9492"/>
                        <a:pt x="16364" y="9523"/>
                        <a:pt x="16333" y="9538"/>
                      </a:cubicBezTo>
                      <a:lnTo>
                        <a:pt x="16303" y="9584"/>
                      </a:lnTo>
                      <a:cubicBezTo>
                        <a:pt x="16169" y="9706"/>
                        <a:pt x="16034" y="9828"/>
                        <a:pt x="15900" y="9950"/>
                      </a:cubicBezTo>
                      <a:lnTo>
                        <a:pt x="15900" y="9950"/>
                      </a:lnTo>
                      <a:cubicBezTo>
                        <a:pt x="15965" y="9895"/>
                        <a:pt x="16035" y="9842"/>
                        <a:pt x="16105" y="9782"/>
                      </a:cubicBezTo>
                      <a:cubicBezTo>
                        <a:pt x="16181" y="9721"/>
                        <a:pt x="16257" y="9660"/>
                        <a:pt x="16333" y="9599"/>
                      </a:cubicBezTo>
                      <a:lnTo>
                        <a:pt x="16364" y="9569"/>
                      </a:lnTo>
                      <a:cubicBezTo>
                        <a:pt x="16394" y="9538"/>
                        <a:pt x="16425" y="9523"/>
                        <a:pt x="16455" y="9492"/>
                      </a:cubicBezTo>
                      <a:lnTo>
                        <a:pt x="16501" y="9462"/>
                      </a:lnTo>
                      <a:lnTo>
                        <a:pt x="16531" y="9431"/>
                      </a:lnTo>
                      <a:lnTo>
                        <a:pt x="16547" y="9416"/>
                      </a:lnTo>
                      <a:cubicBezTo>
                        <a:pt x="16562" y="9401"/>
                        <a:pt x="16577" y="9401"/>
                        <a:pt x="16592" y="9386"/>
                      </a:cubicBezTo>
                      <a:cubicBezTo>
                        <a:pt x="16638" y="9355"/>
                        <a:pt x="16684" y="9310"/>
                        <a:pt x="16745" y="9279"/>
                      </a:cubicBezTo>
                      <a:lnTo>
                        <a:pt x="16729" y="9279"/>
                      </a:lnTo>
                      <a:cubicBezTo>
                        <a:pt x="16745" y="9279"/>
                        <a:pt x="16745" y="9279"/>
                        <a:pt x="16745" y="9264"/>
                      </a:cubicBezTo>
                      <a:lnTo>
                        <a:pt x="16806" y="9218"/>
                      </a:lnTo>
                      <a:cubicBezTo>
                        <a:pt x="16836" y="9203"/>
                        <a:pt x="16867" y="9188"/>
                        <a:pt x="16897" y="9157"/>
                      </a:cubicBezTo>
                      <a:lnTo>
                        <a:pt x="16988" y="9096"/>
                      </a:lnTo>
                      <a:cubicBezTo>
                        <a:pt x="17110" y="9020"/>
                        <a:pt x="17217" y="8929"/>
                        <a:pt x="17339" y="8837"/>
                      </a:cubicBezTo>
                      <a:lnTo>
                        <a:pt x="17369" y="8822"/>
                      </a:lnTo>
                      <a:cubicBezTo>
                        <a:pt x="17385" y="8807"/>
                        <a:pt x="17415" y="8776"/>
                        <a:pt x="17446" y="8761"/>
                      </a:cubicBezTo>
                      <a:lnTo>
                        <a:pt x="17461" y="8746"/>
                      </a:lnTo>
                      <a:cubicBezTo>
                        <a:pt x="17491" y="8731"/>
                        <a:pt x="17522" y="8700"/>
                        <a:pt x="17552" y="8685"/>
                      </a:cubicBezTo>
                      <a:cubicBezTo>
                        <a:pt x="17613" y="8639"/>
                        <a:pt x="17659" y="8609"/>
                        <a:pt x="17720" y="8563"/>
                      </a:cubicBezTo>
                      <a:lnTo>
                        <a:pt x="17720" y="8563"/>
                      </a:lnTo>
                      <a:cubicBezTo>
                        <a:pt x="17720" y="8578"/>
                        <a:pt x="17720" y="8578"/>
                        <a:pt x="17705" y="8593"/>
                      </a:cubicBezTo>
                      <a:cubicBezTo>
                        <a:pt x="17674" y="8624"/>
                        <a:pt x="17659" y="8654"/>
                        <a:pt x="17628" y="8685"/>
                      </a:cubicBezTo>
                      <a:cubicBezTo>
                        <a:pt x="17522" y="8807"/>
                        <a:pt x="17415" y="8929"/>
                        <a:pt x="17308" y="9066"/>
                      </a:cubicBezTo>
                      <a:cubicBezTo>
                        <a:pt x="17232" y="9157"/>
                        <a:pt x="17171" y="9264"/>
                        <a:pt x="17095" y="9355"/>
                      </a:cubicBezTo>
                      <a:lnTo>
                        <a:pt x="17004" y="9508"/>
                      </a:lnTo>
                      <a:lnTo>
                        <a:pt x="16867" y="9675"/>
                      </a:lnTo>
                      <a:cubicBezTo>
                        <a:pt x="16745" y="9873"/>
                        <a:pt x="16592" y="10071"/>
                        <a:pt x="16425" y="10285"/>
                      </a:cubicBezTo>
                      <a:lnTo>
                        <a:pt x="16409" y="10300"/>
                      </a:lnTo>
                      <a:cubicBezTo>
                        <a:pt x="16242" y="10513"/>
                        <a:pt x="16074" y="10726"/>
                        <a:pt x="15907" y="10925"/>
                      </a:cubicBezTo>
                      <a:cubicBezTo>
                        <a:pt x="15754" y="11107"/>
                        <a:pt x="15587" y="11305"/>
                        <a:pt x="15404" y="11503"/>
                      </a:cubicBezTo>
                      <a:cubicBezTo>
                        <a:pt x="15312" y="11610"/>
                        <a:pt x="15221" y="11702"/>
                        <a:pt x="15130" y="11808"/>
                      </a:cubicBezTo>
                      <a:cubicBezTo>
                        <a:pt x="15038" y="11884"/>
                        <a:pt x="14962" y="11976"/>
                        <a:pt x="14855" y="12067"/>
                      </a:cubicBezTo>
                      <a:lnTo>
                        <a:pt x="14794" y="12128"/>
                      </a:lnTo>
                      <a:cubicBezTo>
                        <a:pt x="14749" y="12174"/>
                        <a:pt x="14673" y="12235"/>
                        <a:pt x="14612" y="12281"/>
                      </a:cubicBezTo>
                      <a:lnTo>
                        <a:pt x="14581" y="12311"/>
                      </a:lnTo>
                      <a:cubicBezTo>
                        <a:pt x="14551" y="12341"/>
                        <a:pt x="14520" y="12372"/>
                        <a:pt x="14490" y="12387"/>
                      </a:cubicBezTo>
                      <a:lnTo>
                        <a:pt x="14414" y="12448"/>
                      </a:lnTo>
                      <a:lnTo>
                        <a:pt x="14353" y="12509"/>
                      </a:lnTo>
                      <a:lnTo>
                        <a:pt x="14322" y="12524"/>
                      </a:lnTo>
                      <a:cubicBezTo>
                        <a:pt x="14276" y="12555"/>
                        <a:pt x="14231" y="12585"/>
                        <a:pt x="14185" y="12616"/>
                      </a:cubicBezTo>
                      <a:cubicBezTo>
                        <a:pt x="14139" y="12646"/>
                        <a:pt x="14078" y="12692"/>
                        <a:pt x="14017" y="12722"/>
                      </a:cubicBezTo>
                      <a:cubicBezTo>
                        <a:pt x="13865" y="12799"/>
                        <a:pt x="13743" y="12859"/>
                        <a:pt x="13637" y="12905"/>
                      </a:cubicBezTo>
                      <a:cubicBezTo>
                        <a:pt x="13484" y="12966"/>
                        <a:pt x="13332" y="13012"/>
                        <a:pt x="13164" y="13073"/>
                      </a:cubicBezTo>
                      <a:cubicBezTo>
                        <a:pt x="13103" y="13088"/>
                        <a:pt x="13042" y="13103"/>
                        <a:pt x="12981" y="13119"/>
                      </a:cubicBezTo>
                      <a:cubicBezTo>
                        <a:pt x="12753" y="13195"/>
                        <a:pt x="12540" y="13256"/>
                        <a:pt x="12326" y="13301"/>
                      </a:cubicBezTo>
                      <a:cubicBezTo>
                        <a:pt x="12296" y="13317"/>
                        <a:pt x="12281" y="13317"/>
                        <a:pt x="12265" y="13317"/>
                      </a:cubicBezTo>
                      <a:cubicBezTo>
                        <a:pt x="12174" y="13332"/>
                        <a:pt x="12098" y="13362"/>
                        <a:pt x="12037" y="13378"/>
                      </a:cubicBezTo>
                      <a:cubicBezTo>
                        <a:pt x="11930" y="13393"/>
                        <a:pt x="11839" y="13408"/>
                        <a:pt x="11747" y="13408"/>
                      </a:cubicBezTo>
                      <a:cubicBezTo>
                        <a:pt x="11534" y="13438"/>
                        <a:pt x="11336" y="13438"/>
                        <a:pt x="11138" y="13438"/>
                      </a:cubicBezTo>
                      <a:lnTo>
                        <a:pt x="11092" y="13438"/>
                      </a:lnTo>
                      <a:cubicBezTo>
                        <a:pt x="11016" y="13438"/>
                        <a:pt x="10940" y="13438"/>
                        <a:pt x="10879" y="13423"/>
                      </a:cubicBezTo>
                      <a:lnTo>
                        <a:pt x="10605" y="13423"/>
                      </a:lnTo>
                      <a:cubicBezTo>
                        <a:pt x="10330" y="13438"/>
                        <a:pt x="10071" y="13469"/>
                        <a:pt x="9858" y="13499"/>
                      </a:cubicBezTo>
                      <a:cubicBezTo>
                        <a:pt x="9569" y="13545"/>
                        <a:pt x="9340" y="13606"/>
                        <a:pt x="9127" y="13667"/>
                      </a:cubicBezTo>
                      <a:cubicBezTo>
                        <a:pt x="8944" y="13728"/>
                        <a:pt x="8746" y="13804"/>
                        <a:pt x="8502" y="13896"/>
                      </a:cubicBezTo>
                      <a:lnTo>
                        <a:pt x="8517" y="13880"/>
                      </a:lnTo>
                      <a:cubicBezTo>
                        <a:pt x="8532" y="13880"/>
                        <a:pt x="8548" y="13865"/>
                        <a:pt x="8578" y="13850"/>
                      </a:cubicBezTo>
                      <a:cubicBezTo>
                        <a:pt x="8639" y="13819"/>
                        <a:pt x="8731" y="13789"/>
                        <a:pt x="8822" y="13743"/>
                      </a:cubicBezTo>
                      <a:cubicBezTo>
                        <a:pt x="8913" y="13713"/>
                        <a:pt x="9035" y="13667"/>
                        <a:pt x="9142" y="13637"/>
                      </a:cubicBezTo>
                      <a:cubicBezTo>
                        <a:pt x="9188" y="13621"/>
                        <a:pt x="9233" y="13606"/>
                        <a:pt x="9279" y="13591"/>
                      </a:cubicBezTo>
                      <a:cubicBezTo>
                        <a:pt x="9355" y="13576"/>
                        <a:pt x="9431" y="13545"/>
                        <a:pt x="9508" y="13530"/>
                      </a:cubicBezTo>
                      <a:lnTo>
                        <a:pt x="9569" y="13499"/>
                      </a:lnTo>
                      <a:cubicBezTo>
                        <a:pt x="9690" y="13469"/>
                        <a:pt x="9828" y="13423"/>
                        <a:pt x="9949" y="13393"/>
                      </a:cubicBezTo>
                      <a:cubicBezTo>
                        <a:pt x="10026" y="13362"/>
                        <a:pt x="10102" y="13347"/>
                        <a:pt x="10178" y="13317"/>
                      </a:cubicBezTo>
                      <a:cubicBezTo>
                        <a:pt x="10239" y="13301"/>
                        <a:pt x="10315" y="13286"/>
                        <a:pt x="10376" y="13271"/>
                      </a:cubicBezTo>
                      <a:lnTo>
                        <a:pt x="10406" y="13271"/>
                      </a:lnTo>
                      <a:cubicBezTo>
                        <a:pt x="10422" y="13256"/>
                        <a:pt x="10452" y="13256"/>
                        <a:pt x="10483" y="13240"/>
                      </a:cubicBezTo>
                      <a:cubicBezTo>
                        <a:pt x="10605" y="13210"/>
                        <a:pt x="10711" y="13195"/>
                        <a:pt x="10833" y="13164"/>
                      </a:cubicBezTo>
                      <a:cubicBezTo>
                        <a:pt x="10985" y="13134"/>
                        <a:pt x="11138" y="13103"/>
                        <a:pt x="11290" y="13058"/>
                      </a:cubicBezTo>
                      <a:cubicBezTo>
                        <a:pt x="11427" y="13027"/>
                        <a:pt x="11564" y="12981"/>
                        <a:pt x="11732" y="12936"/>
                      </a:cubicBezTo>
                      <a:cubicBezTo>
                        <a:pt x="11884" y="12875"/>
                        <a:pt x="12037" y="12829"/>
                        <a:pt x="12174" y="12783"/>
                      </a:cubicBezTo>
                      <a:cubicBezTo>
                        <a:pt x="12311" y="12738"/>
                        <a:pt x="12463" y="12692"/>
                        <a:pt x="12616" y="12631"/>
                      </a:cubicBezTo>
                      <a:lnTo>
                        <a:pt x="12692" y="12616"/>
                      </a:lnTo>
                      <a:cubicBezTo>
                        <a:pt x="12799" y="12570"/>
                        <a:pt x="12936" y="12524"/>
                        <a:pt x="13042" y="12479"/>
                      </a:cubicBezTo>
                      <a:cubicBezTo>
                        <a:pt x="13134" y="12448"/>
                        <a:pt x="13210" y="12418"/>
                        <a:pt x="13286" y="12387"/>
                      </a:cubicBezTo>
                      <a:cubicBezTo>
                        <a:pt x="13362" y="12357"/>
                        <a:pt x="13438" y="12326"/>
                        <a:pt x="13499" y="12296"/>
                      </a:cubicBezTo>
                      <a:cubicBezTo>
                        <a:pt x="13560" y="12265"/>
                        <a:pt x="13621" y="12220"/>
                        <a:pt x="13697" y="12189"/>
                      </a:cubicBezTo>
                      <a:cubicBezTo>
                        <a:pt x="13774" y="12143"/>
                        <a:pt x="13835" y="12098"/>
                        <a:pt x="13896" y="12067"/>
                      </a:cubicBezTo>
                      <a:cubicBezTo>
                        <a:pt x="13956" y="12022"/>
                        <a:pt x="14033" y="11976"/>
                        <a:pt x="14094" y="11930"/>
                      </a:cubicBezTo>
                      <a:lnTo>
                        <a:pt x="14155" y="11884"/>
                      </a:lnTo>
                      <a:cubicBezTo>
                        <a:pt x="14200" y="11854"/>
                        <a:pt x="14246" y="11823"/>
                        <a:pt x="14292" y="11793"/>
                      </a:cubicBezTo>
                      <a:cubicBezTo>
                        <a:pt x="14414" y="11717"/>
                        <a:pt x="14535" y="11641"/>
                        <a:pt x="14688" y="11534"/>
                      </a:cubicBezTo>
                      <a:lnTo>
                        <a:pt x="14688" y="11534"/>
                      </a:lnTo>
                      <a:cubicBezTo>
                        <a:pt x="14551" y="11610"/>
                        <a:pt x="14414" y="11702"/>
                        <a:pt x="14276" y="11778"/>
                      </a:cubicBezTo>
                      <a:cubicBezTo>
                        <a:pt x="14124" y="11869"/>
                        <a:pt x="13987" y="11930"/>
                        <a:pt x="13865" y="11991"/>
                      </a:cubicBezTo>
                      <a:cubicBezTo>
                        <a:pt x="13804" y="12022"/>
                        <a:pt x="13743" y="12052"/>
                        <a:pt x="13682" y="12082"/>
                      </a:cubicBezTo>
                      <a:lnTo>
                        <a:pt x="13667" y="12098"/>
                      </a:lnTo>
                      <a:cubicBezTo>
                        <a:pt x="13637" y="12113"/>
                        <a:pt x="13621" y="12113"/>
                        <a:pt x="13591" y="12128"/>
                      </a:cubicBezTo>
                      <a:lnTo>
                        <a:pt x="13530" y="12159"/>
                      </a:lnTo>
                      <a:lnTo>
                        <a:pt x="13484" y="12174"/>
                      </a:lnTo>
                      <a:lnTo>
                        <a:pt x="13438" y="12189"/>
                      </a:lnTo>
                      <a:cubicBezTo>
                        <a:pt x="13408" y="12204"/>
                        <a:pt x="13378" y="12220"/>
                        <a:pt x="13347" y="12220"/>
                      </a:cubicBezTo>
                      <a:cubicBezTo>
                        <a:pt x="13286" y="12250"/>
                        <a:pt x="13225" y="12265"/>
                        <a:pt x="13164" y="12281"/>
                      </a:cubicBezTo>
                      <a:lnTo>
                        <a:pt x="13149" y="12281"/>
                      </a:lnTo>
                      <a:cubicBezTo>
                        <a:pt x="13073" y="12311"/>
                        <a:pt x="12997" y="12326"/>
                        <a:pt x="12920" y="12357"/>
                      </a:cubicBezTo>
                      <a:lnTo>
                        <a:pt x="12859" y="12372"/>
                      </a:lnTo>
                      <a:cubicBezTo>
                        <a:pt x="12738" y="12418"/>
                        <a:pt x="12600" y="12448"/>
                        <a:pt x="12479" y="12494"/>
                      </a:cubicBezTo>
                      <a:lnTo>
                        <a:pt x="12418" y="12509"/>
                      </a:lnTo>
                      <a:cubicBezTo>
                        <a:pt x="12357" y="12524"/>
                        <a:pt x="12296" y="12555"/>
                        <a:pt x="12235" y="12570"/>
                      </a:cubicBezTo>
                      <a:cubicBezTo>
                        <a:pt x="12143" y="12600"/>
                        <a:pt x="12052" y="12631"/>
                        <a:pt x="11976" y="12661"/>
                      </a:cubicBezTo>
                      <a:lnTo>
                        <a:pt x="11854" y="12692"/>
                      </a:lnTo>
                      <a:cubicBezTo>
                        <a:pt x="11747" y="12738"/>
                        <a:pt x="11641" y="12768"/>
                        <a:pt x="11549" y="12799"/>
                      </a:cubicBezTo>
                      <a:lnTo>
                        <a:pt x="11519" y="12799"/>
                      </a:lnTo>
                      <a:cubicBezTo>
                        <a:pt x="11443" y="12829"/>
                        <a:pt x="11366" y="12844"/>
                        <a:pt x="11290" y="12875"/>
                      </a:cubicBezTo>
                      <a:cubicBezTo>
                        <a:pt x="11214" y="12890"/>
                        <a:pt x="11138" y="12920"/>
                        <a:pt x="11077" y="12936"/>
                      </a:cubicBezTo>
                      <a:cubicBezTo>
                        <a:pt x="10955" y="12966"/>
                        <a:pt x="10818" y="12997"/>
                        <a:pt x="10711" y="13012"/>
                      </a:cubicBezTo>
                      <a:lnTo>
                        <a:pt x="10635" y="13027"/>
                      </a:lnTo>
                      <a:cubicBezTo>
                        <a:pt x="10483" y="13073"/>
                        <a:pt x="10330" y="13103"/>
                        <a:pt x="10178" y="13149"/>
                      </a:cubicBezTo>
                      <a:cubicBezTo>
                        <a:pt x="10102" y="13164"/>
                        <a:pt x="10010" y="13195"/>
                        <a:pt x="9919" y="13225"/>
                      </a:cubicBezTo>
                      <a:cubicBezTo>
                        <a:pt x="9858" y="13240"/>
                        <a:pt x="9812" y="13256"/>
                        <a:pt x="9751" y="13271"/>
                      </a:cubicBezTo>
                      <a:cubicBezTo>
                        <a:pt x="9599" y="13332"/>
                        <a:pt x="9447" y="13378"/>
                        <a:pt x="9310" y="13423"/>
                      </a:cubicBezTo>
                      <a:lnTo>
                        <a:pt x="9264" y="13438"/>
                      </a:lnTo>
                      <a:cubicBezTo>
                        <a:pt x="9203" y="13469"/>
                        <a:pt x="9142" y="13484"/>
                        <a:pt x="9096" y="13499"/>
                      </a:cubicBezTo>
                      <a:lnTo>
                        <a:pt x="9051" y="13515"/>
                      </a:lnTo>
                      <a:cubicBezTo>
                        <a:pt x="8990" y="13545"/>
                        <a:pt x="8929" y="13560"/>
                        <a:pt x="8868" y="13591"/>
                      </a:cubicBezTo>
                      <a:cubicBezTo>
                        <a:pt x="8807" y="13621"/>
                        <a:pt x="8731" y="13652"/>
                        <a:pt x="8654" y="13682"/>
                      </a:cubicBezTo>
                      <a:cubicBezTo>
                        <a:pt x="8624" y="13713"/>
                        <a:pt x="8593" y="13728"/>
                        <a:pt x="8548" y="13743"/>
                      </a:cubicBezTo>
                      <a:cubicBezTo>
                        <a:pt x="8517" y="13758"/>
                        <a:pt x="8487" y="13789"/>
                        <a:pt x="8456" y="13804"/>
                      </a:cubicBezTo>
                      <a:cubicBezTo>
                        <a:pt x="8380" y="13850"/>
                        <a:pt x="8319" y="13880"/>
                        <a:pt x="8258" y="13926"/>
                      </a:cubicBezTo>
                      <a:cubicBezTo>
                        <a:pt x="8228" y="13956"/>
                        <a:pt x="8197" y="13972"/>
                        <a:pt x="8167" y="13987"/>
                      </a:cubicBezTo>
                      <a:lnTo>
                        <a:pt x="8136" y="14017"/>
                      </a:lnTo>
                      <a:cubicBezTo>
                        <a:pt x="8106" y="14033"/>
                        <a:pt x="8075" y="14048"/>
                        <a:pt x="8045" y="14078"/>
                      </a:cubicBezTo>
                      <a:cubicBezTo>
                        <a:pt x="8014" y="14094"/>
                        <a:pt x="7984" y="14109"/>
                        <a:pt x="7954" y="14124"/>
                      </a:cubicBezTo>
                      <a:lnTo>
                        <a:pt x="7954" y="14109"/>
                      </a:lnTo>
                      <a:cubicBezTo>
                        <a:pt x="7969" y="14109"/>
                        <a:pt x="7969" y="14109"/>
                        <a:pt x="7984" y="14094"/>
                      </a:cubicBezTo>
                      <a:lnTo>
                        <a:pt x="7999" y="14078"/>
                      </a:lnTo>
                      <a:lnTo>
                        <a:pt x="8030" y="14048"/>
                      </a:lnTo>
                      <a:lnTo>
                        <a:pt x="8152" y="13972"/>
                      </a:lnTo>
                      <a:cubicBezTo>
                        <a:pt x="8182" y="13941"/>
                        <a:pt x="8213" y="13926"/>
                        <a:pt x="8228" y="13911"/>
                      </a:cubicBezTo>
                      <a:cubicBezTo>
                        <a:pt x="8243" y="13911"/>
                        <a:pt x="8258" y="13896"/>
                        <a:pt x="8273" y="13896"/>
                      </a:cubicBezTo>
                      <a:cubicBezTo>
                        <a:pt x="8334" y="13850"/>
                        <a:pt x="8395" y="13819"/>
                        <a:pt x="8456" y="13774"/>
                      </a:cubicBezTo>
                      <a:lnTo>
                        <a:pt x="8502" y="13758"/>
                      </a:lnTo>
                      <a:lnTo>
                        <a:pt x="8517" y="13743"/>
                      </a:lnTo>
                      <a:cubicBezTo>
                        <a:pt x="8578" y="13713"/>
                        <a:pt x="8654" y="13667"/>
                        <a:pt x="8731" y="13637"/>
                      </a:cubicBezTo>
                      <a:cubicBezTo>
                        <a:pt x="8837" y="13576"/>
                        <a:pt x="8913" y="13530"/>
                        <a:pt x="9005" y="13499"/>
                      </a:cubicBezTo>
                      <a:cubicBezTo>
                        <a:pt x="9172" y="13408"/>
                        <a:pt x="9355" y="13347"/>
                        <a:pt x="9523" y="13271"/>
                      </a:cubicBezTo>
                      <a:cubicBezTo>
                        <a:pt x="9645" y="13225"/>
                        <a:pt x="9782" y="13179"/>
                        <a:pt x="9904" y="13119"/>
                      </a:cubicBezTo>
                      <a:lnTo>
                        <a:pt x="10010" y="13088"/>
                      </a:lnTo>
                      <a:cubicBezTo>
                        <a:pt x="10087" y="13058"/>
                        <a:pt x="10178" y="13027"/>
                        <a:pt x="10254" y="12997"/>
                      </a:cubicBezTo>
                      <a:cubicBezTo>
                        <a:pt x="10483" y="12905"/>
                        <a:pt x="10711" y="12814"/>
                        <a:pt x="10940" y="12722"/>
                      </a:cubicBezTo>
                      <a:cubicBezTo>
                        <a:pt x="11031" y="12677"/>
                        <a:pt x="11138" y="12631"/>
                        <a:pt x="11260" y="12585"/>
                      </a:cubicBezTo>
                      <a:cubicBezTo>
                        <a:pt x="11366" y="12524"/>
                        <a:pt x="11458" y="12479"/>
                        <a:pt x="11580" y="12418"/>
                      </a:cubicBezTo>
                      <a:cubicBezTo>
                        <a:pt x="11625" y="12402"/>
                        <a:pt x="11656" y="12387"/>
                        <a:pt x="11686" y="12372"/>
                      </a:cubicBezTo>
                      <a:cubicBezTo>
                        <a:pt x="11702" y="12357"/>
                        <a:pt x="11717" y="12341"/>
                        <a:pt x="11747" y="12341"/>
                      </a:cubicBezTo>
                      <a:cubicBezTo>
                        <a:pt x="11793" y="12311"/>
                        <a:pt x="11823" y="12296"/>
                        <a:pt x="11869" y="12265"/>
                      </a:cubicBezTo>
                      <a:cubicBezTo>
                        <a:pt x="11884" y="12250"/>
                        <a:pt x="11915" y="12250"/>
                        <a:pt x="11930" y="12235"/>
                      </a:cubicBezTo>
                      <a:cubicBezTo>
                        <a:pt x="11961" y="12220"/>
                        <a:pt x="11991" y="12204"/>
                        <a:pt x="12022" y="12174"/>
                      </a:cubicBezTo>
                      <a:cubicBezTo>
                        <a:pt x="12082" y="12143"/>
                        <a:pt x="12143" y="12098"/>
                        <a:pt x="12204" y="12067"/>
                      </a:cubicBezTo>
                      <a:cubicBezTo>
                        <a:pt x="12235" y="12052"/>
                        <a:pt x="12265" y="12022"/>
                        <a:pt x="12311" y="12006"/>
                      </a:cubicBezTo>
                      <a:lnTo>
                        <a:pt x="12341" y="11976"/>
                      </a:lnTo>
                      <a:cubicBezTo>
                        <a:pt x="12387" y="11945"/>
                        <a:pt x="12433" y="11930"/>
                        <a:pt x="12463" y="11900"/>
                      </a:cubicBezTo>
                      <a:lnTo>
                        <a:pt x="12509" y="11869"/>
                      </a:lnTo>
                      <a:cubicBezTo>
                        <a:pt x="12555" y="11839"/>
                        <a:pt x="12585" y="11823"/>
                        <a:pt x="12616" y="11793"/>
                      </a:cubicBezTo>
                      <a:lnTo>
                        <a:pt x="12799" y="11671"/>
                      </a:lnTo>
                      <a:cubicBezTo>
                        <a:pt x="12829" y="11641"/>
                        <a:pt x="12859" y="11610"/>
                        <a:pt x="12905" y="11580"/>
                      </a:cubicBezTo>
                      <a:cubicBezTo>
                        <a:pt x="12920" y="11564"/>
                        <a:pt x="12936" y="11549"/>
                        <a:pt x="12951" y="11549"/>
                      </a:cubicBezTo>
                      <a:cubicBezTo>
                        <a:pt x="12981" y="11519"/>
                        <a:pt x="13012" y="11503"/>
                        <a:pt x="13042" y="11473"/>
                      </a:cubicBezTo>
                      <a:lnTo>
                        <a:pt x="13073" y="11443"/>
                      </a:lnTo>
                      <a:cubicBezTo>
                        <a:pt x="13164" y="11382"/>
                        <a:pt x="13240" y="11305"/>
                        <a:pt x="13317" y="11244"/>
                      </a:cubicBezTo>
                      <a:lnTo>
                        <a:pt x="13347" y="11214"/>
                      </a:lnTo>
                      <a:cubicBezTo>
                        <a:pt x="13378" y="11184"/>
                        <a:pt x="13408" y="11153"/>
                        <a:pt x="13438" y="11138"/>
                      </a:cubicBezTo>
                      <a:lnTo>
                        <a:pt x="13515" y="11062"/>
                      </a:lnTo>
                      <a:lnTo>
                        <a:pt x="13606" y="10985"/>
                      </a:lnTo>
                      <a:cubicBezTo>
                        <a:pt x="13637" y="10955"/>
                        <a:pt x="13652" y="10925"/>
                        <a:pt x="13682" y="10894"/>
                      </a:cubicBezTo>
                      <a:lnTo>
                        <a:pt x="13713" y="10864"/>
                      </a:lnTo>
                      <a:lnTo>
                        <a:pt x="13728" y="10833"/>
                      </a:lnTo>
                      <a:cubicBezTo>
                        <a:pt x="13758" y="10818"/>
                        <a:pt x="13789" y="10787"/>
                        <a:pt x="13819" y="10757"/>
                      </a:cubicBezTo>
                      <a:cubicBezTo>
                        <a:pt x="13865" y="10711"/>
                        <a:pt x="13911" y="10650"/>
                        <a:pt x="13956" y="10605"/>
                      </a:cubicBezTo>
                      <a:cubicBezTo>
                        <a:pt x="13987" y="10574"/>
                        <a:pt x="14017" y="10544"/>
                        <a:pt x="14033" y="10513"/>
                      </a:cubicBezTo>
                      <a:lnTo>
                        <a:pt x="14063" y="10467"/>
                      </a:lnTo>
                      <a:cubicBezTo>
                        <a:pt x="14109" y="10437"/>
                        <a:pt x="14139" y="10391"/>
                        <a:pt x="14170" y="10361"/>
                      </a:cubicBezTo>
                      <a:lnTo>
                        <a:pt x="14200" y="10315"/>
                      </a:lnTo>
                      <a:cubicBezTo>
                        <a:pt x="14231" y="10269"/>
                        <a:pt x="14261" y="10239"/>
                        <a:pt x="14292" y="10208"/>
                      </a:cubicBezTo>
                      <a:cubicBezTo>
                        <a:pt x="14353" y="10117"/>
                        <a:pt x="14429" y="10010"/>
                        <a:pt x="14505" y="9919"/>
                      </a:cubicBezTo>
                      <a:lnTo>
                        <a:pt x="14505" y="9904"/>
                      </a:lnTo>
                      <a:lnTo>
                        <a:pt x="14596" y="9797"/>
                      </a:lnTo>
                      <a:lnTo>
                        <a:pt x="14627" y="9736"/>
                      </a:lnTo>
                      <a:cubicBezTo>
                        <a:pt x="14642" y="9706"/>
                        <a:pt x="14673" y="9675"/>
                        <a:pt x="14688" y="9645"/>
                      </a:cubicBezTo>
                      <a:lnTo>
                        <a:pt x="14703" y="9629"/>
                      </a:lnTo>
                      <a:lnTo>
                        <a:pt x="14734" y="9584"/>
                      </a:lnTo>
                      <a:cubicBezTo>
                        <a:pt x="14779" y="9508"/>
                        <a:pt x="14825" y="9431"/>
                        <a:pt x="14871" y="9355"/>
                      </a:cubicBezTo>
                      <a:cubicBezTo>
                        <a:pt x="14916" y="9264"/>
                        <a:pt x="14962" y="9172"/>
                        <a:pt x="15023" y="9051"/>
                      </a:cubicBezTo>
                      <a:lnTo>
                        <a:pt x="15038" y="9035"/>
                      </a:lnTo>
                      <a:lnTo>
                        <a:pt x="15053" y="9035"/>
                      </a:lnTo>
                      <a:cubicBezTo>
                        <a:pt x="15084" y="9020"/>
                        <a:pt x="15114" y="9005"/>
                        <a:pt x="15145" y="8990"/>
                      </a:cubicBezTo>
                      <a:cubicBezTo>
                        <a:pt x="15160" y="8990"/>
                        <a:pt x="15175" y="8974"/>
                        <a:pt x="15191" y="8974"/>
                      </a:cubicBezTo>
                      <a:cubicBezTo>
                        <a:pt x="15236" y="8959"/>
                        <a:pt x="15267" y="8959"/>
                        <a:pt x="15297" y="8944"/>
                      </a:cubicBezTo>
                      <a:lnTo>
                        <a:pt x="15312" y="8944"/>
                      </a:lnTo>
                      <a:cubicBezTo>
                        <a:pt x="15343" y="8929"/>
                        <a:pt x="15373" y="8913"/>
                        <a:pt x="15404" y="8913"/>
                      </a:cubicBezTo>
                      <a:cubicBezTo>
                        <a:pt x="15434" y="8898"/>
                        <a:pt x="15465" y="8883"/>
                        <a:pt x="15495" y="8883"/>
                      </a:cubicBezTo>
                      <a:cubicBezTo>
                        <a:pt x="15526" y="8868"/>
                        <a:pt x="15556" y="8852"/>
                        <a:pt x="15587" y="8852"/>
                      </a:cubicBezTo>
                      <a:cubicBezTo>
                        <a:pt x="15602" y="8837"/>
                        <a:pt x="15617" y="8837"/>
                        <a:pt x="15648" y="8837"/>
                      </a:cubicBezTo>
                      <a:cubicBezTo>
                        <a:pt x="15754" y="8807"/>
                        <a:pt x="15891" y="8792"/>
                        <a:pt x="16059" y="8761"/>
                      </a:cubicBezTo>
                      <a:lnTo>
                        <a:pt x="16120" y="8746"/>
                      </a:lnTo>
                      <a:cubicBezTo>
                        <a:pt x="16333" y="8715"/>
                        <a:pt x="16562" y="8685"/>
                        <a:pt x="16775" y="8624"/>
                      </a:cubicBezTo>
                      <a:cubicBezTo>
                        <a:pt x="16912" y="8593"/>
                        <a:pt x="17065" y="8548"/>
                        <a:pt x="17202" y="8517"/>
                      </a:cubicBezTo>
                      <a:lnTo>
                        <a:pt x="17202" y="8517"/>
                      </a:lnTo>
                      <a:lnTo>
                        <a:pt x="17156" y="8532"/>
                      </a:lnTo>
                      <a:lnTo>
                        <a:pt x="17126" y="8548"/>
                      </a:lnTo>
                      <a:cubicBezTo>
                        <a:pt x="17110" y="8563"/>
                        <a:pt x="17095" y="8563"/>
                        <a:pt x="17080" y="8578"/>
                      </a:cubicBezTo>
                      <a:lnTo>
                        <a:pt x="16988" y="8609"/>
                      </a:lnTo>
                      <a:lnTo>
                        <a:pt x="16988" y="8624"/>
                      </a:lnTo>
                      <a:lnTo>
                        <a:pt x="16958" y="8624"/>
                      </a:lnTo>
                      <a:cubicBezTo>
                        <a:pt x="16943" y="8639"/>
                        <a:pt x="16927" y="8639"/>
                        <a:pt x="16912" y="8654"/>
                      </a:cubicBezTo>
                      <a:lnTo>
                        <a:pt x="16867" y="8670"/>
                      </a:lnTo>
                      <a:lnTo>
                        <a:pt x="16821" y="8700"/>
                      </a:lnTo>
                      <a:lnTo>
                        <a:pt x="16775" y="8715"/>
                      </a:lnTo>
                      <a:cubicBezTo>
                        <a:pt x="16745" y="8746"/>
                        <a:pt x="16714" y="8761"/>
                        <a:pt x="16668" y="8776"/>
                      </a:cubicBezTo>
                      <a:cubicBezTo>
                        <a:pt x="16608" y="8807"/>
                        <a:pt x="16547" y="8852"/>
                        <a:pt x="16470" y="8883"/>
                      </a:cubicBezTo>
                      <a:cubicBezTo>
                        <a:pt x="16470" y="8898"/>
                        <a:pt x="16455" y="8898"/>
                        <a:pt x="16455" y="8898"/>
                      </a:cubicBezTo>
                      <a:cubicBezTo>
                        <a:pt x="16425" y="8913"/>
                        <a:pt x="16394" y="8929"/>
                        <a:pt x="16379" y="8944"/>
                      </a:cubicBezTo>
                      <a:lnTo>
                        <a:pt x="16364" y="8944"/>
                      </a:lnTo>
                      <a:cubicBezTo>
                        <a:pt x="16333" y="8959"/>
                        <a:pt x="16318" y="8974"/>
                        <a:pt x="16288" y="8990"/>
                      </a:cubicBezTo>
                      <a:cubicBezTo>
                        <a:pt x="16150" y="9066"/>
                        <a:pt x="16013" y="9142"/>
                        <a:pt x="15876" y="9218"/>
                      </a:cubicBezTo>
                      <a:cubicBezTo>
                        <a:pt x="16013" y="9157"/>
                        <a:pt x="16150" y="9096"/>
                        <a:pt x="16272" y="9035"/>
                      </a:cubicBezTo>
                      <a:cubicBezTo>
                        <a:pt x="16379" y="8974"/>
                        <a:pt x="16486" y="8929"/>
                        <a:pt x="16592" y="8883"/>
                      </a:cubicBezTo>
                      <a:lnTo>
                        <a:pt x="16623" y="8868"/>
                      </a:lnTo>
                      <a:cubicBezTo>
                        <a:pt x="16668" y="8852"/>
                        <a:pt x="16714" y="8837"/>
                        <a:pt x="16760" y="8822"/>
                      </a:cubicBezTo>
                      <a:lnTo>
                        <a:pt x="16821" y="8792"/>
                      </a:lnTo>
                      <a:cubicBezTo>
                        <a:pt x="16867" y="8776"/>
                        <a:pt x="16897" y="8761"/>
                        <a:pt x="16943" y="8746"/>
                      </a:cubicBezTo>
                      <a:cubicBezTo>
                        <a:pt x="17034" y="8715"/>
                        <a:pt x="17126" y="8685"/>
                        <a:pt x="17202" y="8654"/>
                      </a:cubicBezTo>
                      <a:lnTo>
                        <a:pt x="17552" y="8532"/>
                      </a:lnTo>
                      <a:lnTo>
                        <a:pt x="17613" y="8517"/>
                      </a:lnTo>
                      <a:close/>
                      <a:moveTo>
                        <a:pt x="1600" y="15480"/>
                      </a:moveTo>
                      <a:lnTo>
                        <a:pt x="1615" y="15495"/>
                      </a:lnTo>
                      <a:cubicBezTo>
                        <a:pt x="1631" y="15526"/>
                        <a:pt x="1661" y="15571"/>
                        <a:pt x="1692" y="15617"/>
                      </a:cubicBezTo>
                      <a:cubicBezTo>
                        <a:pt x="1676" y="15709"/>
                        <a:pt x="1676" y="15785"/>
                        <a:pt x="1676" y="15876"/>
                      </a:cubicBezTo>
                      <a:cubicBezTo>
                        <a:pt x="1661" y="15998"/>
                        <a:pt x="1661" y="16135"/>
                        <a:pt x="1661" y="16272"/>
                      </a:cubicBezTo>
                      <a:cubicBezTo>
                        <a:pt x="1661" y="16364"/>
                        <a:pt x="1661" y="16455"/>
                        <a:pt x="1661" y="16531"/>
                      </a:cubicBezTo>
                      <a:cubicBezTo>
                        <a:pt x="1661" y="16592"/>
                        <a:pt x="1661" y="16653"/>
                        <a:pt x="1676" y="16714"/>
                      </a:cubicBezTo>
                      <a:lnTo>
                        <a:pt x="1676" y="16775"/>
                      </a:lnTo>
                      <a:cubicBezTo>
                        <a:pt x="1692" y="16958"/>
                        <a:pt x="1707" y="17126"/>
                        <a:pt x="1722" y="17293"/>
                      </a:cubicBezTo>
                      <a:lnTo>
                        <a:pt x="1737" y="17765"/>
                      </a:lnTo>
                      <a:cubicBezTo>
                        <a:pt x="1752" y="17979"/>
                        <a:pt x="1752" y="18177"/>
                        <a:pt x="1768" y="18375"/>
                      </a:cubicBezTo>
                      <a:lnTo>
                        <a:pt x="1783" y="18680"/>
                      </a:lnTo>
                      <a:cubicBezTo>
                        <a:pt x="1783" y="18741"/>
                        <a:pt x="1798" y="18817"/>
                        <a:pt x="1798" y="18878"/>
                      </a:cubicBezTo>
                      <a:lnTo>
                        <a:pt x="1813" y="18939"/>
                      </a:lnTo>
                      <a:cubicBezTo>
                        <a:pt x="1813" y="19000"/>
                        <a:pt x="1813" y="19061"/>
                        <a:pt x="1829" y="19121"/>
                      </a:cubicBezTo>
                      <a:cubicBezTo>
                        <a:pt x="1829" y="19137"/>
                        <a:pt x="1829" y="19167"/>
                        <a:pt x="1844" y="19198"/>
                      </a:cubicBezTo>
                      <a:lnTo>
                        <a:pt x="1844" y="19289"/>
                      </a:lnTo>
                      <a:lnTo>
                        <a:pt x="1859" y="19335"/>
                      </a:lnTo>
                      <a:lnTo>
                        <a:pt x="1859" y="19350"/>
                      </a:lnTo>
                      <a:lnTo>
                        <a:pt x="1874" y="19441"/>
                      </a:lnTo>
                      <a:lnTo>
                        <a:pt x="1874" y="19487"/>
                      </a:lnTo>
                      <a:cubicBezTo>
                        <a:pt x="1890" y="19563"/>
                        <a:pt x="1905" y="19639"/>
                        <a:pt x="1920" y="19716"/>
                      </a:cubicBezTo>
                      <a:cubicBezTo>
                        <a:pt x="1935" y="19807"/>
                        <a:pt x="1951" y="19898"/>
                        <a:pt x="1966" y="19990"/>
                      </a:cubicBezTo>
                      <a:cubicBezTo>
                        <a:pt x="1996" y="20157"/>
                        <a:pt x="2042" y="20325"/>
                        <a:pt x="2088" y="20508"/>
                      </a:cubicBezTo>
                      <a:cubicBezTo>
                        <a:pt x="2133" y="20691"/>
                        <a:pt x="2164" y="20858"/>
                        <a:pt x="2210" y="21026"/>
                      </a:cubicBezTo>
                      <a:cubicBezTo>
                        <a:pt x="2240" y="21102"/>
                        <a:pt x="2255" y="21178"/>
                        <a:pt x="2286" y="21270"/>
                      </a:cubicBezTo>
                      <a:lnTo>
                        <a:pt x="2286" y="21285"/>
                      </a:lnTo>
                      <a:cubicBezTo>
                        <a:pt x="2301" y="21315"/>
                        <a:pt x="2316" y="21346"/>
                        <a:pt x="2331" y="21392"/>
                      </a:cubicBezTo>
                      <a:lnTo>
                        <a:pt x="2347" y="21422"/>
                      </a:lnTo>
                      <a:lnTo>
                        <a:pt x="2347" y="21468"/>
                      </a:lnTo>
                      <a:lnTo>
                        <a:pt x="2362" y="21483"/>
                      </a:lnTo>
                      <a:cubicBezTo>
                        <a:pt x="2362" y="21498"/>
                        <a:pt x="2362" y="21513"/>
                        <a:pt x="2377" y="21513"/>
                      </a:cubicBezTo>
                      <a:lnTo>
                        <a:pt x="2377" y="21529"/>
                      </a:lnTo>
                      <a:cubicBezTo>
                        <a:pt x="2377" y="21544"/>
                        <a:pt x="2392" y="21559"/>
                        <a:pt x="2392" y="21574"/>
                      </a:cubicBezTo>
                      <a:cubicBezTo>
                        <a:pt x="2423" y="21590"/>
                        <a:pt x="2438" y="21590"/>
                        <a:pt x="2469" y="21590"/>
                      </a:cubicBezTo>
                      <a:cubicBezTo>
                        <a:pt x="2484" y="21574"/>
                        <a:pt x="2499" y="21559"/>
                        <a:pt x="2499" y="21529"/>
                      </a:cubicBezTo>
                      <a:cubicBezTo>
                        <a:pt x="2499" y="21513"/>
                        <a:pt x="2499" y="21513"/>
                        <a:pt x="2499" y="21498"/>
                      </a:cubicBezTo>
                      <a:cubicBezTo>
                        <a:pt x="2499" y="21483"/>
                        <a:pt x="2484" y="21468"/>
                        <a:pt x="2484" y="21453"/>
                      </a:cubicBezTo>
                      <a:cubicBezTo>
                        <a:pt x="2438" y="21331"/>
                        <a:pt x="2392" y="21194"/>
                        <a:pt x="2362" y="21056"/>
                      </a:cubicBezTo>
                      <a:lnTo>
                        <a:pt x="2331" y="20995"/>
                      </a:lnTo>
                      <a:cubicBezTo>
                        <a:pt x="2301" y="20858"/>
                        <a:pt x="2255" y="20706"/>
                        <a:pt x="2225" y="20569"/>
                      </a:cubicBezTo>
                      <a:cubicBezTo>
                        <a:pt x="2179" y="20371"/>
                        <a:pt x="2133" y="20173"/>
                        <a:pt x="2088" y="19975"/>
                      </a:cubicBezTo>
                      <a:cubicBezTo>
                        <a:pt x="2072" y="19898"/>
                        <a:pt x="2057" y="19822"/>
                        <a:pt x="2042" y="19746"/>
                      </a:cubicBezTo>
                      <a:cubicBezTo>
                        <a:pt x="2027" y="19655"/>
                        <a:pt x="2011" y="19548"/>
                        <a:pt x="1981" y="19457"/>
                      </a:cubicBezTo>
                      <a:cubicBezTo>
                        <a:pt x="1981" y="19380"/>
                        <a:pt x="1966" y="19320"/>
                        <a:pt x="1951" y="19243"/>
                      </a:cubicBezTo>
                      <a:lnTo>
                        <a:pt x="1951" y="19198"/>
                      </a:lnTo>
                      <a:cubicBezTo>
                        <a:pt x="1935" y="19137"/>
                        <a:pt x="1935" y="19076"/>
                        <a:pt x="1935" y="19015"/>
                      </a:cubicBezTo>
                      <a:cubicBezTo>
                        <a:pt x="1920" y="19000"/>
                        <a:pt x="1920" y="18969"/>
                        <a:pt x="1920" y="18954"/>
                      </a:cubicBezTo>
                      <a:lnTo>
                        <a:pt x="1920" y="18893"/>
                      </a:lnTo>
                      <a:lnTo>
                        <a:pt x="1905" y="18832"/>
                      </a:lnTo>
                      <a:lnTo>
                        <a:pt x="1905" y="18801"/>
                      </a:lnTo>
                      <a:cubicBezTo>
                        <a:pt x="1905" y="18771"/>
                        <a:pt x="1905" y="18741"/>
                        <a:pt x="1905" y="18725"/>
                      </a:cubicBezTo>
                      <a:lnTo>
                        <a:pt x="1905" y="18649"/>
                      </a:lnTo>
                      <a:cubicBezTo>
                        <a:pt x="1890" y="18588"/>
                        <a:pt x="1890" y="18527"/>
                        <a:pt x="1890" y="18466"/>
                      </a:cubicBezTo>
                      <a:cubicBezTo>
                        <a:pt x="1890" y="18375"/>
                        <a:pt x="1890" y="18268"/>
                        <a:pt x="1890" y="18177"/>
                      </a:cubicBezTo>
                      <a:lnTo>
                        <a:pt x="1890" y="17872"/>
                      </a:lnTo>
                      <a:lnTo>
                        <a:pt x="1890" y="17659"/>
                      </a:lnTo>
                      <a:cubicBezTo>
                        <a:pt x="1890" y="17339"/>
                        <a:pt x="1890" y="16943"/>
                        <a:pt x="1859" y="16562"/>
                      </a:cubicBezTo>
                      <a:cubicBezTo>
                        <a:pt x="1844" y="16303"/>
                        <a:pt x="1813" y="16029"/>
                        <a:pt x="1737" y="15709"/>
                      </a:cubicBezTo>
                      <a:lnTo>
                        <a:pt x="1737" y="15709"/>
                      </a:lnTo>
                      <a:cubicBezTo>
                        <a:pt x="1737" y="15709"/>
                        <a:pt x="1752" y="15724"/>
                        <a:pt x="1752" y="15724"/>
                      </a:cubicBezTo>
                      <a:lnTo>
                        <a:pt x="1768" y="15754"/>
                      </a:lnTo>
                      <a:cubicBezTo>
                        <a:pt x="1844" y="15907"/>
                        <a:pt x="1920" y="16059"/>
                        <a:pt x="1981" y="16196"/>
                      </a:cubicBezTo>
                      <a:cubicBezTo>
                        <a:pt x="2057" y="16333"/>
                        <a:pt x="2133" y="16486"/>
                        <a:pt x="2225" y="16684"/>
                      </a:cubicBezTo>
                      <a:cubicBezTo>
                        <a:pt x="2301" y="16836"/>
                        <a:pt x="2362" y="17004"/>
                        <a:pt x="2438" y="17156"/>
                      </a:cubicBezTo>
                      <a:cubicBezTo>
                        <a:pt x="2514" y="17324"/>
                        <a:pt x="2590" y="17476"/>
                        <a:pt x="2667" y="17628"/>
                      </a:cubicBezTo>
                      <a:cubicBezTo>
                        <a:pt x="2743" y="17796"/>
                        <a:pt x="2819" y="17948"/>
                        <a:pt x="2895" y="18101"/>
                      </a:cubicBezTo>
                      <a:cubicBezTo>
                        <a:pt x="2971" y="18238"/>
                        <a:pt x="3048" y="18405"/>
                        <a:pt x="3124" y="18573"/>
                      </a:cubicBezTo>
                      <a:cubicBezTo>
                        <a:pt x="3200" y="18725"/>
                        <a:pt x="3276" y="18893"/>
                        <a:pt x="3352" y="19045"/>
                      </a:cubicBezTo>
                      <a:cubicBezTo>
                        <a:pt x="3398" y="19182"/>
                        <a:pt x="3459" y="19304"/>
                        <a:pt x="3505" y="19441"/>
                      </a:cubicBezTo>
                      <a:lnTo>
                        <a:pt x="3535" y="19518"/>
                      </a:lnTo>
                      <a:cubicBezTo>
                        <a:pt x="3611" y="19716"/>
                        <a:pt x="3687" y="19929"/>
                        <a:pt x="3764" y="20142"/>
                      </a:cubicBezTo>
                      <a:cubicBezTo>
                        <a:pt x="3794" y="20249"/>
                        <a:pt x="3825" y="20371"/>
                        <a:pt x="3870" y="20493"/>
                      </a:cubicBezTo>
                      <a:cubicBezTo>
                        <a:pt x="3886" y="20569"/>
                        <a:pt x="3901" y="20645"/>
                        <a:pt x="3931" y="20706"/>
                      </a:cubicBezTo>
                      <a:lnTo>
                        <a:pt x="3946" y="20797"/>
                      </a:lnTo>
                      <a:lnTo>
                        <a:pt x="3962" y="20874"/>
                      </a:lnTo>
                      <a:cubicBezTo>
                        <a:pt x="3977" y="20935"/>
                        <a:pt x="3992" y="20995"/>
                        <a:pt x="4007" y="21072"/>
                      </a:cubicBezTo>
                      <a:lnTo>
                        <a:pt x="4023" y="21133"/>
                      </a:lnTo>
                      <a:cubicBezTo>
                        <a:pt x="4053" y="21285"/>
                        <a:pt x="4099" y="21437"/>
                        <a:pt x="4129" y="21605"/>
                      </a:cubicBezTo>
                      <a:cubicBezTo>
                        <a:pt x="4160" y="21772"/>
                        <a:pt x="4205" y="21940"/>
                        <a:pt x="4236" y="22108"/>
                      </a:cubicBezTo>
                      <a:cubicBezTo>
                        <a:pt x="4266" y="22306"/>
                        <a:pt x="4297" y="22489"/>
                        <a:pt x="4327" y="22687"/>
                      </a:cubicBezTo>
                      <a:cubicBezTo>
                        <a:pt x="4343" y="22839"/>
                        <a:pt x="4358" y="22976"/>
                        <a:pt x="4388" y="23128"/>
                      </a:cubicBezTo>
                      <a:lnTo>
                        <a:pt x="4388" y="23189"/>
                      </a:lnTo>
                      <a:lnTo>
                        <a:pt x="4404" y="23327"/>
                      </a:lnTo>
                      <a:lnTo>
                        <a:pt x="4404" y="23464"/>
                      </a:lnTo>
                      <a:cubicBezTo>
                        <a:pt x="4419" y="23525"/>
                        <a:pt x="4419" y="23586"/>
                        <a:pt x="4419" y="23631"/>
                      </a:cubicBezTo>
                      <a:lnTo>
                        <a:pt x="4434" y="23723"/>
                      </a:lnTo>
                      <a:cubicBezTo>
                        <a:pt x="4434" y="23860"/>
                        <a:pt x="4449" y="24012"/>
                        <a:pt x="4449" y="24180"/>
                      </a:cubicBezTo>
                      <a:cubicBezTo>
                        <a:pt x="4464" y="24332"/>
                        <a:pt x="4464" y="24515"/>
                        <a:pt x="4480" y="24698"/>
                      </a:cubicBezTo>
                      <a:cubicBezTo>
                        <a:pt x="4480" y="24881"/>
                        <a:pt x="4480" y="25063"/>
                        <a:pt x="4480" y="25231"/>
                      </a:cubicBezTo>
                      <a:cubicBezTo>
                        <a:pt x="4480" y="25597"/>
                        <a:pt x="4480" y="25932"/>
                        <a:pt x="4480" y="26252"/>
                      </a:cubicBezTo>
                      <a:lnTo>
                        <a:pt x="4464" y="26389"/>
                      </a:lnTo>
                      <a:cubicBezTo>
                        <a:pt x="4464" y="26526"/>
                        <a:pt x="4464" y="26663"/>
                        <a:pt x="4464" y="26785"/>
                      </a:cubicBezTo>
                      <a:cubicBezTo>
                        <a:pt x="4464" y="26968"/>
                        <a:pt x="4464" y="27166"/>
                        <a:pt x="4464" y="27349"/>
                      </a:cubicBezTo>
                      <a:cubicBezTo>
                        <a:pt x="4464" y="27684"/>
                        <a:pt x="4480" y="28019"/>
                        <a:pt x="4525" y="28385"/>
                      </a:cubicBezTo>
                      <a:lnTo>
                        <a:pt x="4525" y="28400"/>
                      </a:lnTo>
                      <a:lnTo>
                        <a:pt x="4556" y="28537"/>
                      </a:lnTo>
                      <a:cubicBezTo>
                        <a:pt x="4541" y="28522"/>
                        <a:pt x="4541" y="28507"/>
                        <a:pt x="4541" y="28507"/>
                      </a:cubicBezTo>
                      <a:lnTo>
                        <a:pt x="4525" y="28461"/>
                      </a:lnTo>
                      <a:cubicBezTo>
                        <a:pt x="4510" y="28446"/>
                        <a:pt x="4510" y="28415"/>
                        <a:pt x="4495" y="28400"/>
                      </a:cubicBezTo>
                      <a:lnTo>
                        <a:pt x="4495" y="28370"/>
                      </a:lnTo>
                      <a:lnTo>
                        <a:pt x="4480" y="28324"/>
                      </a:lnTo>
                      <a:cubicBezTo>
                        <a:pt x="4480" y="28309"/>
                        <a:pt x="4464" y="28278"/>
                        <a:pt x="4464" y="28248"/>
                      </a:cubicBezTo>
                      <a:cubicBezTo>
                        <a:pt x="4434" y="28172"/>
                        <a:pt x="4419" y="28095"/>
                        <a:pt x="4404" y="28019"/>
                      </a:cubicBezTo>
                      <a:cubicBezTo>
                        <a:pt x="4388" y="27958"/>
                        <a:pt x="4373" y="27913"/>
                        <a:pt x="4358" y="27852"/>
                      </a:cubicBezTo>
                      <a:cubicBezTo>
                        <a:pt x="4327" y="27730"/>
                        <a:pt x="4297" y="27577"/>
                        <a:pt x="4266" y="27410"/>
                      </a:cubicBezTo>
                      <a:cubicBezTo>
                        <a:pt x="4221" y="27242"/>
                        <a:pt x="4190" y="27090"/>
                        <a:pt x="4175" y="26937"/>
                      </a:cubicBezTo>
                      <a:cubicBezTo>
                        <a:pt x="4145" y="26816"/>
                        <a:pt x="4114" y="26633"/>
                        <a:pt x="4084" y="26465"/>
                      </a:cubicBezTo>
                      <a:cubicBezTo>
                        <a:pt x="4053" y="26282"/>
                        <a:pt x="4038" y="26130"/>
                        <a:pt x="4023" y="25993"/>
                      </a:cubicBezTo>
                      <a:lnTo>
                        <a:pt x="4007" y="25932"/>
                      </a:lnTo>
                      <a:cubicBezTo>
                        <a:pt x="3992" y="25795"/>
                        <a:pt x="3977" y="25658"/>
                        <a:pt x="3962" y="25521"/>
                      </a:cubicBezTo>
                      <a:lnTo>
                        <a:pt x="3946" y="25429"/>
                      </a:lnTo>
                      <a:cubicBezTo>
                        <a:pt x="3946" y="25383"/>
                        <a:pt x="3931" y="25322"/>
                        <a:pt x="3931" y="25277"/>
                      </a:cubicBezTo>
                      <a:lnTo>
                        <a:pt x="3916" y="25231"/>
                      </a:lnTo>
                      <a:lnTo>
                        <a:pt x="3901" y="25018"/>
                      </a:lnTo>
                      <a:cubicBezTo>
                        <a:pt x="3886" y="24942"/>
                        <a:pt x="3886" y="24865"/>
                        <a:pt x="3870" y="24789"/>
                      </a:cubicBezTo>
                      <a:lnTo>
                        <a:pt x="3870" y="24743"/>
                      </a:lnTo>
                      <a:cubicBezTo>
                        <a:pt x="3870" y="24728"/>
                        <a:pt x="3870" y="24698"/>
                        <a:pt x="3855" y="24667"/>
                      </a:cubicBezTo>
                      <a:cubicBezTo>
                        <a:pt x="3840" y="24530"/>
                        <a:pt x="3825" y="24378"/>
                        <a:pt x="3809" y="24241"/>
                      </a:cubicBezTo>
                      <a:cubicBezTo>
                        <a:pt x="3794" y="24058"/>
                        <a:pt x="3779" y="23875"/>
                        <a:pt x="3748" y="23707"/>
                      </a:cubicBezTo>
                      <a:lnTo>
                        <a:pt x="3748" y="23692"/>
                      </a:lnTo>
                      <a:cubicBezTo>
                        <a:pt x="3748" y="23677"/>
                        <a:pt x="3748" y="23677"/>
                        <a:pt x="3748" y="23677"/>
                      </a:cubicBezTo>
                      <a:lnTo>
                        <a:pt x="3748" y="23662"/>
                      </a:lnTo>
                      <a:lnTo>
                        <a:pt x="3733" y="23509"/>
                      </a:lnTo>
                      <a:lnTo>
                        <a:pt x="3733" y="23464"/>
                      </a:lnTo>
                      <a:lnTo>
                        <a:pt x="3718" y="23342"/>
                      </a:lnTo>
                      <a:lnTo>
                        <a:pt x="3703" y="23205"/>
                      </a:lnTo>
                      <a:cubicBezTo>
                        <a:pt x="3687" y="23113"/>
                        <a:pt x="3687" y="23007"/>
                        <a:pt x="3672" y="22900"/>
                      </a:cubicBezTo>
                      <a:cubicBezTo>
                        <a:pt x="3657" y="22671"/>
                        <a:pt x="3627" y="22458"/>
                        <a:pt x="3611" y="22230"/>
                      </a:cubicBezTo>
                      <a:lnTo>
                        <a:pt x="3611" y="22230"/>
                      </a:lnTo>
                      <a:cubicBezTo>
                        <a:pt x="3611" y="22443"/>
                        <a:pt x="3627" y="22656"/>
                        <a:pt x="3627" y="22854"/>
                      </a:cubicBezTo>
                      <a:lnTo>
                        <a:pt x="3627" y="22946"/>
                      </a:lnTo>
                      <a:cubicBezTo>
                        <a:pt x="3627" y="23113"/>
                        <a:pt x="3642" y="23281"/>
                        <a:pt x="3642" y="23448"/>
                      </a:cubicBezTo>
                      <a:cubicBezTo>
                        <a:pt x="3642" y="23525"/>
                        <a:pt x="3657" y="23616"/>
                        <a:pt x="3657" y="23692"/>
                      </a:cubicBezTo>
                      <a:cubicBezTo>
                        <a:pt x="3657" y="23784"/>
                        <a:pt x="3657" y="23860"/>
                        <a:pt x="3672" y="23936"/>
                      </a:cubicBezTo>
                      <a:cubicBezTo>
                        <a:pt x="3687" y="24256"/>
                        <a:pt x="3718" y="24561"/>
                        <a:pt x="3733" y="24865"/>
                      </a:cubicBezTo>
                      <a:cubicBezTo>
                        <a:pt x="3764" y="25033"/>
                        <a:pt x="3779" y="25185"/>
                        <a:pt x="3794" y="25338"/>
                      </a:cubicBezTo>
                      <a:lnTo>
                        <a:pt x="3794" y="25399"/>
                      </a:lnTo>
                      <a:cubicBezTo>
                        <a:pt x="3825" y="25536"/>
                        <a:pt x="3840" y="25688"/>
                        <a:pt x="3855" y="25825"/>
                      </a:cubicBezTo>
                      <a:lnTo>
                        <a:pt x="3901" y="26084"/>
                      </a:lnTo>
                      <a:cubicBezTo>
                        <a:pt x="3901" y="26145"/>
                        <a:pt x="3916" y="26191"/>
                        <a:pt x="3916" y="26252"/>
                      </a:cubicBezTo>
                      <a:lnTo>
                        <a:pt x="3931" y="26328"/>
                      </a:lnTo>
                      <a:cubicBezTo>
                        <a:pt x="3962" y="26465"/>
                        <a:pt x="3977" y="26587"/>
                        <a:pt x="4007" y="26724"/>
                      </a:cubicBezTo>
                      <a:lnTo>
                        <a:pt x="4023" y="26800"/>
                      </a:lnTo>
                      <a:cubicBezTo>
                        <a:pt x="4023" y="26846"/>
                        <a:pt x="4038" y="26892"/>
                        <a:pt x="4053" y="26953"/>
                      </a:cubicBezTo>
                      <a:lnTo>
                        <a:pt x="4068" y="27029"/>
                      </a:lnTo>
                      <a:cubicBezTo>
                        <a:pt x="4068" y="27075"/>
                        <a:pt x="4084" y="27136"/>
                        <a:pt x="4099" y="27181"/>
                      </a:cubicBezTo>
                      <a:cubicBezTo>
                        <a:pt x="4099" y="27212"/>
                        <a:pt x="4114" y="27242"/>
                        <a:pt x="4114" y="27273"/>
                      </a:cubicBezTo>
                      <a:cubicBezTo>
                        <a:pt x="4129" y="27318"/>
                        <a:pt x="4145" y="27379"/>
                        <a:pt x="4160" y="27440"/>
                      </a:cubicBezTo>
                      <a:lnTo>
                        <a:pt x="4175" y="27516"/>
                      </a:lnTo>
                      <a:lnTo>
                        <a:pt x="4221" y="27669"/>
                      </a:lnTo>
                      <a:lnTo>
                        <a:pt x="4236" y="27760"/>
                      </a:lnTo>
                      <a:cubicBezTo>
                        <a:pt x="4251" y="27806"/>
                        <a:pt x="4266" y="27867"/>
                        <a:pt x="4282" y="27913"/>
                      </a:cubicBezTo>
                      <a:lnTo>
                        <a:pt x="4297" y="27989"/>
                      </a:lnTo>
                      <a:cubicBezTo>
                        <a:pt x="4312" y="28050"/>
                        <a:pt x="4327" y="28111"/>
                        <a:pt x="4358" y="28172"/>
                      </a:cubicBezTo>
                      <a:lnTo>
                        <a:pt x="4358" y="28217"/>
                      </a:lnTo>
                      <a:cubicBezTo>
                        <a:pt x="4404" y="28370"/>
                        <a:pt x="4464" y="28507"/>
                        <a:pt x="4510" y="28644"/>
                      </a:cubicBezTo>
                      <a:cubicBezTo>
                        <a:pt x="4541" y="28720"/>
                        <a:pt x="4571" y="28781"/>
                        <a:pt x="4586" y="28857"/>
                      </a:cubicBezTo>
                      <a:cubicBezTo>
                        <a:pt x="4602" y="28872"/>
                        <a:pt x="4602" y="28888"/>
                        <a:pt x="4602" y="28903"/>
                      </a:cubicBezTo>
                      <a:cubicBezTo>
                        <a:pt x="4631" y="29051"/>
                        <a:pt x="4661" y="29213"/>
                        <a:pt x="4690" y="29348"/>
                      </a:cubicBezTo>
                      <a:lnTo>
                        <a:pt x="4690" y="29348"/>
                      </a:lnTo>
                      <a:cubicBezTo>
                        <a:pt x="4686" y="29337"/>
                        <a:pt x="4678" y="29325"/>
                        <a:pt x="4678" y="29314"/>
                      </a:cubicBezTo>
                      <a:lnTo>
                        <a:pt x="4602" y="29162"/>
                      </a:lnTo>
                      <a:cubicBezTo>
                        <a:pt x="4480" y="28903"/>
                        <a:pt x="4388" y="28644"/>
                        <a:pt x="4282" y="28400"/>
                      </a:cubicBezTo>
                      <a:lnTo>
                        <a:pt x="4282" y="28400"/>
                      </a:lnTo>
                      <a:lnTo>
                        <a:pt x="4297" y="28415"/>
                      </a:lnTo>
                      <a:cubicBezTo>
                        <a:pt x="4297" y="28404"/>
                        <a:pt x="4297" y="28401"/>
                        <a:pt x="4291" y="28400"/>
                      </a:cubicBezTo>
                      <a:lnTo>
                        <a:pt x="4291" y="28400"/>
                      </a:lnTo>
                      <a:cubicBezTo>
                        <a:pt x="4262" y="28329"/>
                        <a:pt x="4234" y="28258"/>
                        <a:pt x="4205" y="28187"/>
                      </a:cubicBezTo>
                      <a:cubicBezTo>
                        <a:pt x="4084" y="27882"/>
                        <a:pt x="3962" y="27532"/>
                        <a:pt x="3840" y="27181"/>
                      </a:cubicBezTo>
                      <a:lnTo>
                        <a:pt x="3794" y="27075"/>
                      </a:lnTo>
                      <a:cubicBezTo>
                        <a:pt x="3764" y="26968"/>
                        <a:pt x="3718" y="26846"/>
                        <a:pt x="3672" y="26724"/>
                      </a:cubicBezTo>
                      <a:cubicBezTo>
                        <a:pt x="3627" y="26557"/>
                        <a:pt x="3566" y="26389"/>
                        <a:pt x="3520" y="26221"/>
                      </a:cubicBezTo>
                      <a:lnTo>
                        <a:pt x="3474" y="26069"/>
                      </a:lnTo>
                      <a:lnTo>
                        <a:pt x="3444" y="25993"/>
                      </a:lnTo>
                      <a:cubicBezTo>
                        <a:pt x="3428" y="25932"/>
                        <a:pt x="3413" y="25871"/>
                        <a:pt x="3398" y="25810"/>
                      </a:cubicBezTo>
                      <a:lnTo>
                        <a:pt x="3383" y="25780"/>
                      </a:lnTo>
                      <a:cubicBezTo>
                        <a:pt x="3352" y="25642"/>
                        <a:pt x="3307" y="25505"/>
                        <a:pt x="3276" y="25383"/>
                      </a:cubicBezTo>
                      <a:lnTo>
                        <a:pt x="3261" y="25307"/>
                      </a:lnTo>
                      <a:lnTo>
                        <a:pt x="3200" y="25048"/>
                      </a:lnTo>
                      <a:cubicBezTo>
                        <a:pt x="3169" y="24896"/>
                        <a:pt x="3124" y="24759"/>
                        <a:pt x="3093" y="24622"/>
                      </a:cubicBezTo>
                      <a:lnTo>
                        <a:pt x="3048" y="24408"/>
                      </a:lnTo>
                      <a:cubicBezTo>
                        <a:pt x="2987" y="24165"/>
                        <a:pt x="2941" y="23936"/>
                        <a:pt x="2880" y="23692"/>
                      </a:cubicBezTo>
                      <a:cubicBezTo>
                        <a:pt x="2819" y="23388"/>
                        <a:pt x="2743" y="23052"/>
                        <a:pt x="2667" y="22687"/>
                      </a:cubicBezTo>
                      <a:lnTo>
                        <a:pt x="2667" y="22687"/>
                      </a:lnTo>
                      <a:lnTo>
                        <a:pt x="2697" y="22869"/>
                      </a:lnTo>
                      <a:cubicBezTo>
                        <a:pt x="2758" y="23250"/>
                        <a:pt x="2819" y="23662"/>
                        <a:pt x="2865" y="24058"/>
                      </a:cubicBezTo>
                      <a:lnTo>
                        <a:pt x="2895" y="24195"/>
                      </a:lnTo>
                      <a:cubicBezTo>
                        <a:pt x="2910" y="24317"/>
                        <a:pt x="2926" y="24439"/>
                        <a:pt x="2941" y="24545"/>
                      </a:cubicBezTo>
                      <a:lnTo>
                        <a:pt x="2956" y="24683"/>
                      </a:lnTo>
                      <a:cubicBezTo>
                        <a:pt x="2971" y="24789"/>
                        <a:pt x="2987" y="24896"/>
                        <a:pt x="3002" y="25018"/>
                      </a:cubicBezTo>
                      <a:cubicBezTo>
                        <a:pt x="3017" y="25124"/>
                        <a:pt x="3048" y="25216"/>
                        <a:pt x="3063" y="25322"/>
                      </a:cubicBezTo>
                      <a:cubicBezTo>
                        <a:pt x="3063" y="25383"/>
                        <a:pt x="3078" y="25429"/>
                        <a:pt x="3093" y="25490"/>
                      </a:cubicBezTo>
                      <a:lnTo>
                        <a:pt x="3108" y="25536"/>
                      </a:lnTo>
                      <a:lnTo>
                        <a:pt x="3108" y="25566"/>
                      </a:lnTo>
                      <a:cubicBezTo>
                        <a:pt x="3124" y="25627"/>
                        <a:pt x="3139" y="25688"/>
                        <a:pt x="3154" y="25749"/>
                      </a:cubicBezTo>
                      <a:cubicBezTo>
                        <a:pt x="3154" y="25780"/>
                        <a:pt x="3169" y="25795"/>
                        <a:pt x="3169" y="25825"/>
                      </a:cubicBezTo>
                      <a:cubicBezTo>
                        <a:pt x="3185" y="25886"/>
                        <a:pt x="3200" y="25947"/>
                        <a:pt x="3215" y="26008"/>
                      </a:cubicBezTo>
                      <a:cubicBezTo>
                        <a:pt x="3307" y="26298"/>
                        <a:pt x="3413" y="26633"/>
                        <a:pt x="3535" y="26953"/>
                      </a:cubicBezTo>
                      <a:cubicBezTo>
                        <a:pt x="3642" y="27257"/>
                        <a:pt x="3764" y="27577"/>
                        <a:pt x="3870" y="27852"/>
                      </a:cubicBezTo>
                      <a:cubicBezTo>
                        <a:pt x="3962" y="28111"/>
                        <a:pt x="4099" y="28446"/>
                        <a:pt x="4236" y="28781"/>
                      </a:cubicBezTo>
                      <a:cubicBezTo>
                        <a:pt x="4358" y="29070"/>
                        <a:pt x="4495" y="29375"/>
                        <a:pt x="4647" y="29665"/>
                      </a:cubicBezTo>
                      <a:cubicBezTo>
                        <a:pt x="4682" y="29723"/>
                        <a:pt x="4708" y="29782"/>
                        <a:pt x="4739" y="29833"/>
                      </a:cubicBezTo>
                      <a:lnTo>
                        <a:pt x="4739" y="29833"/>
                      </a:lnTo>
                      <a:cubicBezTo>
                        <a:pt x="4728" y="29818"/>
                        <a:pt x="4716" y="29802"/>
                        <a:pt x="4708" y="29787"/>
                      </a:cubicBezTo>
                      <a:cubicBezTo>
                        <a:pt x="4617" y="29665"/>
                        <a:pt x="4525" y="29543"/>
                        <a:pt x="4434" y="29421"/>
                      </a:cubicBezTo>
                      <a:cubicBezTo>
                        <a:pt x="4343" y="29284"/>
                        <a:pt x="4251" y="29162"/>
                        <a:pt x="4160" y="29025"/>
                      </a:cubicBezTo>
                      <a:lnTo>
                        <a:pt x="4068" y="28903"/>
                      </a:lnTo>
                      <a:cubicBezTo>
                        <a:pt x="4007" y="28811"/>
                        <a:pt x="3931" y="28720"/>
                        <a:pt x="3870" y="28629"/>
                      </a:cubicBezTo>
                      <a:cubicBezTo>
                        <a:pt x="3809" y="28537"/>
                        <a:pt x="3748" y="28446"/>
                        <a:pt x="3687" y="28354"/>
                      </a:cubicBezTo>
                      <a:cubicBezTo>
                        <a:pt x="3657" y="28309"/>
                        <a:pt x="3611" y="28263"/>
                        <a:pt x="3581" y="28202"/>
                      </a:cubicBezTo>
                      <a:lnTo>
                        <a:pt x="3550" y="28141"/>
                      </a:lnTo>
                      <a:lnTo>
                        <a:pt x="3535" y="28126"/>
                      </a:lnTo>
                      <a:cubicBezTo>
                        <a:pt x="3459" y="28004"/>
                        <a:pt x="3367" y="27867"/>
                        <a:pt x="3276" y="27745"/>
                      </a:cubicBezTo>
                      <a:lnTo>
                        <a:pt x="3230" y="27669"/>
                      </a:lnTo>
                      <a:lnTo>
                        <a:pt x="3185" y="27593"/>
                      </a:lnTo>
                      <a:lnTo>
                        <a:pt x="3169" y="27562"/>
                      </a:lnTo>
                      <a:cubicBezTo>
                        <a:pt x="3154" y="27547"/>
                        <a:pt x="3139" y="27532"/>
                        <a:pt x="3124" y="27516"/>
                      </a:cubicBezTo>
                      <a:cubicBezTo>
                        <a:pt x="3078" y="27425"/>
                        <a:pt x="3032" y="27349"/>
                        <a:pt x="2987" y="27273"/>
                      </a:cubicBezTo>
                      <a:cubicBezTo>
                        <a:pt x="2956" y="27227"/>
                        <a:pt x="2926" y="27166"/>
                        <a:pt x="2895" y="27120"/>
                      </a:cubicBezTo>
                      <a:lnTo>
                        <a:pt x="2849" y="27029"/>
                      </a:lnTo>
                      <a:lnTo>
                        <a:pt x="2834" y="27014"/>
                      </a:lnTo>
                      <a:cubicBezTo>
                        <a:pt x="2819" y="26968"/>
                        <a:pt x="2789" y="26922"/>
                        <a:pt x="2758" y="26861"/>
                      </a:cubicBezTo>
                      <a:lnTo>
                        <a:pt x="2697" y="26739"/>
                      </a:lnTo>
                      <a:cubicBezTo>
                        <a:pt x="2651" y="26633"/>
                        <a:pt x="2590" y="26511"/>
                        <a:pt x="2530" y="26404"/>
                      </a:cubicBezTo>
                      <a:lnTo>
                        <a:pt x="2514" y="26374"/>
                      </a:lnTo>
                      <a:lnTo>
                        <a:pt x="2392" y="26084"/>
                      </a:lnTo>
                      <a:cubicBezTo>
                        <a:pt x="2362" y="26039"/>
                        <a:pt x="2331" y="25978"/>
                        <a:pt x="2316" y="25932"/>
                      </a:cubicBezTo>
                      <a:lnTo>
                        <a:pt x="2301" y="25886"/>
                      </a:lnTo>
                      <a:lnTo>
                        <a:pt x="2271" y="25825"/>
                      </a:lnTo>
                      <a:cubicBezTo>
                        <a:pt x="2240" y="25780"/>
                        <a:pt x="2225" y="25719"/>
                        <a:pt x="2194" y="25673"/>
                      </a:cubicBezTo>
                      <a:lnTo>
                        <a:pt x="2072" y="25368"/>
                      </a:lnTo>
                      <a:cubicBezTo>
                        <a:pt x="1951" y="25079"/>
                        <a:pt x="1829" y="24774"/>
                        <a:pt x="1692" y="24408"/>
                      </a:cubicBezTo>
                      <a:cubicBezTo>
                        <a:pt x="1631" y="24286"/>
                        <a:pt x="1585" y="24149"/>
                        <a:pt x="1539" y="24012"/>
                      </a:cubicBezTo>
                      <a:lnTo>
                        <a:pt x="1539" y="24012"/>
                      </a:lnTo>
                      <a:cubicBezTo>
                        <a:pt x="1600" y="24210"/>
                        <a:pt x="1676" y="24408"/>
                        <a:pt x="1737" y="24591"/>
                      </a:cubicBezTo>
                      <a:lnTo>
                        <a:pt x="1813" y="24820"/>
                      </a:lnTo>
                      <a:cubicBezTo>
                        <a:pt x="1874" y="24987"/>
                        <a:pt x="1935" y="25155"/>
                        <a:pt x="1996" y="25322"/>
                      </a:cubicBezTo>
                      <a:cubicBezTo>
                        <a:pt x="2011" y="25383"/>
                        <a:pt x="2027" y="25429"/>
                        <a:pt x="2042" y="25475"/>
                      </a:cubicBezTo>
                      <a:cubicBezTo>
                        <a:pt x="2072" y="25566"/>
                        <a:pt x="2103" y="25673"/>
                        <a:pt x="2149" y="25764"/>
                      </a:cubicBezTo>
                      <a:cubicBezTo>
                        <a:pt x="2179" y="25871"/>
                        <a:pt x="2225" y="25978"/>
                        <a:pt x="2255" y="26084"/>
                      </a:cubicBezTo>
                      <a:cubicBezTo>
                        <a:pt x="2271" y="26130"/>
                        <a:pt x="2286" y="26176"/>
                        <a:pt x="2316" y="26221"/>
                      </a:cubicBezTo>
                      <a:lnTo>
                        <a:pt x="2331" y="26298"/>
                      </a:lnTo>
                      <a:cubicBezTo>
                        <a:pt x="2362" y="26343"/>
                        <a:pt x="2377" y="26404"/>
                        <a:pt x="2408" y="26465"/>
                      </a:cubicBezTo>
                      <a:lnTo>
                        <a:pt x="2408" y="26480"/>
                      </a:lnTo>
                      <a:cubicBezTo>
                        <a:pt x="2423" y="26511"/>
                        <a:pt x="2423" y="26526"/>
                        <a:pt x="2438" y="26541"/>
                      </a:cubicBezTo>
                      <a:cubicBezTo>
                        <a:pt x="2469" y="26633"/>
                        <a:pt x="2514" y="26724"/>
                        <a:pt x="2545" y="26816"/>
                      </a:cubicBezTo>
                      <a:cubicBezTo>
                        <a:pt x="2560" y="26831"/>
                        <a:pt x="2560" y="26846"/>
                        <a:pt x="2575" y="26877"/>
                      </a:cubicBezTo>
                      <a:cubicBezTo>
                        <a:pt x="2590" y="26922"/>
                        <a:pt x="2606" y="26968"/>
                        <a:pt x="2636" y="27014"/>
                      </a:cubicBezTo>
                      <a:cubicBezTo>
                        <a:pt x="2682" y="27105"/>
                        <a:pt x="2728" y="27212"/>
                        <a:pt x="2789" y="27318"/>
                      </a:cubicBezTo>
                      <a:cubicBezTo>
                        <a:pt x="2804" y="27379"/>
                        <a:pt x="2849" y="27425"/>
                        <a:pt x="2880" y="27486"/>
                      </a:cubicBezTo>
                      <a:lnTo>
                        <a:pt x="2895" y="27532"/>
                      </a:lnTo>
                      <a:lnTo>
                        <a:pt x="2910" y="27562"/>
                      </a:lnTo>
                      <a:cubicBezTo>
                        <a:pt x="2926" y="27593"/>
                        <a:pt x="2941" y="27608"/>
                        <a:pt x="2956" y="27638"/>
                      </a:cubicBezTo>
                      <a:lnTo>
                        <a:pt x="3017" y="27730"/>
                      </a:lnTo>
                      <a:lnTo>
                        <a:pt x="3032" y="27745"/>
                      </a:lnTo>
                      <a:cubicBezTo>
                        <a:pt x="3078" y="27821"/>
                        <a:pt x="3108" y="27882"/>
                        <a:pt x="3154" y="27958"/>
                      </a:cubicBezTo>
                      <a:lnTo>
                        <a:pt x="3185" y="28004"/>
                      </a:lnTo>
                      <a:cubicBezTo>
                        <a:pt x="3230" y="28065"/>
                        <a:pt x="3261" y="28111"/>
                        <a:pt x="3291" y="28172"/>
                      </a:cubicBezTo>
                      <a:cubicBezTo>
                        <a:pt x="3337" y="28233"/>
                        <a:pt x="3383" y="28309"/>
                        <a:pt x="3428" y="28370"/>
                      </a:cubicBezTo>
                      <a:lnTo>
                        <a:pt x="3489" y="28446"/>
                      </a:lnTo>
                      <a:cubicBezTo>
                        <a:pt x="3520" y="28492"/>
                        <a:pt x="3550" y="28537"/>
                        <a:pt x="3581" y="28583"/>
                      </a:cubicBezTo>
                      <a:lnTo>
                        <a:pt x="3627" y="28644"/>
                      </a:lnTo>
                      <a:cubicBezTo>
                        <a:pt x="3809" y="28918"/>
                        <a:pt x="4007" y="29177"/>
                        <a:pt x="4205" y="29436"/>
                      </a:cubicBezTo>
                      <a:lnTo>
                        <a:pt x="4251" y="29528"/>
                      </a:lnTo>
                      <a:cubicBezTo>
                        <a:pt x="4343" y="29634"/>
                        <a:pt x="4419" y="29741"/>
                        <a:pt x="4495" y="29848"/>
                      </a:cubicBezTo>
                      <a:cubicBezTo>
                        <a:pt x="4617" y="30015"/>
                        <a:pt x="4739" y="30183"/>
                        <a:pt x="4861" y="30350"/>
                      </a:cubicBezTo>
                      <a:cubicBezTo>
                        <a:pt x="4937" y="30426"/>
                        <a:pt x="4998" y="30518"/>
                        <a:pt x="5074" y="30625"/>
                      </a:cubicBezTo>
                      <a:cubicBezTo>
                        <a:pt x="4861" y="30426"/>
                        <a:pt x="4647" y="30244"/>
                        <a:pt x="4434" y="30076"/>
                      </a:cubicBezTo>
                      <a:cubicBezTo>
                        <a:pt x="4388" y="30030"/>
                        <a:pt x="4327" y="29985"/>
                        <a:pt x="4282" y="29939"/>
                      </a:cubicBezTo>
                      <a:cubicBezTo>
                        <a:pt x="4145" y="29817"/>
                        <a:pt x="4007" y="29695"/>
                        <a:pt x="3870" y="29589"/>
                      </a:cubicBezTo>
                      <a:cubicBezTo>
                        <a:pt x="3748" y="29467"/>
                        <a:pt x="3611" y="29345"/>
                        <a:pt x="3489" y="29223"/>
                      </a:cubicBezTo>
                      <a:lnTo>
                        <a:pt x="3459" y="29177"/>
                      </a:lnTo>
                      <a:lnTo>
                        <a:pt x="3383" y="29101"/>
                      </a:lnTo>
                      <a:cubicBezTo>
                        <a:pt x="3154" y="28872"/>
                        <a:pt x="2941" y="28629"/>
                        <a:pt x="2712" y="28354"/>
                      </a:cubicBezTo>
                      <a:cubicBezTo>
                        <a:pt x="2636" y="28233"/>
                        <a:pt x="2545" y="28111"/>
                        <a:pt x="2453" y="27989"/>
                      </a:cubicBezTo>
                      <a:lnTo>
                        <a:pt x="2423" y="27943"/>
                      </a:lnTo>
                      <a:cubicBezTo>
                        <a:pt x="2392" y="27897"/>
                        <a:pt x="2362" y="27836"/>
                        <a:pt x="2331" y="27791"/>
                      </a:cubicBezTo>
                      <a:lnTo>
                        <a:pt x="2286" y="27730"/>
                      </a:lnTo>
                      <a:lnTo>
                        <a:pt x="2179" y="27547"/>
                      </a:lnTo>
                      <a:cubicBezTo>
                        <a:pt x="2103" y="27425"/>
                        <a:pt x="2011" y="27303"/>
                        <a:pt x="1951" y="27181"/>
                      </a:cubicBezTo>
                      <a:lnTo>
                        <a:pt x="1935" y="27151"/>
                      </a:lnTo>
                      <a:cubicBezTo>
                        <a:pt x="1844" y="27014"/>
                        <a:pt x="1768" y="26861"/>
                        <a:pt x="1676" y="26724"/>
                      </a:cubicBezTo>
                      <a:lnTo>
                        <a:pt x="1615" y="26618"/>
                      </a:lnTo>
                      <a:lnTo>
                        <a:pt x="1570" y="26511"/>
                      </a:lnTo>
                      <a:cubicBezTo>
                        <a:pt x="1539" y="26465"/>
                        <a:pt x="1524" y="26419"/>
                        <a:pt x="1493" y="26374"/>
                      </a:cubicBezTo>
                      <a:lnTo>
                        <a:pt x="1463" y="26328"/>
                      </a:lnTo>
                      <a:cubicBezTo>
                        <a:pt x="1402" y="26191"/>
                        <a:pt x="1341" y="26084"/>
                        <a:pt x="1295" y="25962"/>
                      </a:cubicBezTo>
                      <a:lnTo>
                        <a:pt x="1250" y="25871"/>
                      </a:lnTo>
                      <a:cubicBezTo>
                        <a:pt x="1189" y="25764"/>
                        <a:pt x="1143" y="25658"/>
                        <a:pt x="1097" y="25551"/>
                      </a:cubicBezTo>
                      <a:lnTo>
                        <a:pt x="1067" y="25505"/>
                      </a:lnTo>
                      <a:cubicBezTo>
                        <a:pt x="1052" y="25460"/>
                        <a:pt x="1036" y="25399"/>
                        <a:pt x="1021" y="25353"/>
                      </a:cubicBezTo>
                      <a:lnTo>
                        <a:pt x="975" y="25262"/>
                      </a:lnTo>
                      <a:lnTo>
                        <a:pt x="930" y="25155"/>
                      </a:lnTo>
                      <a:lnTo>
                        <a:pt x="899" y="25063"/>
                      </a:lnTo>
                      <a:cubicBezTo>
                        <a:pt x="869" y="25003"/>
                        <a:pt x="854" y="24926"/>
                        <a:pt x="823" y="24865"/>
                      </a:cubicBezTo>
                      <a:cubicBezTo>
                        <a:pt x="823" y="24835"/>
                        <a:pt x="808" y="24804"/>
                        <a:pt x="793" y="24774"/>
                      </a:cubicBezTo>
                      <a:cubicBezTo>
                        <a:pt x="777" y="24713"/>
                        <a:pt x="747" y="24652"/>
                        <a:pt x="732" y="24576"/>
                      </a:cubicBezTo>
                      <a:lnTo>
                        <a:pt x="655" y="24378"/>
                      </a:lnTo>
                      <a:lnTo>
                        <a:pt x="655" y="24363"/>
                      </a:lnTo>
                      <a:cubicBezTo>
                        <a:pt x="640" y="24347"/>
                        <a:pt x="640" y="24317"/>
                        <a:pt x="625" y="24286"/>
                      </a:cubicBezTo>
                      <a:lnTo>
                        <a:pt x="579" y="24134"/>
                      </a:lnTo>
                      <a:lnTo>
                        <a:pt x="534" y="23951"/>
                      </a:lnTo>
                      <a:cubicBezTo>
                        <a:pt x="518" y="23890"/>
                        <a:pt x="488" y="23814"/>
                        <a:pt x="473" y="23738"/>
                      </a:cubicBezTo>
                      <a:cubicBezTo>
                        <a:pt x="473" y="23723"/>
                        <a:pt x="473" y="23707"/>
                        <a:pt x="457" y="23677"/>
                      </a:cubicBezTo>
                      <a:cubicBezTo>
                        <a:pt x="457" y="23647"/>
                        <a:pt x="442" y="23601"/>
                        <a:pt x="442" y="23570"/>
                      </a:cubicBezTo>
                      <a:lnTo>
                        <a:pt x="381" y="23327"/>
                      </a:lnTo>
                      <a:lnTo>
                        <a:pt x="381" y="23311"/>
                      </a:lnTo>
                      <a:lnTo>
                        <a:pt x="381" y="23266"/>
                      </a:lnTo>
                      <a:cubicBezTo>
                        <a:pt x="366" y="23235"/>
                        <a:pt x="351" y="23189"/>
                        <a:pt x="351" y="23159"/>
                      </a:cubicBezTo>
                      <a:lnTo>
                        <a:pt x="351" y="23098"/>
                      </a:lnTo>
                      <a:cubicBezTo>
                        <a:pt x="320" y="22976"/>
                        <a:pt x="305" y="22839"/>
                        <a:pt x="275" y="22702"/>
                      </a:cubicBezTo>
                      <a:cubicBezTo>
                        <a:pt x="259" y="22565"/>
                        <a:pt x="244" y="22428"/>
                        <a:pt x="214" y="22275"/>
                      </a:cubicBezTo>
                      <a:cubicBezTo>
                        <a:pt x="214" y="22138"/>
                        <a:pt x="198" y="21986"/>
                        <a:pt x="183" y="21849"/>
                      </a:cubicBezTo>
                      <a:cubicBezTo>
                        <a:pt x="183" y="21788"/>
                        <a:pt x="183" y="21696"/>
                        <a:pt x="183" y="21605"/>
                      </a:cubicBezTo>
                      <a:cubicBezTo>
                        <a:pt x="183" y="21544"/>
                        <a:pt x="183" y="21483"/>
                        <a:pt x="183" y="21422"/>
                      </a:cubicBezTo>
                      <a:lnTo>
                        <a:pt x="183" y="21392"/>
                      </a:lnTo>
                      <a:cubicBezTo>
                        <a:pt x="183" y="21331"/>
                        <a:pt x="183" y="21270"/>
                        <a:pt x="183" y="21194"/>
                      </a:cubicBezTo>
                      <a:cubicBezTo>
                        <a:pt x="198" y="21133"/>
                        <a:pt x="198" y="21056"/>
                        <a:pt x="198" y="20980"/>
                      </a:cubicBezTo>
                      <a:cubicBezTo>
                        <a:pt x="214" y="20858"/>
                        <a:pt x="229" y="20736"/>
                        <a:pt x="244" y="20630"/>
                      </a:cubicBezTo>
                      <a:lnTo>
                        <a:pt x="244" y="20615"/>
                      </a:lnTo>
                      <a:cubicBezTo>
                        <a:pt x="259" y="20538"/>
                        <a:pt x="275" y="20462"/>
                        <a:pt x="290" y="20386"/>
                      </a:cubicBezTo>
                      <a:cubicBezTo>
                        <a:pt x="320" y="20310"/>
                        <a:pt x="336" y="20218"/>
                        <a:pt x="366" y="20112"/>
                      </a:cubicBezTo>
                      <a:cubicBezTo>
                        <a:pt x="381" y="20036"/>
                        <a:pt x="412" y="19959"/>
                        <a:pt x="427" y="19883"/>
                      </a:cubicBezTo>
                      <a:cubicBezTo>
                        <a:pt x="457" y="19792"/>
                        <a:pt x="488" y="19685"/>
                        <a:pt x="503" y="19594"/>
                      </a:cubicBezTo>
                      <a:cubicBezTo>
                        <a:pt x="549" y="19441"/>
                        <a:pt x="595" y="19274"/>
                        <a:pt x="625" y="19121"/>
                      </a:cubicBezTo>
                      <a:cubicBezTo>
                        <a:pt x="671" y="18908"/>
                        <a:pt x="716" y="18710"/>
                        <a:pt x="762" y="18497"/>
                      </a:cubicBezTo>
                      <a:cubicBezTo>
                        <a:pt x="793" y="18375"/>
                        <a:pt x="838" y="18238"/>
                        <a:pt x="869" y="18101"/>
                      </a:cubicBezTo>
                      <a:cubicBezTo>
                        <a:pt x="945" y="17765"/>
                        <a:pt x="1036" y="17430"/>
                        <a:pt x="1128" y="17049"/>
                      </a:cubicBezTo>
                      <a:cubicBezTo>
                        <a:pt x="1219" y="16714"/>
                        <a:pt x="1311" y="16379"/>
                        <a:pt x="1402" y="16044"/>
                      </a:cubicBezTo>
                      <a:lnTo>
                        <a:pt x="1402" y="16029"/>
                      </a:lnTo>
                      <a:cubicBezTo>
                        <a:pt x="1433" y="15952"/>
                        <a:pt x="1463" y="15861"/>
                        <a:pt x="1493" y="15770"/>
                      </a:cubicBezTo>
                      <a:lnTo>
                        <a:pt x="1493" y="15754"/>
                      </a:lnTo>
                      <a:cubicBezTo>
                        <a:pt x="1524" y="15678"/>
                        <a:pt x="1539" y="15587"/>
                        <a:pt x="1570" y="15511"/>
                      </a:cubicBezTo>
                      <a:cubicBezTo>
                        <a:pt x="1585" y="15495"/>
                        <a:pt x="1585" y="15480"/>
                        <a:pt x="1600" y="15480"/>
                      </a:cubicBezTo>
                      <a:close/>
                      <a:moveTo>
                        <a:pt x="5607" y="31219"/>
                      </a:moveTo>
                      <a:cubicBezTo>
                        <a:pt x="5607" y="31234"/>
                        <a:pt x="5622" y="31249"/>
                        <a:pt x="5622" y="31264"/>
                      </a:cubicBezTo>
                      <a:cubicBezTo>
                        <a:pt x="5607" y="31249"/>
                        <a:pt x="5607" y="31249"/>
                        <a:pt x="5592" y="31234"/>
                      </a:cubicBezTo>
                      <a:lnTo>
                        <a:pt x="5607" y="31219"/>
                      </a:lnTo>
                      <a:close/>
                      <a:moveTo>
                        <a:pt x="13012" y="20066"/>
                      </a:moveTo>
                      <a:lnTo>
                        <a:pt x="13012" y="20081"/>
                      </a:lnTo>
                      <a:cubicBezTo>
                        <a:pt x="13027" y="20081"/>
                        <a:pt x="13042" y="20097"/>
                        <a:pt x="13042" y="20112"/>
                      </a:cubicBezTo>
                      <a:cubicBezTo>
                        <a:pt x="13073" y="20127"/>
                        <a:pt x="13088" y="20157"/>
                        <a:pt x="13118" y="20188"/>
                      </a:cubicBezTo>
                      <a:cubicBezTo>
                        <a:pt x="13164" y="20249"/>
                        <a:pt x="13210" y="20310"/>
                        <a:pt x="13240" y="20386"/>
                      </a:cubicBezTo>
                      <a:lnTo>
                        <a:pt x="13256" y="20386"/>
                      </a:lnTo>
                      <a:cubicBezTo>
                        <a:pt x="13301" y="20493"/>
                        <a:pt x="13347" y="20584"/>
                        <a:pt x="13393" y="20676"/>
                      </a:cubicBezTo>
                      <a:lnTo>
                        <a:pt x="13423" y="20736"/>
                      </a:lnTo>
                      <a:cubicBezTo>
                        <a:pt x="13438" y="20767"/>
                        <a:pt x="13454" y="20813"/>
                        <a:pt x="13469" y="20843"/>
                      </a:cubicBezTo>
                      <a:cubicBezTo>
                        <a:pt x="13484" y="20889"/>
                        <a:pt x="13515" y="20950"/>
                        <a:pt x="13530" y="20995"/>
                      </a:cubicBezTo>
                      <a:lnTo>
                        <a:pt x="13545" y="21011"/>
                      </a:lnTo>
                      <a:lnTo>
                        <a:pt x="13545" y="21041"/>
                      </a:lnTo>
                      <a:cubicBezTo>
                        <a:pt x="13576" y="21117"/>
                        <a:pt x="13606" y="21194"/>
                        <a:pt x="13637" y="21270"/>
                      </a:cubicBezTo>
                      <a:cubicBezTo>
                        <a:pt x="13667" y="21361"/>
                        <a:pt x="13697" y="21468"/>
                        <a:pt x="13743" y="21590"/>
                      </a:cubicBezTo>
                      <a:cubicBezTo>
                        <a:pt x="13789" y="21757"/>
                        <a:pt x="13835" y="21940"/>
                        <a:pt x="13880" y="22108"/>
                      </a:cubicBezTo>
                      <a:lnTo>
                        <a:pt x="13880" y="22123"/>
                      </a:lnTo>
                      <a:cubicBezTo>
                        <a:pt x="13926" y="22306"/>
                        <a:pt x="13972" y="22489"/>
                        <a:pt x="14017" y="22656"/>
                      </a:cubicBezTo>
                      <a:cubicBezTo>
                        <a:pt x="14063" y="22824"/>
                        <a:pt x="14109" y="22991"/>
                        <a:pt x="14155" y="23159"/>
                      </a:cubicBezTo>
                      <a:cubicBezTo>
                        <a:pt x="14185" y="23281"/>
                        <a:pt x="14215" y="23418"/>
                        <a:pt x="14246" y="23540"/>
                      </a:cubicBezTo>
                      <a:cubicBezTo>
                        <a:pt x="14307" y="23768"/>
                        <a:pt x="14368" y="23997"/>
                        <a:pt x="14429" y="24210"/>
                      </a:cubicBezTo>
                      <a:cubicBezTo>
                        <a:pt x="14429" y="24241"/>
                        <a:pt x="14429" y="24271"/>
                        <a:pt x="14444" y="24286"/>
                      </a:cubicBezTo>
                      <a:cubicBezTo>
                        <a:pt x="14459" y="24347"/>
                        <a:pt x="14459" y="24393"/>
                        <a:pt x="14474" y="24439"/>
                      </a:cubicBezTo>
                      <a:lnTo>
                        <a:pt x="14505" y="24591"/>
                      </a:lnTo>
                      <a:lnTo>
                        <a:pt x="14505" y="24622"/>
                      </a:lnTo>
                      <a:cubicBezTo>
                        <a:pt x="14520" y="24637"/>
                        <a:pt x="14520" y="24667"/>
                        <a:pt x="14520" y="24683"/>
                      </a:cubicBezTo>
                      <a:lnTo>
                        <a:pt x="14551" y="24835"/>
                      </a:lnTo>
                      <a:lnTo>
                        <a:pt x="14551" y="24865"/>
                      </a:lnTo>
                      <a:cubicBezTo>
                        <a:pt x="14551" y="24896"/>
                        <a:pt x="14566" y="24911"/>
                        <a:pt x="14566" y="24926"/>
                      </a:cubicBezTo>
                      <a:lnTo>
                        <a:pt x="14581" y="25048"/>
                      </a:lnTo>
                      <a:lnTo>
                        <a:pt x="14596" y="25185"/>
                      </a:lnTo>
                      <a:lnTo>
                        <a:pt x="14612" y="25307"/>
                      </a:lnTo>
                      <a:lnTo>
                        <a:pt x="14612" y="25414"/>
                      </a:lnTo>
                      <a:cubicBezTo>
                        <a:pt x="14612" y="25475"/>
                        <a:pt x="14627" y="25521"/>
                        <a:pt x="14627" y="25566"/>
                      </a:cubicBezTo>
                      <a:lnTo>
                        <a:pt x="14627" y="25612"/>
                      </a:lnTo>
                      <a:cubicBezTo>
                        <a:pt x="14627" y="25673"/>
                        <a:pt x="14627" y="25734"/>
                        <a:pt x="14627" y="25795"/>
                      </a:cubicBezTo>
                      <a:cubicBezTo>
                        <a:pt x="14627" y="25871"/>
                        <a:pt x="14627" y="25947"/>
                        <a:pt x="14627" y="26023"/>
                      </a:cubicBezTo>
                      <a:lnTo>
                        <a:pt x="14627" y="26069"/>
                      </a:lnTo>
                      <a:lnTo>
                        <a:pt x="14627" y="26267"/>
                      </a:lnTo>
                      <a:cubicBezTo>
                        <a:pt x="14627" y="26313"/>
                        <a:pt x="14612" y="26374"/>
                        <a:pt x="14612" y="26419"/>
                      </a:cubicBezTo>
                      <a:lnTo>
                        <a:pt x="14612" y="26465"/>
                      </a:lnTo>
                      <a:lnTo>
                        <a:pt x="14612" y="26496"/>
                      </a:lnTo>
                      <a:cubicBezTo>
                        <a:pt x="14612" y="26557"/>
                        <a:pt x="14596" y="26602"/>
                        <a:pt x="14596" y="26663"/>
                      </a:cubicBezTo>
                      <a:cubicBezTo>
                        <a:pt x="14581" y="26739"/>
                        <a:pt x="14581" y="26816"/>
                        <a:pt x="14566" y="26907"/>
                      </a:cubicBezTo>
                      <a:cubicBezTo>
                        <a:pt x="14566" y="26937"/>
                        <a:pt x="14566" y="26968"/>
                        <a:pt x="14551" y="26983"/>
                      </a:cubicBezTo>
                      <a:cubicBezTo>
                        <a:pt x="14535" y="27075"/>
                        <a:pt x="14535" y="27151"/>
                        <a:pt x="14520" y="27227"/>
                      </a:cubicBezTo>
                      <a:cubicBezTo>
                        <a:pt x="14490" y="27303"/>
                        <a:pt x="14474" y="27379"/>
                        <a:pt x="14459" y="27455"/>
                      </a:cubicBezTo>
                      <a:cubicBezTo>
                        <a:pt x="14459" y="27501"/>
                        <a:pt x="14444" y="27532"/>
                        <a:pt x="14444" y="27577"/>
                      </a:cubicBezTo>
                      <a:cubicBezTo>
                        <a:pt x="14429" y="27593"/>
                        <a:pt x="14429" y="27608"/>
                        <a:pt x="14429" y="27623"/>
                      </a:cubicBezTo>
                      <a:cubicBezTo>
                        <a:pt x="14368" y="27852"/>
                        <a:pt x="14307" y="28065"/>
                        <a:pt x="14246" y="28278"/>
                      </a:cubicBezTo>
                      <a:lnTo>
                        <a:pt x="14231" y="28339"/>
                      </a:lnTo>
                      <a:cubicBezTo>
                        <a:pt x="14231" y="28339"/>
                        <a:pt x="14231" y="28354"/>
                        <a:pt x="14215" y="28354"/>
                      </a:cubicBezTo>
                      <a:lnTo>
                        <a:pt x="14215" y="28385"/>
                      </a:lnTo>
                      <a:cubicBezTo>
                        <a:pt x="14185" y="28507"/>
                        <a:pt x="14139" y="28613"/>
                        <a:pt x="14109" y="28720"/>
                      </a:cubicBezTo>
                      <a:lnTo>
                        <a:pt x="14109" y="28766"/>
                      </a:lnTo>
                      <a:cubicBezTo>
                        <a:pt x="14094" y="28811"/>
                        <a:pt x="14078" y="28857"/>
                        <a:pt x="14063" y="28903"/>
                      </a:cubicBezTo>
                      <a:lnTo>
                        <a:pt x="14033" y="28979"/>
                      </a:lnTo>
                      <a:cubicBezTo>
                        <a:pt x="14017" y="29025"/>
                        <a:pt x="14002" y="29070"/>
                        <a:pt x="13987" y="29116"/>
                      </a:cubicBezTo>
                      <a:lnTo>
                        <a:pt x="13926" y="29299"/>
                      </a:lnTo>
                      <a:lnTo>
                        <a:pt x="13911" y="29345"/>
                      </a:lnTo>
                      <a:cubicBezTo>
                        <a:pt x="13896" y="29390"/>
                        <a:pt x="13880" y="29421"/>
                        <a:pt x="13865" y="29467"/>
                      </a:cubicBezTo>
                      <a:lnTo>
                        <a:pt x="13835" y="29512"/>
                      </a:lnTo>
                      <a:cubicBezTo>
                        <a:pt x="13789" y="29634"/>
                        <a:pt x="13743" y="29756"/>
                        <a:pt x="13697" y="29863"/>
                      </a:cubicBezTo>
                      <a:lnTo>
                        <a:pt x="13682" y="29908"/>
                      </a:lnTo>
                      <a:lnTo>
                        <a:pt x="13682" y="29893"/>
                      </a:lnTo>
                      <a:cubicBezTo>
                        <a:pt x="13667" y="29939"/>
                        <a:pt x="13652" y="29969"/>
                        <a:pt x="13621" y="30015"/>
                      </a:cubicBezTo>
                      <a:lnTo>
                        <a:pt x="13576" y="30137"/>
                      </a:lnTo>
                      <a:cubicBezTo>
                        <a:pt x="13545" y="30183"/>
                        <a:pt x="13530" y="30244"/>
                        <a:pt x="13499" y="30289"/>
                      </a:cubicBezTo>
                      <a:cubicBezTo>
                        <a:pt x="13484" y="30320"/>
                        <a:pt x="13469" y="30335"/>
                        <a:pt x="13454" y="30366"/>
                      </a:cubicBezTo>
                      <a:cubicBezTo>
                        <a:pt x="13393" y="30487"/>
                        <a:pt x="13332" y="30625"/>
                        <a:pt x="13271" y="30746"/>
                      </a:cubicBezTo>
                      <a:lnTo>
                        <a:pt x="13225" y="30823"/>
                      </a:lnTo>
                      <a:cubicBezTo>
                        <a:pt x="13164" y="30945"/>
                        <a:pt x="13103" y="31066"/>
                        <a:pt x="13042" y="31188"/>
                      </a:cubicBezTo>
                      <a:lnTo>
                        <a:pt x="12997" y="31264"/>
                      </a:lnTo>
                      <a:cubicBezTo>
                        <a:pt x="12936" y="31386"/>
                        <a:pt x="12875" y="31508"/>
                        <a:pt x="12799" y="31615"/>
                      </a:cubicBezTo>
                      <a:lnTo>
                        <a:pt x="12753" y="31691"/>
                      </a:lnTo>
                      <a:lnTo>
                        <a:pt x="12677" y="31813"/>
                      </a:lnTo>
                      <a:lnTo>
                        <a:pt x="12631" y="31889"/>
                      </a:lnTo>
                      <a:cubicBezTo>
                        <a:pt x="12616" y="31935"/>
                        <a:pt x="12585" y="31981"/>
                        <a:pt x="12555" y="32011"/>
                      </a:cubicBezTo>
                      <a:lnTo>
                        <a:pt x="12509" y="32072"/>
                      </a:lnTo>
                      <a:cubicBezTo>
                        <a:pt x="12448" y="32163"/>
                        <a:pt x="12387" y="32270"/>
                        <a:pt x="12311" y="32361"/>
                      </a:cubicBezTo>
                      <a:lnTo>
                        <a:pt x="12281" y="32407"/>
                      </a:lnTo>
                      <a:lnTo>
                        <a:pt x="12220" y="32499"/>
                      </a:lnTo>
                      <a:cubicBezTo>
                        <a:pt x="12143" y="32605"/>
                        <a:pt x="12067" y="32712"/>
                        <a:pt x="11991" y="32819"/>
                      </a:cubicBezTo>
                      <a:cubicBezTo>
                        <a:pt x="11869" y="32986"/>
                        <a:pt x="11778" y="33154"/>
                        <a:pt x="11671" y="33306"/>
                      </a:cubicBezTo>
                      <a:cubicBezTo>
                        <a:pt x="11549" y="33474"/>
                        <a:pt x="11427" y="33672"/>
                        <a:pt x="11321" y="33839"/>
                      </a:cubicBezTo>
                      <a:cubicBezTo>
                        <a:pt x="11244" y="33961"/>
                        <a:pt x="11168" y="34083"/>
                        <a:pt x="11092" y="34205"/>
                      </a:cubicBezTo>
                      <a:cubicBezTo>
                        <a:pt x="11062" y="34251"/>
                        <a:pt x="11016" y="34312"/>
                        <a:pt x="10985" y="34373"/>
                      </a:cubicBezTo>
                      <a:cubicBezTo>
                        <a:pt x="10925" y="34464"/>
                        <a:pt x="10864" y="34555"/>
                        <a:pt x="10803" y="34647"/>
                      </a:cubicBezTo>
                      <a:cubicBezTo>
                        <a:pt x="10711" y="34799"/>
                        <a:pt x="10635" y="34952"/>
                        <a:pt x="10544" y="35104"/>
                      </a:cubicBezTo>
                      <a:cubicBezTo>
                        <a:pt x="10467" y="35272"/>
                        <a:pt x="10391" y="35454"/>
                        <a:pt x="10346" y="35607"/>
                      </a:cubicBezTo>
                      <a:cubicBezTo>
                        <a:pt x="10312" y="35730"/>
                        <a:pt x="10287" y="35853"/>
                        <a:pt x="10269" y="35971"/>
                      </a:cubicBezTo>
                      <a:lnTo>
                        <a:pt x="10269" y="35971"/>
                      </a:lnTo>
                      <a:lnTo>
                        <a:pt x="10269" y="35957"/>
                      </a:lnTo>
                      <a:cubicBezTo>
                        <a:pt x="10269" y="35927"/>
                        <a:pt x="10285" y="35881"/>
                        <a:pt x="10285" y="35835"/>
                      </a:cubicBezTo>
                      <a:lnTo>
                        <a:pt x="10285" y="35805"/>
                      </a:lnTo>
                      <a:cubicBezTo>
                        <a:pt x="10300" y="35759"/>
                        <a:pt x="10315" y="35713"/>
                        <a:pt x="10315" y="35668"/>
                      </a:cubicBezTo>
                      <a:cubicBezTo>
                        <a:pt x="10315" y="35652"/>
                        <a:pt x="10330" y="35637"/>
                        <a:pt x="10330" y="35622"/>
                      </a:cubicBezTo>
                      <a:lnTo>
                        <a:pt x="10330" y="35607"/>
                      </a:lnTo>
                      <a:lnTo>
                        <a:pt x="10346" y="35515"/>
                      </a:lnTo>
                      <a:cubicBezTo>
                        <a:pt x="10361" y="35485"/>
                        <a:pt x="10361" y="35454"/>
                        <a:pt x="10376" y="35424"/>
                      </a:cubicBezTo>
                      <a:lnTo>
                        <a:pt x="10376" y="35409"/>
                      </a:lnTo>
                      <a:lnTo>
                        <a:pt x="10391" y="35378"/>
                      </a:lnTo>
                      <a:cubicBezTo>
                        <a:pt x="10391" y="35348"/>
                        <a:pt x="10406" y="35302"/>
                        <a:pt x="10422" y="35272"/>
                      </a:cubicBezTo>
                      <a:lnTo>
                        <a:pt x="10422" y="35241"/>
                      </a:lnTo>
                      <a:lnTo>
                        <a:pt x="10437" y="35195"/>
                      </a:lnTo>
                      <a:lnTo>
                        <a:pt x="10437" y="35211"/>
                      </a:lnTo>
                      <a:lnTo>
                        <a:pt x="10467" y="35104"/>
                      </a:lnTo>
                      <a:lnTo>
                        <a:pt x="10467" y="35089"/>
                      </a:lnTo>
                      <a:lnTo>
                        <a:pt x="10483" y="35043"/>
                      </a:lnTo>
                      <a:cubicBezTo>
                        <a:pt x="10498" y="35012"/>
                        <a:pt x="10498" y="34997"/>
                        <a:pt x="10513" y="34967"/>
                      </a:cubicBezTo>
                      <a:cubicBezTo>
                        <a:pt x="10528" y="34891"/>
                        <a:pt x="10559" y="34799"/>
                        <a:pt x="10589" y="34723"/>
                      </a:cubicBezTo>
                      <a:cubicBezTo>
                        <a:pt x="10605" y="34677"/>
                        <a:pt x="10620" y="34632"/>
                        <a:pt x="10635" y="34586"/>
                      </a:cubicBezTo>
                      <a:cubicBezTo>
                        <a:pt x="10650" y="34540"/>
                        <a:pt x="10666" y="34494"/>
                        <a:pt x="10681" y="34449"/>
                      </a:cubicBezTo>
                      <a:cubicBezTo>
                        <a:pt x="10681" y="34434"/>
                        <a:pt x="10696" y="34403"/>
                        <a:pt x="10696" y="34388"/>
                      </a:cubicBezTo>
                      <a:cubicBezTo>
                        <a:pt x="10711" y="34357"/>
                        <a:pt x="10711" y="34342"/>
                        <a:pt x="10726" y="34327"/>
                      </a:cubicBezTo>
                      <a:lnTo>
                        <a:pt x="10742" y="34296"/>
                      </a:lnTo>
                      <a:lnTo>
                        <a:pt x="10742" y="34266"/>
                      </a:lnTo>
                      <a:cubicBezTo>
                        <a:pt x="10757" y="34235"/>
                        <a:pt x="10757" y="34205"/>
                        <a:pt x="10772" y="34190"/>
                      </a:cubicBezTo>
                      <a:lnTo>
                        <a:pt x="10803" y="34114"/>
                      </a:lnTo>
                      <a:cubicBezTo>
                        <a:pt x="10833" y="34022"/>
                        <a:pt x="10879" y="33916"/>
                        <a:pt x="10925" y="33809"/>
                      </a:cubicBezTo>
                      <a:cubicBezTo>
                        <a:pt x="11031" y="33550"/>
                        <a:pt x="11138" y="33291"/>
                        <a:pt x="11260" y="33001"/>
                      </a:cubicBezTo>
                      <a:cubicBezTo>
                        <a:pt x="11275" y="32986"/>
                        <a:pt x="11275" y="32971"/>
                        <a:pt x="11275" y="32956"/>
                      </a:cubicBezTo>
                      <a:lnTo>
                        <a:pt x="11305" y="32895"/>
                      </a:lnTo>
                      <a:cubicBezTo>
                        <a:pt x="11351" y="32788"/>
                        <a:pt x="11397" y="32697"/>
                        <a:pt x="11443" y="32605"/>
                      </a:cubicBezTo>
                      <a:cubicBezTo>
                        <a:pt x="11534" y="32407"/>
                        <a:pt x="11641" y="32194"/>
                        <a:pt x="11732" y="32011"/>
                      </a:cubicBezTo>
                      <a:lnTo>
                        <a:pt x="11823" y="31828"/>
                      </a:lnTo>
                      <a:cubicBezTo>
                        <a:pt x="11945" y="31584"/>
                        <a:pt x="12067" y="31325"/>
                        <a:pt x="12174" y="31051"/>
                      </a:cubicBezTo>
                      <a:cubicBezTo>
                        <a:pt x="12204" y="30990"/>
                        <a:pt x="12235" y="30945"/>
                        <a:pt x="12250" y="30884"/>
                      </a:cubicBezTo>
                      <a:lnTo>
                        <a:pt x="12250" y="30868"/>
                      </a:lnTo>
                      <a:lnTo>
                        <a:pt x="12265" y="30853"/>
                      </a:lnTo>
                      <a:cubicBezTo>
                        <a:pt x="12281" y="30792"/>
                        <a:pt x="12311" y="30746"/>
                        <a:pt x="12326" y="30686"/>
                      </a:cubicBezTo>
                      <a:lnTo>
                        <a:pt x="12341" y="30625"/>
                      </a:lnTo>
                      <a:cubicBezTo>
                        <a:pt x="12357" y="30579"/>
                        <a:pt x="12372" y="30548"/>
                        <a:pt x="12387" y="30503"/>
                      </a:cubicBezTo>
                      <a:cubicBezTo>
                        <a:pt x="12418" y="30426"/>
                        <a:pt x="12433" y="30366"/>
                        <a:pt x="12448" y="30320"/>
                      </a:cubicBezTo>
                      <a:cubicBezTo>
                        <a:pt x="12479" y="30167"/>
                        <a:pt x="12524" y="30030"/>
                        <a:pt x="12555" y="29908"/>
                      </a:cubicBezTo>
                      <a:lnTo>
                        <a:pt x="12570" y="29848"/>
                      </a:lnTo>
                      <a:cubicBezTo>
                        <a:pt x="12600" y="29726"/>
                        <a:pt x="12631" y="29604"/>
                        <a:pt x="12646" y="29497"/>
                      </a:cubicBezTo>
                      <a:cubicBezTo>
                        <a:pt x="12677" y="29360"/>
                        <a:pt x="12707" y="29223"/>
                        <a:pt x="12738" y="29070"/>
                      </a:cubicBezTo>
                      <a:cubicBezTo>
                        <a:pt x="12768" y="28903"/>
                        <a:pt x="12799" y="28766"/>
                        <a:pt x="12814" y="28629"/>
                      </a:cubicBezTo>
                      <a:lnTo>
                        <a:pt x="12814" y="28629"/>
                      </a:lnTo>
                      <a:lnTo>
                        <a:pt x="12768" y="28827"/>
                      </a:lnTo>
                      <a:cubicBezTo>
                        <a:pt x="12753" y="28842"/>
                        <a:pt x="12753" y="28857"/>
                        <a:pt x="12753" y="28857"/>
                      </a:cubicBezTo>
                      <a:lnTo>
                        <a:pt x="12753" y="28872"/>
                      </a:lnTo>
                      <a:lnTo>
                        <a:pt x="12753" y="28888"/>
                      </a:lnTo>
                      <a:lnTo>
                        <a:pt x="12738" y="28888"/>
                      </a:lnTo>
                      <a:lnTo>
                        <a:pt x="12738" y="28903"/>
                      </a:lnTo>
                      <a:cubicBezTo>
                        <a:pt x="12692" y="29070"/>
                        <a:pt x="12646" y="29223"/>
                        <a:pt x="12585" y="29375"/>
                      </a:cubicBezTo>
                      <a:lnTo>
                        <a:pt x="12463" y="29771"/>
                      </a:lnTo>
                      <a:lnTo>
                        <a:pt x="12402" y="29924"/>
                      </a:lnTo>
                      <a:cubicBezTo>
                        <a:pt x="12387" y="30015"/>
                        <a:pt x="12357" y="30107"/>
                        <a:pt x="12326" y="30183"/>
                      </a:cubicBezTo>
                      <a:cubicBezTo>
                        <a:pt x="12281" y="30335"/>
                        <a:pt x="12220" y="30472"/>
                        <a:pt x="12174" y="30609"/>
                      </a:cubicBezTo>
                      <a:cubicBezTo>
                        <a:pt x="12128" y="30716"/>
                        <a:pt x="12082" y="30838"/>
                        <a:pt x="12022" y="30990"/>
                      </a:cubicBezTo>
                      <a:cubicBezTo>
                        <a:pt x="12006" y="31005"/>
                        <a:pt x="12006" y="31036"/>
                        <a:pt x="11991" y="31066"/>
                      </a:cubicBezTo>
                      <a:lnTo>
                        <a:pt x="11976" y="31097"/>
                      </a:lnTo>
                      <a:cubicBezTo>
                        <a:pt x="11976" y="31112"/>
                        <a:pt x="11976" y="31112"/>
                        <a:pt x="11976" y="31112"/>
                      </a:cubicBezTo>
                      <a:cubicBezTo>
                        <a:pt x="11961" y="31143"/>
                        <a:pt x="11945" y="31173"/>
                        <a:pt x="11930" y="31219"/>
                      </a:cubicBezTo>
                      <a:cubicBezTo>
                        <a:pt x="11839" y="31386"/>
                        <a:pt x="11762" y="31569"/>
                        <a:pt x="11671" y="31737"/>
                      </a:cubicBezTo>
                      <a:lnTo>
                        <a:pt x="11625" y="31843"/>
                      </a:lnTo>
                      <a:cubicBezTo>
                        <a:pt x="11564" y="31965"/>
                        <a:pt x="11503" y="32102"/>
                        <a:pt x="11443" y="32224"/>
                      </a:cubicBezTo>
                      <a:cubicBezTo>
                        <a:pt x="11412" y="32270"/>
                        <a:pt x="11397" y="32316"/>
                        <a:pt x="11366" y="32361"/>
                      </a:cubicBezTo>
                      <a:lnTo>
                        <a:pt x="11336" y="32422"/>
                      </a:lnTo>
                      <a:cubicBezTo>
                        <a:pt x="11321" y="32483"/>
                        <a:pt x="11290" y="32544"/>
                        <a:pt x="11260" y="32605"/>
                      </a:cubicBezTo>
                      <a:lnTo>
                        <a:pt x="11229" y="32666"/>
                      </a:lnTo>
                      <a:lnTo>
                        <a:pt x="11214" y="32697"/>
                      </a:lnTo>
                      <a:lnTo>
                        <a:pt x="11214" y="32727"/>
                      </a:lnTo>
                      <a:cubicBezTo>
                        <a:pt x="11199" y="32742"/>
                        <a:pt x="11199" y="32758"/>
                        <a:pt x="11184" y="32773"/>
                      </a:cubicBezTo>
                      <a:lnTo>
                        <a:pt x="11184" y="32788"/>
                      </a:lnTo>
                      <a:cubicBezTo>
                        <a:pt x="11153" y="32834"/>
                        <a:pt x="11138" y="32879"/>
                        <a:pt x="11107" y="32940"/>
                      </a:cubicBezTo>
                      <a:cubicBezTo>
                        <a:pt x="11092" y="33001"/>
                        <a:pt x="11062" y="33062"/>
                        <a:pt x="11031" y="33123"/>
                      </a:cubicBezTo>
                      <a:cubicBezTo>
                        <a:pt x="11001" y="33199"/>
                        <a:pt x="10970" y="33260"/>
                        <a:pt x="10940" y="33337"/>
                      </a:cubicBezTo>
                      <a:cubicBezTo>
                        <a:pt x="10894" y="33474"/>
                        <a:pt x="10833" y="33611"/>
                        <a:pt x="10772" y="33763"/>
                      </a:cubicBezTo>
                      <a:cubicBezTo>
                        <a:pt x="10711" y="33900"/>
                        <a:pt x="10666" y="34022"/>
                        <a:pt x="10620" y="34129"/>
                      </a:cubicBezTo>
                      <a:cubicBezTo>
                        <a:pt x="10574" y="34266"/>
                        <a:pt x="10528" y="34403"/>
                        <a:pt x="10483" y="34540"/>
                      </a:cubicBezTo>
                      <a:lnTo>
                        <a:pt x="10467" y="34601"/>
                      </a:lnTo>
                      <a:cubicBezTo>
                        <a:pt x="10452" y="34647"/>
                        <a:pt x="10437" y="34708"/>
                        <a:pt x="10422" y="34753"/>
                      </a:cubicBezTo>
                      <a:cubicBezTo>
                        <a:pt x="10406" y="34814"/>
                        <a:pt x="10391" y="34860"/>
                        <a:pt x="10376" y="34906"/>
                      </a:cubicBezTo>
                      <a:lnTo>
                        <a:pt x="10346" y="34982"/>
                      </a:lnTo>
                      <a:cubicBezTo>
                        <a:pt x="10346" y="35028"/>
                        <a:pt x="10330" y="35089"/>
                        <a:pt x="10315" y="35134"/>
                      </a:cubicBezTo>
                      <a:cubicBezTo>
                        <a:pt x="10300" y="35150"/>
                        <a:pt x="10300" y="35180"/>
                        <a:pt x="10300" y="35211"/>
                      </a:cubicBezTo>
                      <a:cubicBezTo>
                        <a:pt x="10285" y="35256"/>
                        <a:pt x="10269" y="35302"/>
                        <a:pt x="10254" y="35348"/>
                      </a:cubicBezTo>
                      <a:lnTo>
                        <a:pt x="10239" y="35409"/>
                      </a:lnTo>
                      <a:lnTo>
                        <a:pt x="10239" y="35424"/>
                      </a:lnTo>
                      <a:cubicBezTo>
                        <a:pt x="10239" y="35439"/>
                        <a:pt x="10224" y="35470"/>
                        <a:pt x="10224" y="35485"/>
                      </a:cubicBezTo>
                      <a:lnTo>
                        <a:pt x="10224" y="35546"/>
                      </a:lnTo>
                      <a:lnTo>
                        <a:pt x="10208" y="35607"/>
                      </a:lnTo>
                      <a:cubicBezTo>
                        <a:pt x="10208" y="35576"/>
                        <a:pt x="10208" y="35546"/>
                        <a:pt x="10208" y="35515"/>
                      </a:cubicBezTo>
                      <a:cubicBezTo>
                        <a:pt x="10193" y="35424"/>
                        <a:pt x="10193" y="35332"/>
                        <a:pt x="10193" y="35241"/>
                      </a:cubicBezTo>
                      <a:cubicBezTo>
                        <a:pt x="10193" y="35073"/>
                        <a:pt x="10193" y="34891"/>
                        <a:pt x="10193" y="34693"/>
                      </a:cubicBezTo>
                      <a:lnTo>
                        <a:pt x="10193" y="34677"/>
                      </a:lnTo>
                      <a:cubicBezTo>
                        <a:pt x="10208" y="34479"/>
                        <a:pt x="10208" y="34281"/>
                        <a:pt x="10224" y="34083"/>
                      </a:cubicBezTo>
                      <a:cubicBezTo>
                        <a:pt x="10239" y="33976"/>
                        <a:pt x="10254" y="33855"/>
                        <a:pt x="10269" y="33733"/>
                      </a:cubicBezTo>
                      <a:cubicBezTo>
                        <a:pt x="10285" y="33641"/>
                        <a:pt x="10300" y="33550"/>
                        <a:pt x="10315" y="33443"/>
                      </a:cubicBezTo>
                      <a:cubicBezTo>
                        <a:pt x="10361" y="33123"/>
                        <a:pt x="10437" y="32819"/>
                        <a:pt x="10483" y="32575"/>
                      </a:cubicBezTo>
                      <a:cubicBezTo>
                        <a:pt x="10559" y="32194"/>
                        <a:pt x="10635" y="31843"/>
                        <a:pt x="10726" y="31493"/>
                      </a:cubicBezTo>
                      <a:cubicBezTo>
                        <a:pt x="10803" y="31173"/>
                        <a:pt x="10894" y="30853"/>
                        <a:pt x="10985" y="30533"/>
                      </a:cubicBezTo>
                      <a:lnTo>
                        <a:pt x="11001" y="30487"/>
                      </a:lnTo>
                      <a:lnTo>
                        <a:pt x="11001" y="30472"/>
                      </a:lnTo>
                      <a:cubicBezTo>
                        <a:pt x="11107" y="30152"/>
                        <a:pt x="11214" y="29802"/>
                        <a:pt x="11336" y="29451"/>
                      </a:cubicBezTo>
                      <a:cubicBezTo>
                        <a:pt x="11382" y="29314"/>
                        <a:pt x="11427" y="29177"/>
                        <a:pt x="11473" y="29040"/>
                      </a:cubicBezTo>
                      <a:cubicBezTo>
                        <a:pt x="11549" y="28842"/>
                        <a:pt x="11625" y="28629"/>
                        <a:pt x="11686" y="28431"/>
                      </a:cubicBezTo>
                      <a:cubicBezTo>
                        <a:pt x="11747" y="28278"/>
                        <a:pt x="11793" y="28126"/>
                        <a:pt x="11839" y="27974"/>
                      </a:cubicBezTo>
                      <a:cubicBezTo>
                        <a:pt x="11900" y="27791"/>
                        <a:pt x="11976" y="27593"/>
                        <a:pt x="12037" y="27395"/>
                      </a:cubicBezTo>
                      <a:cubicBezTo>
                        <a:pt x="12098" y="27227"/>
                        <a:pt x="12159" y="27044"/>
                        <a:pt x="12220" y="26861"/>
                      </a:cubicBezTo>
                      <a:cubicBezTo>
                        <a:pt x="12265" y="26709"/>
                        <a:pt x="12311" y="26541"/>
                        <a:pt x="12372" y="26343"/>
                      </a:cubicBezTo>
                      <a:cubicBezTo>
                        <a:pt x="12418" y="26176"/>
                        <a:pt x="12448" y="25993"/>
                        <a:pt x="12479" y="25840"/>
                      </a:cubicBezTo>
                      <a:cubicBezTo>
                        <a:pt x="12509" y="25688"/>
                        <a:pt x="12540" y="25521"/>
                        <a:pt x="12570" y="25353"/>
                      </a:cubicBezTo>
                      <a:cubicBezTo>
                        <a:pt x="12600" y="25109"/>
                        <a:pt x="12616" y="24926"/>
                        <a:pt x="12646" y="24759"/>
                      </a:cubicBezTo>
                      <a:cubicBezTo>
                        <a:pt x="12646" y="24667"/>
                        <a:pt x="12661" y="24591"/>
                        <a:pt x="12661" y="24515"/>
                      </a:cubicBezTo>
                      <a:lnTo>
                        <a:pt x="12677" y="24424"/>
                      </a:lnTo>
                      <a:lnTo>
                        <a:pt x="12677" y="24347"/>
                      </a:lnTo>
                      <a:cubicBezTo>
                        <a:pt x="12677" y="24302"/>
                        <a:pt x="12677" y="24256"/>
                        <a:pt x="12677" y="24225"/>
                      </a:cubicBezTo>
                      <a:cubicBezTo>
                        <a:pt x="12677" y="24195"/>
                        <a:pt x="12661" y="24180"/>
                        <a:pt x="12646" y="24180"/>
                      </a:cubicBezTo>
                      <a:cubicBezTo>
                        <a:pt x="12631" y="24165"/>
                        <a:pt x="12600" y="24165"/>
                        <a:pt x="12585" y="24165"/>
                      </a:cubicBezTo>
                      <a:cubicBezTo>
                        <a:pt x="12555" y="24180"/>
                        <a:pt x="12540" y="24195"/>
                        <a:pt x="12524" y="24225"/>
                      </a:cubicBezTo>
                      <a:cubicBezTo>
                        <a:pt x="12524" y="24241"/>
                        <a:pt x="12524" y="24271"/>
                        <a:pt x="12524" y="24302"/>
                      </a:cubicBezTo>
                      <a:lnTo>
                        <a:pt x="12524" y="24317"/>
                      </a:lnTo>
                      <a:lnTo>
                        <a:pt x="12524" y="24454"/>
                      </a:lnTo>
                      <a:lnTo>
                        <a:pt x="12509" y="24606"/>
                      </a:lnTo>
                      <a:cubicBezTo>
                        <a:pt x="12509" y="24652"/>
                        <a:pt x="12494" y="24713"/>
                        <a:pt x="12494" y="24774"/>
                      </a:cubicBezTo>
                      <a:cubicBezTo>
                        <a:pt x="12494" y="24804"/>
                        <a:pt x="12479" y="24835"/>
                        <a:pt x="12479" y="24865"/>
                      </a:cubicBezTo>
                      <a:cubicBezTo>
                        <a:pt x="12463" y="24987"/>
                        <a:pt x="12448" y="25124"/>
                        <a:pt x="12433" y="25246"/>
                      </a:cubicBezTo>
                      <a:lnTo>
                        <a:pt x="12418" y="25353"/>
                      </a:lnTo>
                      <a:cubicBezTo>
                        <a:pt x="12402" y="25429"/>
                        <a:pt x="12387" y="25521"/>
                        <a:pt x="12372" y="25597"/>
                      </a:cubicBezTo>
                      <a:lnTo>
                        <a:pt x="12372" y="25673"/>
                      </a:lnTo>
                      <a:cubicBezTo>
                        <a:pt x="12357" y="25734"/>
                        <a:pt x="12341" y="25810"/>
                        <a:pt x="12326" y="25871"/>
                      </a:cubicBezTo>
                      <a:cubicBezTo>
                        <a:pt x="12326" y="25901"/>
                        <a:pt x="12311" y="25932"/>
                        <a:pt x="12311" y="25978"/>
                      </a:cubicBezTo>
                      <a:cubicBezTo>
                        <a:pt x="12296" y="26039"/>
                        <a:pt x="12281" y="26099"/>
                        <a:pt x="12265" y="26160"/>
                      </a:cubicBezTo>
                      <a:cubicBezTo>
                        <a:pt x="12250" y="26191"/>
                        <a:pt x="12250" y="26221"/>
                        <a:pt x="12235" y="26267"/>
                      </a:cubicBezTo>
                      <a:cubicBezTo>
                        <a:pt x="12220" y="26328"/>
                        <a:pt x="12204" y="26389"/>
                        <a:pt x="12174" y="26450"/>
                      </a:cubicBezTo>
                      <a:cubicBezTo>
                        <a:pt x="12174" y="26465"/>
                        <a:pt x="12159" y="26496"/>
                        <a:pt x="12159" y="26526"/>
                      </a:cubicBezTo>
                      <a:cubicBezTo>
                        <a:pt x="12113" y="26678"/>
                        <a:pt x="12067" y="26816"/>
                        <a:pt x="12022" y="26937"/>
                      </a:cubicBezTo>
                      <a:cubicBezTo>
                        <a:pt x="11976" y="27044"/>
                        <a:pt x="11945" y="27151"/>
                        <a:pt x="11900" y="27242"/>
                      </a:cubicBezTo>
                      <a:lnTo>
                        <a:pt x="11884" y="27303"/>
                      </a:lnTo>
                      <a:cubicBezTo>
                        <a:pt x="11793" y="27547"/>
                        <a:pt x="11702" y="27806"/>
                        <a:pt x="11580" y="28141"/>
                      </a:cubicBezTo>
                      <a:cubicBezTo>
                        <a:pt x="11458" y="28492"/>
                        <a:pt x="11336" y="28842"/>
                        <a:pt x="11229" y="29131"/>
                      </a:cubicBezTo>
                      <a:cubicBezTo>
                        <a:pt x="11107" y="29451"/>
                        <a:pt x="11001" y="29787"/>
                        <a:pt x="10864" y="30183"/>
                      </a:cubicBezTo>
                      <a:cubicBezTo>
                        <a:pt x="10757" y="30533"/>
                        <a:pt x="10650" y="30884"/>
                        <a:pt x="10544" y="31219"/>
                      </a:cubicBezTo>
                      <a:cubicBezTo>
                        <a:pt x="10452" y="31539"/>
                        <a:pt x="10376" y="31874"/>
                        <a:pt x="10315" y="32209"/>
                      </a:cubicBezTo>
                      <a:lnTo>
                        <a:pt x="10300" y="32255"/>
                      </a:lnTo>
                      <a:lnTo>
                        <a:pt x="10254" y="32438"/>
                      </a:lnTo>
                      <a:cubicBezTo>
                        <a:pt x="10193" y="32712"/>
                        <a:pt x="10132" y="33001"/>
                        <a:pt x="10087" y="33291"/>
                      </a:cubicBezTo>
                      <a:cubicBezTo>
                        <a:pt x="10026" y="33626"/>
                        <a:pt x="9980" y="33976"/>
                        <a:pt x="9949" y="34357"/>
                      </a:cubicBezTo>
                      <a:cubicBezTo>
                        <a:pt x="9949" y="34403"/>
                        <a:pt x="9934" y="34449"/>
                        <a:pt x="9934" y="34479"/>
                      </a:cubicBezTo>
                      <a:cubicBezTo>
                        <a:pt x="9934" y="34464"/>
                        <a:pt x="9934" y="34449"/>
                        <a:pt x="9934" y="34434"/>
                      </a:cubicBezTo>
                      <a:cubicBezTo>
                        <a:pt x="9919" y="34357"/>
                        <a:pt x="9904" y="34296"/>
                        <a:pt x="9904" y="34235"/>
                      </a:cubicBezTo>
                      <a:cubicBezTo>
                        <a:pt x="9888" y="34129"/>
                        <a:pt x="9873" y="34022"/>
                        <a:pt x="9858" y="33931"/>
                      </a:cubicBezTo>
                      <a:lnTo>
                        <a:pt x="9858" y="33839"/>
                      </a:lnTo>
                      <a:cubicBezTo>
                        <a:pt x="9843" y="33672"/>
                        <a:pt x="9828" y="33504"/>
                        <a:pt x="9812" y="33352"/>
                      </a:cubicBezTo>
                      <a:cubicBezTo>
                        <a:pt x="9812" y="33230"/>
                        <a:pt x="9797" y="33093"/>
                        <a:pt x="9797" y="32925"/>
                      </a:cubicBezTo>
                      <a:cubicBezTo>
                        <a:pt x="9797" y="32803"/>
                        <a:pt x="9797" y="32666"/>
                        <a:pt x="9797" y="32544"/>
                      </a:cubicBezTo>
                      <a:lnTo>
                        <a:pt x="9797" y="32529"/>
                      </a:lnTo>
                      <a:lnTo>
                        <a:pt x="9797" y="32499"/>
                      </a:lnTo>
                      <a:cubicBezTo>
                        <a:pt x="9812" y="32453"/>
                        <a:pt x="9812" y="32407"/>
                        <a:pt x="9812" y="32361"/>
                      </a:cubicBezTo>
                      <a:cubicBezTo>
                        <a:pt x="9812" y="32285"/>
                        <a:pt x="9812" y="32209"/>
                        <a:pt x="9828" y="32133"/>
                      </a:cubicBezTo>
                      <a:cubicBezTo>
                        <a:pt x="9828" y="31996"/>
                        <a:pt x="9843" y="31859"/>
                        <a:pt x="9858" y="31737"/>
                      </a:cubicBezTo>
                      <a:cubicBezTo>
                        <a:pt x="9873" y="31661"/>
                        <a:pt x="9873" y="31584"/>
                        <a:pt x="9888" y="31508"/>
                      </a:cubicBezTo>
                      <a:cubicBezTo>
                        <a:pt x="9904" y="31463"/>
                        <a:pt x="9904" y="31402"/>
                        <a:pt x="9919" y="31356"/>
                      </a:cubicBezTo>
                      <a:lnTo>
                        <a:pt x="9919" y="31325"/>
                      </a:lnTo>
                      <a:cubicBezTo>
                        <a:pt x="9949" y="31188"/>
                        <a:pt x="9965" y="31066"/>
                        <a:pt x="9980" y="30945"/>
                      </a:cubicBezTo>
                      <a:cubicBezTo>
                        <a:pt x="10010" y="30823"/>
                        <a:pt x="10026" y="30701"/>
                        <a:pt x="10056" y="30594"/>
                      </a:cubicBezTo>
                      <a:lnTo>
                        <a:pt x="10056" y="30564"/>
                      </a:lnTo>
                      <a:cubicBezTo>
                        <a:pt x="10087" y="30442"/>
                        <a:pt x="10117" y="30320"/>
                        <a:pt x="10147" y="30213"/>
                      </a:cubicBezTo>
                      <a:lnTo>
                        <a:pt x="10163" y="30152"/>
                      </a:lnTo>
                      <a:cubicBezTo>
                        <a:pt x="10178" y="30061"/>
                        <a:pt x="10193" y="29985"/>
                        <a:pt x="10208" y="29908"/>
                      </a:cubicBezTo>
                      <a:lnTo>
                        <a:pt x="10254" y="29756"/>
                      </a:lnTo>
                      <a:cubicBezTo>
                        <a:pt x="10269" y="29649"/>
                        <a:pt x="10300" y="29543"/>
                        <a:pt x="10330" y="29421"/>
                      </a:cubicBezTo>
                      <a:cubicBezTo>
                        <a:pt x="10361" y="29269"/>
                        <a:pt x="10406" y="29101"/>
                        <a:pt x="10437" y="28933"/>
                      </a:cubicBezTo>
                      <a:lnTo>
                        <a:pt x="10437" y="28933"/>
                      </a:lnTo>
                      <a:cubicBezTo>
                        <a:pt x="10361" y="29162"/>
                        <a:pt x="10285" y="29375"/>
                        <a:pt x="10208" y="29589"/>
                      </a:cubicBezTo>
                      <a:lnTo>
                        <a:pt x="10208" y="29634"/>
                      </a:lnTo>
                      <a:cubicBezTo>
                        <a:pt x="10163" y="29741"/>
                        <a:pt x="10117" y="29863"/>
                        <a:pt x="10071" y="29985"/>
                      </a:cubicBezTo>
                      <a:cubicBezTo>
                        <a:pt x="10026" y="30107"/>
                        <a:pt x="9980" y="30244"/>
                        <a:pt x="9949" y="30381"/>
                      </a:cubicBezTo>
                      <a:cubicBezTo>
                        <a:pt x="9858" y="30686"/>
                        <a:pt x="9797" y="30929"/>
                        <a:pt x="9751" y="31173"/>
                      </a:cubicBezTo>
                      <a:cubicBezTo>
                        <a:pt x="9736" y="31310"/>
                        <a:pt x="9706" y="31447"/>
                        <a:pt x="9690" y="31600"/>
                      </a:cubicBezTo>
                      <a:cubicBezTo>
                        <a:pt x="9675" y="31661"/>
                        <a:pt x="9675" y="31722"/>
                        <a:pt x="9660" y="31798"/>
                      </a:cubicBezTo>
                      <a:lnTo>
                        <a:pt x="9645" y="32026"/>
                      </a:lnTo>
                      <a:cubicBezTo>
                        <a:pt x="9614" y="32255"/>
                        <a:pt x="9614" y="32514"/>
                        <a:pt x="9614" y="32849"/>
                      </a:cubicBezTo>
                      <a:cubicBezTo>
                        <a:pt x="9629" y="32986"/>
                        <a:pt x="9629" y="33123"/>
                        <a:pt x="9645" y="33245"/>
                      </a:cubicBezTo>
                      <a:lnTo>
                        <a:pt x="9645" y="33260"/>
                      </a:lnTo>
                      <a:cubicBezTo>
                        <a:pt x="9645" y="33306"/>
                        <a:pt x="9645" y="33352"/>
                        <a:pt x="9645" y="33397"/>
                      </a:cubicBezTo>
                      <a:lnTo>
                        <a:pt x="9660" y="33458"/>
                      </a:lnTo>
                      <a:cubicBezTo>
                        <a:pt x="9660" y="33489"/>
                        <a:pt x="9660" y="33504"/>
                        <a:pt x="9660" y="33519"/>
                      </a:cubicBezTo>
                      <a:lnTo>
                        <a:pt x="9675" y="33565"/>
                      </a:lnTo>
                      <a:lnTo>
                        <a:pt x="9675" y="33611"/>
                      </a:lnTo>
                      <a:lnTo>
                        <a:pt x="9675" y="33657"/>
                      </a:lnTo>
                      <a:cubicBezTo>
                        <a:pt x="9690" y="33702"/>
                        <a:pt x="9690" y="33748"/>
                        <a:pt x="9690" y="33778"/>
                      </a:cubicBezTo>
                      <a:lnTo>
                        <a:pt x="9706" y="33839"/>
                      </a:lnTo>
                      <a:cubicBezTo>
                        <a:pt x="9706" y="33885"/>
                        <a:pt x="9721" y="33916"/>
                        <a:pt x="9721" y="33961"/>
                      </a:cubicBezTo>
                      <a:lnTo>
                        <a:pt x="9721" y="34007"/>
                      </a:lnTo>
                      <a:cubicBezTo>
                        <a:pt x="9751" y="34129"/>
                        <a:pt x="9767" y="34266"/>
                        <a:pt x="9797" y="34403"/>
                      </a:cubicBezTo>
                      <a:cubicBezTo>
                        <a:pt x="9828" y="34540"/>
                        <a:pt x="9858" y="34662"/>
                        <a:pt x="9888" y="34784"/>
                      </a:cubicBezTo>
                      <a:lnTo>
                        <a:pt x="9904" y="34891"/>
                      </a:lnTo>
                      <a:cubicBezTo>
                        <a:pt x="9888" y="35150"/>
                        <a:pt x="9888" y="35424"/>
                        <a:pt x="9873" y="35774"/>
                      </a:cubicBezTo>
                      <a:cubicBezTo>
                        <a:pt x="9873" y="35744"/>
                        <a:pt x="9858" y="35713"/>
                        <a:pt x="9843" y="35683"/>
                      </a:cubicBezTo>
                      <a:cubicBezTo>
                        <a:pt x="9797" y="35546"/>
                        <a:pt x="9751" y="35409"/>
                        <a:pt x="9706" y="35287"/>
                      </a:cubicBezTo>
                      <a:cubicBezTo>
                        <a:pt x="9645" y="35073"/>
                        <a:pt x="9584" y="34921"/>
                        <a:pt x="9538" y="34784"/>
                      </a:cubicBezTo>
                      <a:cubicBezTo>
                        <a:pt x="9492" y="34616"/>
                        <a:pt x="9447" y="34449"/>
                        <a:pt x="9401" y="34296"/>
                      </a:cubicBezTo>
                      <a:lnTo>
                        <a:pt x="9401" y="34281"/>
                      </a:lnTo>
                      <a:cubicBezTo>
                        <a:pt x="9370" y="34190"/>
                        <a:pt x="9355" y="34098"/>
                        <a:pt x="9340" y="33992"/>
                      </a:cubicBezTo>
                      <a:cubicBezTo>
                        <a:pt x="9310" y="33885"/>
                        <a:pt x="9294" y="33794"/>
                        <a:pt x="9294" y="33702"/>
                      </a:cubicBezTo>
                      <a:cubicBezTo>
                        <a:pt x="9264" y="33519"/>
                        <a:pt x="9233" y="33321"/>
                        <a:pt x="9218" y="33093"/>
                      </a:cubicBezTo>
                      <a:cubicBezTo>
                        <a:pt x="9218" y="33062"/>
                        <a:pt x="9203" y="33017"/>
                        <a:pt x="9203" y="32971"/>
                      </a:cubicBezTo>
                      <a:cubicBezTo>
                        <a:pt x="9188" y="32773"/>
                        <a:pt x="9172" y="32590"/>
                        <a:pt x="9172" y="32407"/>
                      </a:cubicBezTo>
                      <a:cubicBezTo>
                        <a:pt x="9157" y="32209"/>
                        <a:pt x="9157" y="31981"/>
                        <a:pt x="9157" y="31737"/>
                      </a:cubicBezTo>
                      <a:cubicBezTo>
                        <a:pt x="9157" y="31569"/>
                        <a:pt x="9172" y="31386"/>
                        <a:pt x="9188" y="31188"/>
                      </a:cubicBezTo>
                      <a:cubicBezTo>
                        <a:pt x="9203" y="31021"/>
                        <a:pt x="9218" y="30838"/>
                        <a:pt x="9249" y="30655"/>
                      </a:cubicBezTo>
                      <a:cubicBezTo>
                        <a:pt x="9310" y="30289"/>
                        <a:pt x="9386" y="29939"/>
                        <a:pt x="9477" y="29604"/>
                      </a:cubicBezTo>
                      <a:cubicBezTo>
                        <a:pt x="9538" y="29299"/>
                        <a:pt x="9629" y="28933"/>
                        <a:pt x="9736" y="28568"/>
                      </a:cubicBezTo>
                      <a:cubicBezTo>
                        <a:pt x="9782" y="28415"/>
                        <a:pt x="9828" y="28263"/>
                        <a:pt x="9888" y="28111"/>
                      </a:cubicBezTo>
                      <a:cubicBezTo>
                        <a:pt x="9934" y="27943"/>
                        <a:pt x="10010" y="27791"/>
                        <a:pt x="10056" y="27654"/>
                      </a:cubicBezTo>
                      <a:cubicBezTo>
                        <a:pt x="10117" y="27516"/>
                        <a:pt x="10178" y="27379"/>
                        <a:pt x="10239" y="27242"/>
                      </a:cubicBezTo>
                      <a:cubicBezTo>
                        <a:pt x="10239" y="27227"/>
                        <a:pt x="10239" y="27227"/>
                        <a:pt x="10254" y="27227"/>
                      </a:cubicBezTo>
                      <a:lnTo>
                        <a:pt x="10254" y="27212"/>
                      </a:lnTo>
                      <a:lnTo>
                        <a:pt x="10300" y="27105"/>
                      </a:lnTo>
                      <a:cubicBezTo>
                        <a:pt x="10346" y="26983"/>
                        <a:pt x="10406" y="26861"/>
                        <a:pt x="10452" y="26755"/>
                      </a:cubicBezTo>
                      <a:lnTo>
                        <a:pt x="10483" y="26663"/>
                      </a:lnTo>
                      <a:cubicBezTo>
                        <a:pt x="10544" y="26526"/>
                        <a:pt x="10605" y="26389"/>
                        <a:pt x="10666" y="26252"/>
                      </a:cubicBezTo>
                      <a:cubicBezTo>
                        <a:pt x="10726" y="26084"/>
                        <a:pt x="10787" y="25932"/>
                        <a:pt x="10864" y="25734"/>
                      </a:cubicBezTo>
                      <a:cubicBezTo>
                        <a:pt x="11001" y="25414"/>
                        <a:pt x="11138" y="25094"/>
                        <a:pt x="11275" y="24743"/>
                      </a:cubicBezTo>
                      <a:cubicBezTo>
                        <a:pt x="11290" y="24728"/>
                        <a:pt x="11305" y="24698"/>
                        <a:pt x="11305" y="24683"/>
                      </a:cubicBezTo>
                      <a:cubicBezTo>
                        <a:pt x="11351" y="24591"/>
                        <a:pt x="11382" y="24500"/>
                        <a:pt x="11427" y="24424"/>
                      </a:cubicBezTo>
                      <a:cubicBezTo>
                        <a:pt x="11473" y="24332"/>
                        <a:pt x="11503" y="24241"/>
                        <a:pt x="11549" y="24149"/>
                      </a:cubicBezTo>
                      <a:cubicBezTo>
                        <a:pt x="11625" y="23982"/>
                        <a:pt x="11702" y="23814"/>
                        <a:pt x="11762" y="23647"/>
                      </a:cubicBezTo>
                      <a:cubicBezTo>
                        <a:pt x="11808" y="23555"/>
                        <a:pt x="11839" y="23448"/>
                        <a:pt x="11869" y="23357"/>
                      </a:cubicBezTo>
                      <a:cubicBezTo>
                        <a:pt x="11900" y="23281"/>
                        <a:pt x="11930" y="23220"/>
                        <a:pt x="11961" y="23144"/>
                      </a:cubicBezTo>
                      <a:lnTo>
                        <a:pt x="11976" y="23098"/>
                      </a:lnTo>
                      <a:cubicBezTo>
                        <a:pt x="12037" y="22946"/>
                        <a:pt x="12098" y="22793"/>
                        <a:pt x="12159" y="22641"/>
                      </a:cubicBezTo>
                      <a:cubicBezTo>
                        <a:pt x="12174" y="22595"/>
                        <a:pt x="12189" y="22550"/>
                        <a:pt x="12220" y="22489"/>
                      </a:cubicBezTo>
                      <a:cubicBezTo>
                        <a:pt x="12265" y="22382"/>
                        <a:pt x="12311" y="22275"/>
                        <a:pt x="12357" y="22153"/>
                      </a:cubicBezTo>
                      <a:cubicBezTo>
                        <a:pt x="12418" y="21986"/>
                        <a:pt x="12494" y="21818"/>
                        <a:pt x="12555" y="21635"/>
                      </a:cubicBezTo>
                      <a:cubicBezTo>
                        <a:pt x="12585" y="21544"/>
                        <a:pt x="12616" y="21453"/>
                        <a:pt x="12631" y="21376"/>
                      </a:cubicBezTo>
                      <a:cubicBezTo>
                        <a:pt x="12661" y="21285"/>
                        <a:pt x="12692" y="21194"/>
                        <a:pt x="12722" y="21087"/>
                      </a:cubicBezTo>
                      <a:cubicBezTo>
                        <a:pt x="12768" y="20935"/>
                        <a:pt x="12814" y="20782"/>
                        <a:pt x="12859" y="20599"/>
                      </a:cubicBezTo>
                      <a:cubicBezTo>
                        <a:pt x="12875" y="20538"/>
                        <a:pt x="12890" y="20477"/>
                        <a:pt x="12905" y="20432"/>
                      </a:cubicBezTo>
                      <a:lnTo>
                        <a:pt x="12905" y="20462"/>
                      </a:lnTo>
                      <a:cubicBezTo>
                        <a:pt x="12920" y="20538"/>
                        <a:pt x="12936" y="20615"/>
                        <a:pt x="12951" y="20691"/>
                      </a:cubicBezTo>
                      <a:cubicBezTo>
                        <a:pt x="12966" y="20767"/>
                        <a:pt x="12966" y="20858"/>
                        <a:pt x="12981" y="20935"/>
                      </a:cubicBezTo>
                      <a:lnTo>
                        <a:pt x="12981" y="20950"/>
                      </a:lnTo>
                      <a:lnTo>
                        <a:pt x="12981" y="21026"/>
                      </a:lnTo>
                      <a:cubicBezTo>
                        <a:pt x="12997" y="21087"/>
                        <a:pt x="12997" y="21133"/>
                        <a:pt x="12997" y="21194"/>
                      </a:cubicBezTo>
                      <a:cubicBezTo>
                        <a:pt x="13012" y="21254"/>
                        <a:pt x="13012" y="21300"/>
                        <a:pt x="13012" y="21361"/>
                      </a:cubicBezTo>
                      <a:lnTo>
                        <a:pt x="13027" y="21453"/>
                      </a:lnTo>
                      <a:cubicBezTo>
                        <a:pt x="13042" y="21605"/>
                        <a:pt x="13042" y="21757"/>
                        <a:pt x="13042" y="21910"/>
                      </a:cubicBezTo>
                      <a:lnTo>
                        <a:pt x="13058" y="22016"/>
                      </a:lnTo>
                      <a:cubicBezTo>
                        <a:pt x="13058" y="22260"/>
                        <a:pt x="13073" y="22428"/>
                        <a:pt x="13073" y="22610"/>
                      </a:cubicBezTo>
                      <a:cubicBezTo>
                        <a:pt x="13073" y="22550"/>
                        <a:pt x="13088" y="22504"/>
                        <a:pt x="13088" y="22458"/>
                      </a:cubicBezTo>
                      <a:cubicBezTo>
                        <a:pt x="13118" y="22275"/>
                        <a:pt x="13134" y="22092"/>
                        <a:pt x="13149" y="21925"/>
                      </a:cubicBezTo>
                      <a:cubicBezTo>
                        <a:pt x="13164" y="21864"/>
                        <a:pt x="13164" y="21818"/>
                        <a:pt x="13164" y="21772"/>
                      </a:cubicBezTo>
                      <a:lnTo>
                        <a:pt x="13164" y="21742"/>
                      </a:lnTo>
                      <a:cubicBezTo>
                        <a:pt x="13179" y="21696"/>
                        <a:pt x="13179" y="21666"/>
                        <a:pt x="13179" y="21635"/>
                      </a:cubicBezTo>
                      <a:cubicBezTo>
                        <a:pt x="13179" y="21574"/>
                        <a:pt x="13179" y="21529"/>
                        <a:pt x="13179" y="21468"/>
                      </a:cubicBezTo>
                      <a:cubicBezTo>
                        <a:pt x="13195" y="21437"/>
                        <a:pt x="13195" y="21392"/>
                        <a:pt x="13195" y="21361"/>
                      </a:cubicBezTo>
                      <a:lnTo>
                        <a:pt x="13195" y="21315"/>
                      </a:lnTo>
                      <a:cubicBezTo>
                        <a:pt x="13195" y="21285"/>
                        <a:pt x="13179" y="21239"/>
                        <a:pt x="13179" y="21194"/>
                      </a:cubicBezTo>
                      <a:lnTo>
                        <a:pt x="13179" y="21178"/>
                      </a:lnTo>
                      <a:cubicBezTo>
                        <a:pt x="13179" y="21148"/>
                        <a:pt x="13179" y="21102"/>
                        <a:pt x="13179" y="21072"/>
                      </a:cubicBezTo>
                      <a:lnTo>
                        <a:pt x="13179" y="21026"/>
                      </a:lnTo>
                      <a:cubicBezTo>
                        <a:pt x="13164" y="20995"/>
                        <a:pt x="13164" y="20950"/>
                        <a:pt x="13164" y="20919"/>
                      </a:cubicBezTo>
                      <a:cubicBezTo>
                        <a:pt x="13149" y="20889"/>
                        <a:pt x="13149" y="20858"/>
                        <a:pt x="13149" y="20813"/>
                      </a:cubicBezTo>
                      <a:cubicBezTo>
                        <a:pt x="13149" y="20797"/>
                        <a:pt x="13134" y="20782"/>
                        <a:pt x="13134" y="20767"/>
                      </a:cubicBezTo>
                      <a:lnTo>
                        <a:pt x="13134" y="20752"/>
                      </a:lnTo>
                      <a:cubicBezTo>
                        <a:pt x="13118" y="20660"/>
                        <a:pt x="13088" y="20569"/>
                        <a:pt x="13058" y="20493"/>
                      </a:cubicBezTo>
                      <a:cubicBezTo>
                        <a:pt x="13042" y="20447"/>
                        <a:pt x="13027" y="20386"/>
                        <a:pt x="13012" y="20340"/>
                      </a:cubicBezTo>
                      <a:cubicBezTo>
                        <a:pt x="12997" y="20340"/>
                        <a:pt x="12997" y="20325"/>
                        <a:pt x="12997" y="20310"/>
                      </a:cubicBezTo>
                      <a:lnTo>
                        <a:pt x="12981" y="20295"/>
                      </a:lnTo>
                      <a:lnTo>
                        <a:pt x="12951" y="20234"/>
                      </a:lnTo>
                      <a:lnTo>
                        <a:pt x="12951" y="20218"/>
                      </a:lnTo>
                      <a:cubicBezTo>
                        <a:pt x="12966" y="20157"/>
                        <a:pt x="12981" y="20112"/>
                        <a:pt x="12997" y="20066"/>
                      </a:cubicBezTo>
                      <a:close/>
                      <a:moveTo>
                        <a:pt x="10264" y="36009"/>
                      </a:moveTo>
                      <a:cubicBezTo>
                        <a:pt x="10260" y="36038"/>
                        <a:pt x="10257" y="36066"/>
                        <a:pt x="10254" y="36094"/>
                      </a:cubicBezTo>
                      <a:lnTo>
                        <a:pt x="10254" y="36049"/>
                      </a:lnTo>
                      <a:lnTo>
                        <a:pt x="10264" y="36009"/>
                      </a:lnTo>
                      <a:close/>
                      <a:moveTo>
                        <a:pt x="11549" y="0"/>
                      </a:moveTo>
                      <a:cubicBezTo>
                        <a:pt x="11519" y="0"/>
                        <a:pt x="11473" y="16"/>
                        <a:pt x="11458" y="31"/>
                      </a:cubicBezTo>
                      <a:cubicBezTo>
                        <a:pt x="11427" y="46"/>
                        <a:pt x="11397" y="77"/>
                        <a:pt x="11366" y="107"/>
                      </a:cubicBezTo>
                      <a:cubicBezTo>
                        <a:pt x="11366" y="122"/>
                        <a:pt x="11351" y="153"/>
                        <a:pt x="11336" y="168"/>
                      </a:cubicBezTo>
                      <a:cubicBezTo>
                        <a:pt x="11321" y="198"/>
                        <a:pt x="11305" y="214"/>
                        <a:pt x="11305" y="244"/>
                      </a:cubicBezTo>
                      <a:cubicBezTo>
                        <a:pt x="11275" y="305"/>
                        <a:pt x="11260" y="366"/>
                        <a:pt x="11244" y="427"/>
                      </a:cubicBezTo>
                      <a:cubicBezTo>
                        <a:pt x="11244" y="488"/>
                        <a:pt x="11244" y="549"/>
                        <a:pt x="11229" y="610"/>
                      </a:cubicBezTo>
                      <a:cubicBezTo>
                        <a:pt x="11229" y="640"/>
                        <a:pt x="11229" y="656"/>
                        <a:pt x="11214" y="671"/>
                      </a:cubicBezTo>
                      <a:cubicBezTo>
                        <a:pt x="11214" y="701"/>
                        <a:pt x="11199" y="716"/>
                        <a:pt x="11199" y="747"/>
                      </a:cubicBezTo>
                      <a:cubicBezTo>
                        <a:pt x="11184" y="762"/>
                        <a:pt x="11168" y="793"/>
                        <a:pt x="11153" y="808"/>
                      </a:cubicBezTo>
                      <a:cubicBezTo>
                        <a:pt x="11153" y="838"/>
                        <a:pt x="11138" y="854"/>
                        <a:pt x="11123" y="869"/>
                      </a:cubicBezTo>
                      <a:cubicBezTo>
                        <a:pt x="11107" y="899"/>
                        <a:pt x="11107" y="915"/>
                        <a:pt x="11092" y="930"/>
                      </a:cubicBezTo>
                      <a:cubicBezTo>
                        <a:pt x="11031" y="1021"/>
                        <a:pt x="10955" y="1113"/>
                        <a:pt x="10894" y="1219"/>
                      </a:cubicBezTo>
                      <a:cubicBezTo>
                        <a:pt x="10864" y="1265"/>
                        <a:pt x="10818" y="1326"/>
                        <a:pt x="10787" y="1387"/>
                      </a:cubicBezTo>
                      <a:cubicBezTo>
                        <a:pt x="10787" y="1387"/>
                        <a:pt x="10787" y="1402"/>
                        <a:pt x="10772" y="1402"/>
                      </a:cubicBezTo>
                      <a:cubicBezTo>
                        <a:pt x="10772" y="1402"/>
                        <a:pt x="10757" y="1402"/>
                        <a:pt x="10742" y="1387"/>
                      </a:cubicBezTo>
                      <a:cubicBezTo>
                        <a:pt x="10711" y="1387"/>
                        <a:pt x="10681" y="1387"/>
                        <a:pt x="10650" y="1402"/>
                      </a:cubicBezTo>
                      <a:cubicBezTo>
                        <a:pt x="10620" y="1417"/>
                        <a:pt x="10574" y="1448"/>
                        <a:pt x="10528" y="1463"/>
                      </a:cubicBezTo>
                      <a:cubicBezTo>
                        <a:pt x="10513" y="1478"/>
                        <a:pt x="10483" y="1494"/>
                        <a:pt x="10467" y="1509"/>
                      </a:cubicBezTo>
                      <a:cubicBezTo>
                        <a:pt x="10406" y="1524"/>
                        <a:pt x="10361" y="1554"/>
                        <a:pt x="10300" y="1585"/>
                      </a:cubicBezTo>
                      <a:cubicBezTo>
                        <a:pt x="10193" y="1646"/>
                        <a:pt x="10087" y="1707"/>
                        <a:pt x="9980" y="1768"/>
                      </a:cubicBezTo>
                      <a:cubicBezTo>
                        <a:pt x="9843" y="1844"/>
                        <a:pt x="9721" y="1920"/>
                        <a:pt x="9599" y="1996"/>
                      </a:cubicBezTo>
                      <a:cubicBezTo>
                        <a:pt x="9462" y="2072"/>
                        <a:pt x="9340" y="2164"/>
                        <a:pt x="9218" y="2240"/>
                      </a:cubicBezTo>
                      <a:cubicBezTo>
                        <a:pt x="9020" y="2392"/>
                        <a:pt x="8822" y="2530"/>
                        <a:pt x="8624" y="2682"/>
                      </a:cubicBezTo>
                      <a:cubicBezTo>
                        <a:pt x="8441" y="2834"/>
                        <a:pt x="8258" y="2987"/>
                        <a:pt x="8091" y="3139"/>
                      </a:cubicBezTo>
                      <a:cubicBezTo>
                        <a:pt x="7893" y="3322"/>
                        <a:pt x="7710" y="3489"/>
                        <a:pt x="7527" y="3672"/>
                      </a:cubicBezTo>
                      <a:lnTo>
                        <a:pt x="7512" y="3672"/>
                      </a:lnTo>
                      <a:cubicBezTo>
                        <a:pt x="7588" y="3566"/>
                        <a:pt x="7664" y="3459"/>
                        <a:pt x="7740" y="3337"/>
                      </a:cubicBezTo>
                      <a:lnTo>
                        <a:pt x="7862" y="3200"/>
                      </a:lnTo>
                      <a:cubicBezTo>
                        <a:pt x="7893" y="3154"/>
                        <a:pt x="7923" y="3093"/>
                        <a:pt x="7969" y="3048"/>
                      </a:cubicBezTo>
                      <a:cubicBezTo>
                        <a:pt x="7999" y="3002"/>
                        <a:pt x="8030" y="2956"/>
                        <a:pt x="8075" y="2910"/>
                      </a:cubicBezTo>
                      <a:cubicBezTo>
                        <a:pt x="8121" y="2850"/>
                        <a:pt x="8152" y="2804"/>
                        <a:pt x="8197" y="2758"/>
                      </a:cubicBezTo>
                      <a:cubicBezTo>
                        <a:pt x="8304" y="2606"/>
                        <a:pt x="8426" y="2469"/>
                        <a:pt x="8532" y="2316"/>
                      </a:cubicBezTo>
                      <a:cubicBezTo>
                        <a:pt x="8609" y="2225"/>
                        <a:pt x="8685" y="2133"/>
                        <a:pt x="8761" y="2057"/>
                      </a:cubicBezTo>
                      <a:cubicBezTo>
                        <a:pt x="8852" y="1951"/>
                        <a:pt x="8929" y="1844"/>
                        <a:pt x="9020" y="1753"/>
                      </a:cubicBezTo>
                      <a:cubicBezTo>
                        <a:pt x="9188" y="1570"/>
                        <a:pt x="9355" y="1387"/>
                        <a:pt x="9492" y="1174"/>
                      </a:cubicBezTo>
                      <a:cubicBezTo>
                        <a:pt x="9523" y="1143"/>
                        <a:pt x="9538" y="1113"/>
                        <a:pt x="9553" y="1082"/>
                      </a:cubicBezTo>
                      <a:lnTo>
                        <a:pt x="9599" y="1006"/>
                      </a:lnTo>
                      <a:cubicBezTo>
                        <a:pt x="9599" y="991"/>
                        <a:pt x="9599" y="975"/>
                        <a:pt x="9614" y="975"/>
                      </a:cubicBezTo>
                      <a:cubicBezTo>
                        <a:pt x="9660" y="930"/>
                        <a:pt x="9706" y="899"/>
                        <a:pt x="9751" y="869"/>
                      </a:cubicBezTo>
                      <a:cubicBezTo>
                        <a:pt x="9812" y="823"/>
                        <a:pt x="9858" y="777"/>
                        <a:pt x="9919" y="732"/>
                      </a:cubicBezTo>
                      <a:cubicBezTo>
                        <a:pt x="9934" y="716"/>
                        <a:pt x="9965" y="686"/>
                        <a:pt x="9980" y="671"/>
                      </a:cubicBezTo>
                      <a:cubicBezTo>
                        <a:pt x="10026" y="625"/>
                        <a:pt x="10071" y="579"/>
                        <a:pt x="10102" y="534"/>
                      </a:cubicBezTo>
                      <a:cubicBezTo>
                        <a:pt x="10147" y="457"/>
                        <a:pt x="10193" y="381"/>
                        <a:pt x="10208" y="305"/>
                      </a:cubicBezTo>
                      <a:cubicBezTo>
                        <a:pt x="10224" y="229"/>
                        <a:pt x="10239" y="138"/>
                        <a:pt x="10178" y="77"/>
                      </a:cubicBezTo>
                      <a:cubicBezTo>
                        <a:pt x="10147" y="46"/>
                        <a:pt x="10117" y="31"/>
                        <a:pt x="10071" y="31"/>
                      </a:cubicBezTo>
                      <a:cubicBezTo>
                        <a:pt x="10041" y="31"/>
                        <a:pt x="10010" y="46"/>
                        <a:pt x="9965" y="61"/>
                      </a:cubicBezTo>
                      <a:cubicBezTo>
                        <a:pt x="9934" y="77"/>
                        <a:pt x="9904" y="107"/>
                        <a:pt x="9873" y="138"/>
                      </a:cubicBezTo>
                      <a:cubicBezTo>
                        <a:pt x="9828" y="183"/>
                        <a:pt x="9782" y="229"/>
                        <a:pt x="9751" y="290"/>
                      </a:cubicBezTo>
                      <a:cubicBezTo>
                        <a:pt x="9721" y="351"/>
                        <a:pt x="9690" y="412"/>
                        <a:pt x="9675" y="473"/>
                      </a:cubicBezTo>
                      <a:cubicBezTo>
                        <a:pt x="9645" y="534"/>
                        <a:pt x="9629" y="579"/>
                        <a:pt x="9614" y="640"/>
                      </a:cubicBezTo>
                      <a:cubicBezTo>
                        <a:pt x="9599" y="701"/>
                        <a:pt x="9569" y="762"/>
                        <a:pt x="9553" y="823"/>
                      </a:cubicBezTo>
                      <a:cubicBezTo>
                        <a:pt x="9538" y="838"/>
                        <a:pt x="9523" y="854"/>
                        <a:pt x="9523" y="884"/>
                      </a:cubicBezTo>
                      <a:cubicBezTo>
                        <a:pt x="9508" y="915"/>
                        <a:pt x="9477" y="960"/>
                        <a:pt x="9462" y="1006"/>
                      </a:cubicBezTo>
                      <a:cubicBezTo>
                        <a:pt x="9431" y="1052"/>
                        <a:pt x="9401" y="1097"/>
                        <a:pt x="9370" y="1128"/>
                      </a:cubicBezTo>
                      <a:lnTo>
                        <a:pt x="9340" y="1174"/>
                      </a:lnTo>
                      <a:cubicBezTo>
                        <a:pt x="9310" y="1204"/>
                        <a:pt x="9294" y="1235"/>
                        <a:pt x="9264" y="1265"/>
                      </a:cubicBezTo>
                      <a:cubicBezTo>
                        <a:pt x="9157" y="1402"/>
                        <a:pt x="9051" y="1524"/>
                        <a:pt x="8929" y="1661"/>
                      </a:cubicBezTo>
                      <a:cubicBezTo>
                        <a:pt x="8837" y="1753"/>
                        <a:pt x="8746" y="1859"/>
                        <a:pt x="8670" y="1966"/>
                      </a:cubicBezTo>
                      <a:cubicBezTo>
                        <a:pt x="8624" y="2012"/>
                        <a:pt x="8593" y="2057"/>
                        <a:pt x="8548" y="2103"/>
                      </a:cubicBezTo>
                      <a:cubicBezTo>
                        <a:pt x="8502" y="2149"/>
                        <a:pt x="8472" y="2194"/>
                        <a:pt x="8441" y="2240"/>
                      </a:cubicBezTo>
                      <a:lnTo>
                        <a:pt x="8426" y="2240"/>
                      </a:lnTo>
                      <a:cubicBezTo>
                        <a:pt x="8395" y="2286"/>
                        <a:pt x="8365" y="2331"/>
                        <a:pt x="8334" y="2362"/>
                      </a:cubicBezTo>
                      <a:cubicBezTo>
                        <a:pt x="8334" y="2362"/>
                        <a:pt x="8334" y="2377"/>
                        <a:pt x="8334" y="2377"/>
                      </a:cubicBezTo>
                      <a:cubicBezTo>
                        <a:pt x="8213" y="2530"/>
                        <a:pt x="8091" y="2667"/>
                        <a:pt x="7984" y="2819"/>
                      </a:cubicBezTo>
                      <a:cubicBezTo>
                        <a:pt x="7908" y="2926"/>
                        <a:pt x="7832" y="3032"/>
                        <a:pt x="7755" y="3124"/>
                      </a:cubicBezTo>
                      <a:cubicBezTo>
                        <a:pt x="7695" y="3230"/>
                        <a:pt x="7618" y="3337"/>
                        <a:pt x="7557" y="3428"/>
                      </a:cubicBezTo>
                      <a:cubicBezTo>
                        <a:pt x="7481" y="3535"/>
                        <a:pt x="7420" y="3642"/>
                        <a:pt x="7359" y="3748"/>
                      </a:cubicBezTo>
                      <a:cubicBezTo>
                        <a:pt x="7344" y="3764"/>
                        <a:pt x="7329" y="3779"/>
                        <a:pt x="7314" y="3809"/>
                      </a:cubicBezTo>
                      <a:cubicBezTo>
                        <a:pt x="7314" y="3687"/>
                        <a:pt x="7314" y="3566"/>
                        <a:pt x="7314" y="3444"/>
                      </a:cubicBezTo>
                      <a:cubicBezTo>
                        <a:pt x="7298" y="3322"/>
                        <a:pt x="7283" y="3215"/>
                        <a:pt x="7268" y="3093"/>
                      </a:cubicBezTo>
                      <a:cubicBezTo>
                        <a:pt x="7237" y="2971"/>
                        <a:pt x="7207" y="2850"/>
                        <a:pt x="7176" y="2728"/>
                      </a:cubicBezTo>
                      <a:cubicBezTo>
                        <a:pt x="7146" y="2606"/>
                        <a:pt x="7116" y="2484"/>
                        <a:pt x="7085" y="2362"/>
                      </a:cubicBezTo>
                      <a:cubicBezTo>
                        <a:pt x="7039" y="2240"/>
                        <a:pt x="7009" y="2118"/>
                        <a:pt x="6978" y="1996"/>
                      </a:cubicBezTo>
                      <a:cubicBezTo>
                        <a:pt x="6948" y="1935"/>
                        <a:pt x="6933" y="1874"/>
                        <a:pt x="6917" y="1813"/>
                      </a:cubicBezTo>
                      <a:cubicBezTo>
                        <a:pt x="6902" y="1783"/>
                        <a:pt x="6887" y="1753"/>
                        <a:pt x="6857" y="1722"/>
                      </a:cubicBezTo>
                      <a:cubicBezTo>
                        <a:pt x="6857" y="1707"/>
                        <a:pt x="6841" y="1692"/>
                        <a:pt x="6811" y="1676"/>
                      </a:cubicBezTo>
                      <a:cubicBezTo>
                        <a:pt x="6796" y="1676"/>
                        <a:pt x="6780" y="1661"/>
                        <a:pt x="6765" y="1661"/>
                      </a:cubicBezTo>
                      <a:cubicBezTo>
                        <a:pt x="6735" y="1661"/>
                        <a:pt x="6719" y="1676"/>
                        <a:pt x="6689" y="1692"/>
                      </a:cubicBezTo>
                      <a:cubicBezTo>
                        <a:pt x="6658" y="1707"/>
                        <a:pt x="6643" y="1737"/>
                        <a:pt x="6613" y="1768"/>
                      </a:cubicBezTo>
                      <a:cubicBezTo>
                        <a:pt x="6582" y="1783"/>
                        <a:pt x="6567" y="1798"/>
                        <a:pt x="6552" y="1813"/>
                      </a:cubicBezTo>
                      <a:cubicBezTo>
                        <a:pt x="6506" y="1859"/>
                        <a:pt x="6460" y="1905"/>
                        <a:pt x="6415" y="1951"/>
                      </a:cubicBezTo>
                      <a:cubicBezTo>
                        <a:pt x="6323" y="2042"/>
                        <a:pt x="6217" y="2133"/>
                        <a:pt x="6125" y="2225"/>
                      </a:cubicBezTo>
                      <a:cubicBezTo>
                        <a:pt x="6034" y="2301"/>
                        <a:pt x="5942" y="2392"/>
                        <a:pt x="5866" y="2484"/>
                      </a:cubicBezTo>
                      <a:cubicBezTo>
                        <a:pt x="5820" y="2530"/>
                        <a:pt x="5775" y="2575"/>
                        <a:pt x="5729" y="2621"/>
                      </a:cubicBezTo>
                      <a:cubicBezTo>
                        <a:pt x="5683" y="2667"/>
                        <a:pt x="5638" y="2728"/>
                        <a:pt x="5592" y="2773"/>
                      </a:cubicBezTo>
                      <a:cubicBezTo>
                        <a:pt x="5501" y="2865"/>
                        <a:pt x="5424" y="2971"/>
                        <a:pt x="5348" y="3078"/>
                      </a:cubicBezTo>
                      <a:cubicBezTo>
                        <a:pt x="5333" y="3093"/>
                        <a:pt x="5302" y="3124"/>
                        <a:pt x="5287" y="3154"/>
                      </a:cubicBezTo>
                      <a:cubicBezTo>
                        <a:pt x="5272" y="3169"/>
                        <a:pt x="5257" y="3200"/>
                        <a:pt x="5242" y="3230"/>
                      </a:cubicBezTo>
                      <a:cubicBezTo>
                        <a:pt x="5196" y="3276"/>
                        <a:pt x="5165" y="3322"/>
                        <a:pt x="5135" y="3383"/>
                      </a:cubicBezTo>
                      <a:cubicBezTo>
                        <a:pt x="5059" y="3489"/>
                        <a:pt x="4983" y="3596"/>
                        <a:pt x="4906" y="3703"/>
                      </a:cubicBezTo>
                      <a:lnTo>
                        <a:pt x="4784" y="3886"/>
                      </a:lnTo>
                      <a:cubicBezTo>
                        <a:pt x="4754" y="3931"/>
                        <a:pt x="4723" y="3992"/>
                        <a:pt x="4678" y="4053"/>
                      </a:cubicBezTo>
                      <a:cubicBezTo>
                        <a:pt x="4647" y="4099"/>
                        <a:pt x="4617" y="4160"/>
                        <a:pt x="4586" y="4221"/>
                      </a:cubicBezTo>
                      <a:cubicBezTo>
                        <a:pt x="4541" y="4266"/>
                        <a:pt x="4510" y="4327"/>
                        <a:pt x="4480" y="4388"/>
                      </a:cubicBezTo>
                      <a:cubicBezTo>
                        <a:pt x="4419" y="4495"/>
                        <a:pt x="4373" y="4602"/>
                        <a:pt x="4312" y="4708"/>
                      </a:cubicBezTo>
                      <a:cubicBezTo>
                        <a:pt x="4251" y="4815"/>
                        <a:pt x="4190" y="4937"/>
                        <a:pt x="4145" y="5043"/>
                      </a:cubicBezTo>
                      <a:cubicBezTo>
                        <a:pt x="4084" y="5165"/>
                        <a:pt x="4023" y="5272"/>
                        <a:pt x="3977" y="5394"/>
                      </a:cubicBezTo>
                      <a:cubicBezTo>
                        <a:pt x="3931" y="5516"/>
                        <a:pt x="3886" y="5638"/>
                        <a:pt x="3840" y="5760"/>
                      </a:cubicBezTo>
                      <a:cubicBezTo>
                        <a:pt x="3794" y="5881"/>
                        <a:pt x="3748" y="6003"/>
                        <a:pt x="3703" y="6140"/>
                      </a:cubicBezTo>
                      <a:cubicBezTo>
                        <a:pt x="3687" y="6201"/>
                        <a:pt x="3672" y="6262"/>
                        <a:pt x="3657" y="6323"/>
                      </a:cubicBezTo>
                      <a:cubicBezTo>
                        <a:pt x="3642" y="6384"/>
                        <a:pt x="3611" y="6445"/>
                        <a:pt x="3596" y="6506"/>
                      </a:cubicBezTo>
                      <a:cubicBezTo>
                        <a:pt x="3535" y="6765"/>
                        <a:pt x="3459" y="7039"/>
                        <a:pt x="3413" y="7298"/>
                      </a:cubicBezTo>
                      <a:cubicBezTo>
                        <a:pt x="3398" y="7329"/>
                        <a:pt x="3398" y="7359"/>
                        <a:pt x="3398" y="7390"/>
                      </a:cubicBezTo>
                      <a:lnTo>
                        <a:pt x="3383" y="7481"/>
                      </a:lnTo>
                      <a:cubicBezTo>
                        <a:pt x="3383" y="7542"/>
                        <a:pt x="3367" y="7603"/>
                        <a:pt x="3367" y="7664"/>
                      </a:cubicBezTo>
                      <a:cubicBezTo>
                        <a:pt x="3352" y="7786"/>
                        <a:pt x="3352" y="7923"/>
                        <a:pt x="3352" y="8060"/>
                      </a:cubicBezTo>
                      <a:cubicBezTo>
                        <a:pt x="3352" y="8182"/>
                        <a:pt x="3352" y="8304"/>
                        <a:pt x="3367" y="8441"/>
                      </a:cubicBezTo>
                      <a:cubicBezTo>
                        <a:pt x="3367" y="8563"/>
                        <a:pt x="3383" y="8685"/>
                        <a:pt x="3413" y="8807"/>
                      </a:cubicBezTo>
                      <a:cubicBezTo>
                        <a:pt x="3413" y="8883"/>
                        <a:pt x="3428" y="8944"/>
                        <a:pt x="3444" y="9005"/>
                      </a:cubicBezTo>
                      <a:cubicBezTo>
                        <a:pt x="3459" y="9066"/>
                        <a:pt x="3474" y="9127"/>
                        <a:pt x="3505" y="9188"/>
                      </a:cubicBezTo>
                      <a:cubicBezTo>
                        <a:pt x="3535" y="9325"/>
                        <a:pt x="3581" y="9447"/>
                        <a:pt x="3642" y="9553"/>
                      </a:cubicBezTo>
                      <a:cubicBezTo>
                        <a:pt x="3687" y="9675"/>
                        <a:pt x="3733" y="9797"/>
                        <a:pt x="3794" y="9904"/>
                      </a:cubicBezTo>
                      <a:cubicBezTo>
                        <a:pt x="3855" y="10010"/>
                        <a:pt x="3916" y="10132"/>
                        <a:pt x="3992" y="10239"/>
                      </a:cubicBezTo>
                      <a:cubicBezTo>
                        <a:pt x="4053" y="10346"/>
                        <a:pt x="4129" y="10467"/>
                        <a:pt x="4205" y="10574"/>
                      </a:cubicBezTo>
                      <a:cubicBezTo>
                        <a:pt x="4236" y="10620"/>
                        <a:pt x="4266" y="10681"/>
                        <a:pt x="4312" y="10726"/>
                      </a:cubicBezTo>
                      <a:cubicBezTo>
                        <a:pt x="4343" y="10772"/>
                        <a:pt x="4388" y="10833"/>
                        <a:pt x="4419" y="10879"/>
                      </a:cubicBezTo>
                      <a:cubicBezTo>
                        <a:pt x="4464" y="10925"/>
                        <a:pt x="4510" y="10985"/>
                        <a:pt x="4556" y="11031"/>
                      </a:cubicBezTo>
                      <a:cubicBezTo>
                        <a:pt x="4602" y="11077"/>
                        <a:pt x="4647" y="11123"/>
                        <a:pt x="4693" y="11168"/>
                      </a:cubicBezTo>
                      <a:cubicBezTo>
                        <a:pt x="4784" y="11260"/>
                        <a:pt x="4876" y="11336"/>
                        <a:pt x="4967" y="11412"/>
                      </a:cubicBezTo>
                      <a:cubicBezTo>
                        <a:pt x="5165" y="11580"/>
                        <a:pt x="5379" y="11732"/>
                        <a:pt x="5577" y="11900"/>
                      </a:cubicBezTo>
                      <a:cubicBezTo>
                        <a:pt x="5638" y="11945"/>
                        <a:pt x="5714" y="12006"/>
                        <a:pt x="5775" y="12067"/>
                      </a:cubicBezTo>
                      <a:cubicBezTo>
                        <a:pt x="5836" y="12113"/>
                        <a:pt x="5897" y="12159"/>
                        <a:pt x="5958" y="12220"/>
                      </a:cubicBezTo>
                      <a:cubicBezTo>
                        <a:pt x="6034" y="12265"/>
                        <a:pt x="6095" y="12326"/>
                        <a:pt x="6171" y="12387"/>
                      </a:cubicBezTo>
                      <a:cubicBezTo>
                        <a:pt x="6232" y="12433"/>
                        <a:pt x="6308" y="12494"/>
                        <a:pt x="6369" y="12540"/>
                      </a:cubicBezTo>
                      <a:cubicBezTo>
                        <a:pt x="6399" y="12570"/>
                        <a:pt x="6445" y="12600"/>
                        <a:pt x="6476" y="12631"/>
                      </a:cubicBezTo>
                      <a:cubicBezTo>
                        <a:pt x="6506" y="12661"/>
                        <a:pt x="6537" y="12692"/>
                        <a:pt x="6567" y="12722"/>
                      </a:cubicBezTo>
                      <a:cubicBezTo>
                        <a:pt x="6628" y="12783"/>
                        <a:pt x="6689" y="12844"/>
                        <a:pt x="6750" y="12905"/>
                      </a:cubicBezTo>
                      <a:cubicBezTo>
                        <a:pt x="6796" y="12981"/>
                        <a:pt x="6857" y="13042"/>
                        <a:pt x="6917" y="13119"/>
                      </a:cubicBezTo>
                      <a:cubicBezTo>
                        <a:pt x="7009" y="13256"/>
                        <a:pt x="7116" y="13378"/>
                        <a:pt x="7222" y="13515"/>
                      </a:cubicBezTo>
                      <a:cubicBezTo>
                        <a:pt x="7253" y="13576"/>
                        <a:pt x="7298" y="13621"/>
                        <a:pt x="7329" y="13667"/>
                      </a:cubicBezTo>
                      <a:cubicBezTo>
                        <a:pt x="7344" y="13682"/>
                        <a:pt x="7344" y="13697"/>
                        <a:pt x="7344" y="13713"/>
                      </a:cubicBezTo>
                      <a:cubicBezTo>
                        <a:pt x="7390" y="13774"/>
                        <a:pt x="7420" y="13835"/>
                        <a:pt x="7451" y="13896"/>
                      </a:cubicBezTo>
                      <a:lnTo>
                        <a:pt x="7512" y="13987"/>
                      </a:lnTo>
                      <a:cubicBezTo>
                        <a:pt x="7512" y="14002"/>
                        <a:pt x="7512" y="14002"/>
                        <a:pt x="7512" y="14002"/>
                      </a:cubicBezTo>
                      <a:cubicBezTo>
                        <a:pt x="7527" y="14017"/>
                        <a:pt x="7527" y="14048"/>
                        <a:pt x="7527" y="14063"/>
                      </a:cubicBezTo>
                      <a:cubicBezTo>
                        <a:pt x="7527" y="14078"/>
                        <a:pt x="7527" y="14094"/>
                        <a:pt x="7527" y="14094"/>
                      </a:cubicBezTo>
                      <a:cubicBezTo>
                        <a:pt x="7527" y="14109"/>
                        <a:pt x="7527" y="14109"/>
                        <a:pt x="7527" y="14109"/>
                      </a:cubicBezTo>
                      <a:cubicBezTo>
                        <a:pt x="7512" y="14200"/>
                        <a:pt x="7481" y="14292"/>
                        <a:pt x="7451" y="14383"/>
                      </a:cubicBezTo>
                      <a:cubicBezTo>
                        <a:pt x="7420" y="14490"/>
                        <a:pt x="7375" y="14581"/>
                        <a:pt x="7329" y="14688"/>
                      </a:cubicBezTo>
                      <a:cubicBezTo>
                        <a:pt x="7298" y="14764"/>
                        <a:pt x="7268" y="14840"/>
                        <a:pt x="7237" y="14932"/>
                      </a:cubicBezTo>
                      <a:cubicBezTo>
                        <a:pt x="7192" y="15038"/>
                        <a:pt x="7161" y="15145"/>
                        <a:pt x="7116" y="15252"/>
                      </a:cubicBezTo>
                      <a:cubicBezTo>
                        <a:pt x="6994" y="15587"/>
                        <a:pt x="6902" y="15937"/>
                        <a:pt x="6811" y="16288"/>
                      </a:cubicBezTo>
                      <a:cubicBezTo>
                        <a:pt x="6765" y="16455"/>
                        <a:pt x="6735" y="16623"/>
                        <a:pt x="6689" y="16790"/>
                      </a:cubicBezTo>
                      <a:cubicBezTo>
                        <a:pt x="6643" y="16973"/>
                        <a:pt x="6598" y="17156"/>
                        <a:pt x="6552" y="17339"/>
                      </a:cubicBezTo>
                      <a:cubicBezTo>
                        <a:pt x="6460" y="17720"/>
                        <a:pt x="6369" y="18116"/>
                        <a:pt x="6293" y="18497"/>
                      </a:cubicBezTo>
                      <a:cubicBezTo>
                        <a:pt x="6217" y="18832"/>
                        <a:pt x="6156" y="19167"/>
                        <a:pt x="6079" y="19502"/>
                      </a:cubicBezTo>
                      <a:cubicBezTo>
                        <a:pt x="6049" y="19700"/>
                        <a:pt x="6003" y="19914"/>
                        <a:pt x="5958" y="20112"/>
                      </a:cubicBezTo>
                      <a:cubicBezTo>
                        <a:pt x="5927" y="20279"/>
                        <a:pt x="5897" y="20462"/>
                        <a:pt x="5851" y="20630"/>
                      </a:cubicBezTo>
                      <a:cubicBezTo>
                        <a:pt x="5820" y="20813"/>
                        <a:pt x="5790" y="20995"/>
                        <a:pt x="5775" y="21163"/>
                      </a:cubicBezTo>
                      <a:cubicBezTo>
                        <a:pt x="5760" y="21254"/>
                        <a:pt x="5744" y="21346"/>
                        <a:pt x="5729" y="21437"/>
                      </a:cubicBezTo>
                      <a:cubicBezTo>
                        <a:pt x="5729" y="21559"/>
                        <a:pt x="5714" y="21666"/>
                        <a:pt x="5699" y="21788"/>
                      </a:cubicBezTo>
                      <a:cubicBezTo>
                        <a:pt x="5699" y="21864"/>
                        <a:pt x="5699" y="21955"/>
                        <a:pt x="5683" y="22047"/>
                      </a:cubicBezTo>
                      <a:cubicBezTo>
                        <a:pt x="5683" y="22123"/>
                        <a:pt x="5683" y="22184"/>
                        <a:pt x="5683" y="22260"/>
                      </a:cubicBezTo>
                      <a:cubicBezTo>
                        <a:pt x="5683" y="22473"/>
                        <a:pt x="5668" y="22671"/>
                        <a:pt x="5668" y="22869"/>
                      </a:cubicBezTo>
                      <a:lnTo>
                        <a:pt x="5668" y="23966"/>
                      </a:lnTo>
                      <a:cubicBezTo>
                        <a:pt x="5683" y="24683"/>
                        <a:pt x="5729" y="25383"/>
                        <a:pt x="5805" y="26099"/>
                      </a:cubicBezTo>
                      <a:cubicBezTo>
                        <a:pt x="5836" y="26496"/>
                        <a:pt x="5881" y="26877"/>
                        <a:pt x="5927" y="27273"/>
                      </a:cubicBezTo>
                      <a:cubicBezTo>
                        <a:pt x="5958" y="27638"/>
                        <a:pt x="6019" y="28004"/>
                        <a:pt x="6064" y="28370"/>
                      </a:cubicBezTo>
                      <a:cubicBezTo>
                        <a:pt x="6125" y="28720"/>
                        <a:pt x="6186" y="29055"/>
                        <a:pt x="6247" y="29406"/>
                      </a:cubicBezTo>
                      <a:cubicBezTo>
                        <a:pt x="6323" y="29787"/>
                        <a:pt x="6384" y="30152"/>
                        <a:pt x="6476" y="30533"/>
                      </a:cubicBezTo>
                      <a:cubicBezTo>
                        <a:pt x="6552" y="30899"/>
                        <a:pt x="6628" y="31249"/>
                        <a:pt x="6719" y="31600"/>
                      </a:cubicBezTo>
                      <a:cubicBezTo>
                        <a:pt x="6811" y="31950"/>
                        <a:pt x="6902" y="32301"/>
                        <a:pt x="7009" y="32651"/>
                      </a:cubicBezTo>
                      <a:cubicBezTo>
                        <a:pt x="7039" y="32758"/>
                        <a:pt x="7070" y="32879"/>
                        <a:pt x="7100" y="32986"/>
                      </a:cubicBezTo>
                      <a:cubicBezTo>
                        <a:pt x="7024" y="32849"/>
                        <a:pt x="6933" y="32712"/>
                        <a:pt x="6857" y="32590"/>
                      </a:cubicBezTo>
                      <a:cubicBezTo>
                        <a:pt x="6674" y="32316"/>
                        <a:pt x="6491" y="32041"/>
                        <a:pt x="6293" y="31782"/>
                      </a:cubicBezTo>
                      <a:cubicBezTo>
                        <a:pt x="6095" y="31508"/>
                        <a:pt x="5881" y="31249"/>
                        <a:pt x="5683" y="30975"/>
                      </a:cubicBezTo>
                      <a:lnTo>
                        <a:pt x="5683" y="30975"/>
                      </a:lnTo>
                      <a:cubicBezTo>
                        <a:pt x="5683" y="30975"/>
                        <a:pt x="5699" y="30990"/>
                        <a:pt x="5699" y="30990"/>
                      </a:cubicBezTo>
                      <a:cubicBezTo>
                        <a:pt x="5561" y="30807"/>
                        <a:pt x="5440" y="30625"/>
                        <a:pt x="5318" y="30426"/>
                      </a:cubicBezTo>
                      <a:cubicBezTo>
                        <a:pt x="5302" y="30426"/>
                        <a:pt x="5302" y="30411"/>
                        <a:pt x="5287" y="30396"/>
                      </a:cubicBezTo>
                      <a:cubicBezTo>
                        <a:pt x="5287" y="30381"/>
                        <a:pt x="5272" y="30366"/>
                        <a:pt x="5272" y="30350"/>
                      </a:cubicBezTo>
                      <a:cubicBezTo>
                        <a:pt x="5226" y="30228"/>
                        <a:pt x="5196" y="30091"/>
                        <a:pt x="5150" y="29969"/>
                      </a:cubicBezTo>
                      <a:cubicBezTo>
                        <a:pt x="5120" y="29848"/>
                        <a:pt x="5074" y="29741"/>
                        <a:pt x="5043" y="29619"/>
                      </a:cubicBezTo>
                      <a:cubicBezTo>
                        <a:pt x="5013" y="29512"/>
                        <a:pt x="4983" y="29406"/>
                        <a:pt x="4952" y="29299"/>
                      </a:cubicBezTo>
                      <a:cubicBezTo>
                        <a:pt x="4906" y="29101"/>
                        <a:pt x="4876" y="28918"/>
                        <a:pt x="4845" y="28720"/>
                      </a:cubicBezTo>
                      <a:cubicBezTo>
                        <a:pt x="4815" y="28522"/>
                        <a:pt x="4800" y="28339"/>
                        <a:pt x="4769" y="28141"/>
                      </a:cubicBezTo>
                      <a:cubicBezTo>
                        <a:pt x="4769" y="28065"/>
                        <a:pt x="4754" y="27989"/>
                        <a:pt x="4754" y="27913"/>
                      </a:cubicBezTo>
                      <a:cubicBezTo>
                        <a:pt x="4739" y="27821"/>
                        <a:pt x="4739" y="27730"/>
                        <a:pt x="4723" y="27638"/>
                      </a:cubicBezTo>
                      <a:cubicBezTo>
                        <a:pt x="4723" y="27486"/>
                        <a:pt x="4723" y="27318"/>
                        <a:pt x="4723" y="27166"/>
                      </a:cubicBezTo>
                      <a:cubicBezTo>
                        <a:pt x="4723" y="26831"/>
                        <a:pt x="4723" y="26496"/>
                        <a:pt x="4723" y="26160"/>
                      </a:cubicBezTo>
                      <a:cubicBezTo>
                        <a:pt x="4739" y="25795"/>
                        <a:pt x="4739" y="25429"/>
                        <a:pt x="4739" y="25063"/>
                      </a:cubicBezTo>
                      <a:cubicBezTo>
                        <a:pt x="4739" y="24728"/>
                        <a:pt x="4723" y="24393"/>
                        <a:pt x="4708" y="24043"/>
                      </a:cubicBezTo>
                      <a:cubicBezTo>
                        <a:pt x="4693" y="23845"/>
                        <a:pt x="4678" y="23662"/>
                        <a:pt x="4663" y="23464"/>
                      </a:cubicBezTo>
                      <a:cubicBezTo>
                        <a:pt x="4663" y="23281"/>
                        <a:pt x="4647" y="23098"/>
                        <a:pt x="4617" y="22930"/>
                      </a:cubicBezTo>
                      <a:cubicBezTo>
                        <a:pt x="4602" y="22748"/>
                        <a:pt x="4571" y="22565"/>
                        <a:pt x="4556" y="22382"/>
                      </a:cubicBezTo>
                      <a:cubicBezTo>
                        <a:pt x="4525" y="22214"/>
                        <a:pt x="4495" y="22047"/>
                        <a:pt x="4464" y="21879"/>
                      </a:cubicBezTo>
                      <a:cubicBezTo>
                        <a:pt x="4404" y="21513"/>
                        <a:pt x="4327" y="21163"/>
                        <a:pt x="4236" y="20813"/>
                      </a:cubicBezTo>
                      <a:cubicBezTo>
                        <a:pt x="4205" y="20645"/>
                        <a:pt x="4160" y="20477"/>
                        <a:pt x="4099" y="20310"/>
                      </a:cubicBezTo>
                      <a:cubicBezTo>
                        <a:pt x="4068" y="20218"/>
                        <a:pt x="4053" y="20127"/>
                        <a:pt x="4023" y="20051"/>
                      </a:cubicBezTo>
                      <a:cubicBezTo>
                        <a:pt x="3992" y="19959"/>
                        <a:pt x="3962" y="19868"/>
                        <a:pt x="3931" y="19792"/>
                      </a:cubicBezTo>
                      <a:cubicBezTo>
                        <a:pt x="3901" y="19700"/>
                        <a:pt x="3870" y="19624"/>
                        <a:pt x="3840" y="19548"/>
                      </a:cubicBezTo>
                      <a:cubicBezTo>
                        <a:pt x="3809" y="19457"/>
                        <a:pt x="3764" y="19380"/>
                        <a:pt x="3733" y="19289"/>
                      </a:cubicBezTo>
                      <a:cubicBezTo>
                        <a:pt x="3657" y="19137"/>
                        <a:pt x="3581" y="18969"/>
                        <a:pt x="3505" y="18817"/>
                      </a:cubicBezTo>
                      <a:cubicBezTo>
                        <a:pt x="3444" y="18664"/>
                        <a:pt x="3367" y="18512"/>
                        <a:pt x="3291" y="18360"/>
                      </a:cubicBezTo>
                      <a:cubicBezTo>
                        <a:pt x="3200" y="18207"/>
                        <a:pt x="3124" y="18055"/>
                        <a:pt x="3032" y="17903"/>
                      </a:cubicBezTo>
                      <a:cubicBezTo>
                        <a:pt x="2865" y="17598"/>
                        <a:pt x="2712" y="17278"/>
                        <a:pt x="2560" y="16958"/>
                      </a:cubicBezTo>
                      <a:cubicBezTo>
                        <a:pt x="2423" y="16638"/>
                        <a:pt x="2255" y="16333"/>
                        <a:pt x="2103" y="16013"/>
                      </a:cubicBezTo>
                      <a:cubicBezTo>
                        <a:pt x="2027" y="15861"/>
                        <a:pt x="1935" y="15709"/>
                        <a:pt x="1859" y="15556"/>
                      </a:cubicBezTo>
                      <a:cubicBezTo>
                        <a:pt x="1844" y="15511"/>
                        <a:pt x="1813" y="15480"/>
                        <a:pt x="1798" y="15434"/>
                      </a:cubicBezTo>
                      <a:cubicBezTo>
                        <a:pt x="1768" y="15404"/>
                        <a:pt x="1752" y="15373"/>
                        <a:pt x="1722" y="15343"/>
                      </a:cubicBezTo>
                      <a:cubicBezTo>
                        <a:pt x="1707" y="15312"/>
                        <a:pt x="1692" y="15297"/>
                        <a:pt x="1661" y="15282"/>
                      </a:cubicBezTo>
                      <a:cubicBezTo>
                        <a:pt x="1650" y="15271"/>
                        <a:pt x="1624" y="15260"/>
                        <a:pt x="1605" y="15260"/>
                      </a:cubicBezTo>
                      <a:cubicBezTo>
                        <a:pt x="1596" y="15260"/>
                        <a:pt x="1589" y="15262"/>
                        <a:pt x="1585" y="15267"/>
                      </a:cubicBezTo>
                      <a:cubicBezTo>
                        <a:pt x="1539" y="15282"/>
                        <a:pt x="1524" y="15297"/>
                        <a:pt x="1493" y="15312"/>
                      </a:cubicBezTo>
                      <a:cubicBezTo>
                        <a:pt x="1448" y="15358"/>
                        <a:pt x="1433" y="15419"/>
                        <a:pt x="1402" y="15465"/>
                      </a:cubicBezTo>
                      <a:cubicBezTo>
                        <a:pt x="1356" y="15632"/>
                        <a:pt x="1295" y="15800"/>
                        <a:pt x="1250" y="15952"/>
                      </a:cubicBezTo>
                      <a:cubicBezTo>
                        <a:pt x="1189" y="16120"/>
                        <a:pt x="1143" y="16288"/>
                        <a:pt x="1082" y="16440"/>
                      </a:cubicBezTo>
                      <a:cubicBezTo>
                        <a:pt x="975" y="16790"/>
                        <a:pt x="869" y="17141"/>
                        <a:pt x="762" y="17476"/>
                      </a:cubicBezTo>
                      <a:cubicBezTo>
                        <a:pt x="716" y="17644"/>
                        <a:pt x="671" y="17826"/>
                        <a:pt x="625" y="17994"/>
                      </a:cubicBezTo>
                      <a:cubicBezTo>
                        <a:pt x="579" y="18162"/>
                        <a:pt x="534" y="18344"/>
                        <a:pt x="503" y="18512"/>
                      </a:cubicBezTo>
                      <a:cubicBezTo>
                        <a:pt x="427" y="18847"/>
                        <a:pt x="351" y="19182"/>
                        <a:pt x="275" y="19518"/>
                      </a:cubicBezTo>
                      <a:cubicBezTo>
                        <a:pt x="229" y="19685"/>
                        <a:pt x="183" y="19853"/>
                        <a:pt x="153" y="20020"/>
                      </a:cubicBezTo>
                      <a:cubicBezTo>
                        <a:pt x="122" y="20112"/>
                        <a:pt x="107" y="20203"/>
                        <a:pt x="92" y="20279"/>
                      </a:cubicBezTo>
                      <a:cubicBezTo>
                        <a:pt x="77" y="20371"/>
                        <a:pt x="61" y="20462"/>
                        <a:pt x="46" y="20554"/>
                      </a:cubicBezTo>
                      <a:cubicBezTo>
                        <a:pt x="31" y="20721"/>
                        <a:pt x="16" y="20904"/>
                        <a:pt x="0" y="21072"/>
                      </a:cubicBezTo>
                      <a:cubicBezTo>
                        <a:pt x="0" y="21163"/>
                        <a:pt x="0" y="21254"/>
                        <a:pt x="0" y="21346"/>
                      </a:cubicBezTo>
                      <a:cubicBezTo>
                        <a:pt x="0" y="21422"/>
                        <a:pt x="0" y="21513"/>
                        <a:pt x="0" y="21590"/>
                      </a:cubicBezTo>
                      <a:cubicBezTo>
                        <a:pt x="16" y="21940"/>
                        <a:pt x="46" y="22291"/>
                        <a:pt x="92" y="22641"/>
                      </a:cubicBezTo>
                      <a:cubicBezTo>
                        <a:pt x="107" y="22717"/>
                        <a:pt x="122" y="22809"/>
                        <a:pt x="137" y="22885"/>
                      </a:cubicBezTo>
                      <a:cubicBezTo>
                        <a:pt x="153" y="22991"/>
                        <a:pt x="168" y="23098"/>
                        <a:pt x="183" y="23189"/>
                      </a:cubicBezTo>
                      <a:cubicBezTo>
                        <a:pt x="183" y="23220"/>
                        <a:pt x="198" y="23266"/>
                        <a:pt x="198" y="23296"/>
                      </a:cubicBezTo>
                      <a:cubicBezTo>
                        <a:pt x="214" y="23357"/>
                        <a:pt x="229" y="23418"/>
                        <a:pt x="244" y="23479"/>
                      </a:cubicBezTo>
                      <a:cubicBezTo>
                        <a:pt x="244" y="23540"/>
                        <a:pt x="259" y="23616"/>
                        <a:pt x="275" y="23677"/>
                      </a:cubicBezTo>
                      <a:cubicBezTo>
                        <a:pt x="305" y="23784"/>
                        <a:pt x="320" y="23875"/>
                        <a:pt x="351" y="23982"/>
                      </a:cubicBezTo>
                      <a:cubicBezTo>
                        <a:pt x="351" y="24012"/>
                        <a:pt x="366" y="24043"/>
                        <a:pt x="381" y="24088"/>
                      </a:cubicBezTo>
                      <a:cubicBezTo>
                        <a:pt x="396" y="24149"/>
                        <a:pt x="412" y="24195"/>
                        <a:pt x="427" y="24256"/>
                      </a:cubicBezTo>
                      <a:cubicBezTo>
                        <a:pt x="473" y="24424"/>
                        <a:pt x="518" y="24576"/>
                        <a:pt x="579" y="24728"/>
                      </a:cubicBezTo>
                      <a:cubicBezTo>
                        <a:pt x="625" y="24896"/>
                        <a:pt x="686" y="25063"/>
                        <a:pt x="747" y="25231"/>
                      </a:cubicBezTo>
                      <a:cubicBezTo>
                        <a:pt x="777" y="25322"/>
                        <a:pt x="808" y="25414"/>
                        <a:pt x="854" y="25490"/>
                      </a:cubicBezTo>
                      <a:cubicBezTo>
                        <a:pt x="884" y="25581"/>
                        <a:pt x="915" y="25673"/>
                        <a:pt x="960" y="25764"/>
                      </a:cubicBezTo>
                      <a:cubicBezTo>
                        <a:pt x="1036" y="25932"/>
                        <a:pt x="1113" y="26099"/>
                        <a:pt x="1189" y="26267"/>
                      </a:cubicBezTo>
                      <a:cubicBezTo>
                        <a:pt x="1265" y="26419"/>
                        <a:pt x="1341" y="26572"/>
                        <a:pt x="1417" y="26724"/>
                      </a:cubicBezTo>
                      <a:cubicBezTo>
                        <a:pt x="1509" y="26877"/>
                        <a:pt x="1600" y="27029"/>
                        <a:pt x="1676" y="27181"/>
                      </a:cubicBezTo>
                      <a:cubicBezTo>
                        <a:pt x="1783" y="27349"/>
                        <a:pt x="1874" y="27501"/>
                        <a:pt x="1966" y="27669"/>
                      </a:cubicBezTo>
                      <a:cubicBezTo>
                        <a:pt x="2072" y="27821"/>
                        <a:pt x="2164" y="27974"/>
                        <a:pt x="2255" y="28126"/>
                      </a:cubicBezTo>
                      <a:cubicBezTo>
                        <a:pt x="2301" y="28187"/>
                        <a:pt x="2362" y="28263"/>
                        <a:pt x="2408" y="28339"/>
                      </a:cubicBezTo>
                      <a:cubicBezTo>
                        <a:pt x="2438" y="28370"/>
                        <a:pt x="2469" y="28400"/>
                        <a:pt x="2484" y="28446"/>
                      </a:cubicBezTo>
                      <a:cubicBezTo>
                        <a:pt x="2514" y="28461"/>
                        <a:pt x="2530" y="28492"/>
                        <a:pt x="2560" y="28522"/>
                      </a:cubicBezTo>
                      <a:cubicBezTo>
                        <a:pt x="2789" y="28796"/>
                        <a:pt x="3032" y="29055"/>
                        <a:pt x="3291" y="29314"/>
                      </a:cubicBezTo>
                      <a:cubicBezTo>
                        <a:pt x="3428" y="29436"/>
                        <a:pt x="3566" y="29558"/>
                        <a:pt x="3687" y="29680"/>
                      </a:cubicBezTo>
                      <a:cubicBezTo>
                        <a:pt x="3825" y="29787"/>
                        <a:pt x="3962" y="29908"/>
                        <a:pt x="4099" y="30015"/>
                      </a:cubicBezTo>
                      <a:cubicBezTo>
                        <a:pt x="4312" y="30183"/>
                        <a:pt x="4525" y="30350"/>
                        <a:pt x="4739" y="30518"/>
                      </a:cubicBezTo>
                      <a:cubicBezTo>
                        <a:pt x="4922" y="30655"/>
                        <a:pt x="5104" y="30792"/>
                        <a:pt x="5272" y="30945"/>
                      </a:cubicBezTo>
                      <a:cubicBezTo>
                        <a:pt x="5272" y="30975"/>
                        <a:pt x="5287" y="31005"/>
                        <a:pt x="5302" y="31036"/>
                      </a:cubicBezTo>
                      <a:cubicBezTo>
                        <a:pt x="5333" y="31066"/>
                        <a:pt x="5348" y="31112"/>
                        <a:pt x="5379" y="31143"/>
                      </a:cubicBezTo>
                      <a:cubicBezTo>
                        <a:pt x="5424" y="31204"/>
                        <a:pt x="5485" y="31234"/>
                        <a:pt x="5561" y="31249"/>
                      </a:cubicBezTo>
                      <a:cubicBezTo>
                        <a:pt x="5622" y="31295"/>
                        <a:pt x="5683" y="31341"/>
                        <a:pt x="5729" y="31386"/>
                      </a:cubicBezTo>
                      <a:cubicBezTo>
                        <a:pt x="5897" y="31630"/>
                        <a:pt x="6064" y="31874"/>
                        <a:pt x="6217" y="32133"/>
                      </a:cubicBezTo>
                      <a:cubicBezTo>
                        <a:pt x="6384" y="32407"/>
                        <a:pt x="6552" y="32681"/>
                        <a:pt x="6704" y="32971"/>
                      </a:cubicBezTo>
                      <a:cubicBezTo>
                        <a:pt x="6735" y="33001"/>
                        <a:pt x="6750" y="33047"/>
                        <a:pt x="6765" y="33078"/>
                      </a:cubicBezTo>
                      <a:cubicBezTo>
                        <a:pt x="6917" y="33352"/>
                        <a:pt x="7055" y="33641"/>
                        <a:pt x="7192" y="33931"/>
                      </a:cubicBezTo>
                      <a:cubicBezTo>
                        <a:pt x="7344" y="34235"/>
                        <a:pt x="7496" y="34555"/>
                        <a:pt x="7649" y="34860"/>
                      </a:cubicBezTo>
                      <a:cubicBezTo>
                        <a:pt x="7710" y="34982"/>
                        <a:pt x="7755" y="35089"/>
                        <a:pt x="7816" y="35211"/>
                      </a:cubicBezTo>
                      <a:cubicBezTo>
                        <a:pt x="7832" y="35241"/>
                        <a:pt x="7847" y="35272"/>
                        <a:pt x="7847" y="35302"/>
                      </a:cubicBezTo>
                      <a:cubicBezTo>
                        <a:pt x="7923" y="35470"/>
                        <a:pt x="7984" y="35637"/>
                        <a:pt x="8045" y="35805"/>
                      </a:cubicBezTo>
                      <a:cubicBezTo>
                        <a:pt x="8197" y="36170"/>
                        <a:pt x="8350" y="36521"/>
                        <a:pt x="8502" y="36887"/>
                      </a:cubicBezTo>
                      <a:cubicBezTo>
                        <a:pt x="8639" y="37191"/>
                        <a:pt x="8791" y="37511"/>
                        <a:pt x="8944" y="37816"/>
                      </a:cubicBezTo>
                      <a:cubicBezTo>
                        <a:pt x="9035" y="37983"/>
                        <a:pt x="9111" y="38151"/>
                        <a:pt x="9203" y="38319"/>
                      </a:cubicBezTo>
                      <a:cubicBezTo>
                        <a:pt x="9294" y="38486"/>
                        <a:pt x="9401" y="38654"/>
                        <a:pt x="9492" y="38837"/>
                      </a:cubicBezTo>
                      <a:cubicBezTo>
                        <a:pt x="9584" y="38989"/>
                        <a:pt x="9660" y="39126"/>
                        <a:pt x="9751" y="39279"/>
                      </a:cubicBezTo>
                      <a:cubicBezTo>
                        <a:pt x="9843" y="39431"/>
                        <a:pt x="9934" y="39583"/>
                        <a:pt x="10026" y="39736"/>
                      </a:cubicBezTo>
                      <a:cubicBezTo>
                        <a:pt x="10239" y="40056"/>
                        <a:pt x="10452" y="40360"/>
                        <a:pt x="10666" y="40680"/>
                      </a:cubicBezTo>
                      <a:cubicBezTo>
                        <a:pt x="10772" y="40833"/>
                        <a:pt x="10894" y="41000"/>
                        <a:pt x="11001" y="41153"/>
                      </a:cubicBezTo>
                      <a:cubicBezTo>
                        <a:pt x="11046" y="41214"/>
                        <a:pt x="11107" y="41290"/>
                        <a:pt x="11153" y="41351"/>
                      </a:cubicBezTo>
                      <a:cubicBezTo>
                        <a:pt x="11229" y="41503"/>
                        <a:pt x="11305" y="41655"/>
                        <a:pt x="11382" y="41808"/>
                      </a:cubicBezTo>
                      <a:cubicBezTo>
                        <a:pt x="11488" y="42021"/>
                        <a:pt x="11610" y="42250"/>
                        <a:pt x="11732" y="42463"/>
                      </a:cubicBezTo>
                      <a:cubicBezTo>
                        <a:pt x="11854" y="42676"/>
                        <a:pt x="11991" y="42889"/>
                        <a:pt x="12128" y="43088"/>
                      </a:cubicBezTo>
                      <a:cubicBezTo>
                        <a:pt x="12265" y="43301"/>
                        <a:pt x="12402" y="43514"/>
                        <a:pt x="12570" y="43712"/>
                      </a:cubicBezTo>
                      <a:cubicBezTo>
                        <a:pt x="12722" y="43895"/>
                        <a:pt x="12875" y="44063"/>
                        <a:pt x="13012" y="44245"/>
                      </a:cubicBezTo>
                      <a:cubicBezTo>
                        <a:pt x="13088" y="44352"/>
                        <a:pt x="13164" y="44444"/>
                        <a:pt x="13240" y="44550"/>
                      </a:cubicBezTo>
                      <a:cubicBezTo>
                        <a:pt x="13317" y="44657"/>
                        <a:pt x="13408" y="44748"/>
                        <a:pt x="13499" y="44840"/>
                      </a:cubicBezTo>
                      <a:cubicBezTo>
                        <a:pt x="13576" y="44916"/>
                        <a:pt x="13667" y="44992"/>
                        <a:pt x="13758" y="45068"/>
                      </a:cubicBezTo>
                      <a:cubicBezTo>
                        <a:pt x="13865" y="45144"/>
                        <a:pt x="13972" y="45251"/>
                        <a:pt x="14094" y="45312"/>
                      </a:cubicBezTo>
                      <a:cubicBezTo>
                        <a:pt x="14204" y="45367"/>
                        <a:pt x="14330" y="45406"/>
                        <a:pt x="14455" y="45406"/>
                      </a:cubicBezTo>
                      <a:cubicBezTo>
                        <a:pt x="14503" y="45406"/>
                        <a:pt x="14550" y="45401"/>
                        <a:pt x="14596" y="45388"/>
                      </a:cubicBezTo>
                      <a:cubicBezTo>
                        <a:pt x="14627" y="45373"/>
                        <a:pt x="14642" y="45373"/>
                        <a:pt x="14657" y="45358"/>
                      </a:cubicBezTo>
                      <a:cubicBezTo>
                        <a:pt x="14825" y="45281"/>
                        <a:pt x="14916" y="45083"/>
                        <a:pt x="14886" y="44885"/>
                      </a:cubicBezTo>
                      <a:cubicBezTo>
                        <a:pt x="14871" y="44763"/>
                        <a:pt x="14810" y="44642"/>
                        <a:pt x="14734" y="44535"/>
                      </a:cubicBezTo>
                      <a:cubicBezTo>
                        <a:pt x="14581" y="44322"/>
                        <a:pt x="14414" y="44139"/>
                        <a:pt x="14215" y="43971"/>
                      </a:cubicBezTo>
                      <a:cubicBezTo>
                        <a:pt x="14033" y="43804"/>
                        <a:pt x="13835" y="43651"/>
                        <a:pt x="13637" y="43514"/>
                      </a:cubicBezTo>
                      <a:cubicBezTo>
                        <a:pt x="13438" y="43377"/>
                        <a:pt x="13256" y="43255"/>
                        <a:pt x="13073" y="43103"/>
                      </a:cubicBezTo>
                      <a:cubicBezTo>
                        <a:pt x="13042" y="43088"/>
                        <a:pt x="13027" y="43072"/>
                        <a:pt x="12997" y="43042"/>
                      </a:cubicBezTo>
                      <a:cubicBezTo>
                        <a:pt x="12920" y="42950"/>
                        <a:pt x="12829" y="42844"/>
                        <a:pt x="12753" y="42737"/>
                      </a:cubicBezTo>
                      <a:cubicBezTo>
                        <a:pt x="12692" y="42661"/>
                        <a:pt x="12646" y="42585"/>
                        <a:pt x="12585" y="42509"/>
                      </a:cubicBezTo>
                      <a:lnTo>
                        <a:pt x="12585" y="42509"/>
                      </a:lnTo>
                      <a:lnTo>
                        <a:pt x="12661" y="42539"/>
                      </a:lnTo>
                      <a:cubicBezTo>
                        <a:pt x="12600" y="42493"/>
                        <a:pt x="12555" y="42448"/>
                        <a:pt x="12509" y="42402"/>
                      </a:cubicBezTo>
                      <a:cubicBezTo>
                        <a:pt x="12463" y="42341"/>
                        <a:pt x="12418" y="42265"/>
                        <a:pt x="12372" y="42204"/>
                      </a:cubicBezTo>
                      <a:cubicBezTo>
                        <a:pt x="12250" y="42021"/>
                        <a:pt x="12113" y="41823"/>
                        <a:pt x="12006" y="41625"/>
                      </a:cubicBezTo>
                      <a:cubicBezTo>
                        <a:pt x="11747" y="41214"/>
                        <a:pt x="11503" y="40787"/>
                        <a:pt x="11244" y="40360"/>
                      </a:cubicBezTo>
                      <a:cubicBezTo>
                        <a:pt x="11077" y="40071"/>
                        <a:pt x="10909" y="39766"/>
                        <a:pt x="10726" y="39477"/>
                      </a:cubicBezTo>
                      <a:cubicBezTo>
                        <a:pt x="10666" y="39263"/>
                        <a:pt x="10605" y="39050"/>
                        <a:pt x="10544" y="38837"/>
                      </a:cubicBezTo>
                      <a:cubicBezTo>
                        <a:pt x="10498" y="38639"/>
                        <a:pt x="10467" y="38456"/>
                        <a:pt x="10437" y="38258"/>
                      </a:cubicBezTo>
                      <a:cubicBezTo>
                        <a:pt x="10406" y="38090"/>
                        <a:pt x="10376" y="37907"/>
                        <a:pt x="10361" y="37740"/>
                      </a:cubicBezTo>
                      <a:cubicBezTo>
                        <a:pt x="10376" y="37603"/>
                        <a:pt x="10376" y="37450"/>
                        <a:pt x="10391" y="37313"/>
                      </a:cubicBezTo>
                      <a:cubicBezTo>
                        <a:pt x="10391" y="37237"/>
                        <a:pt x="10406" y="37161"/>
                        <a:pt x="10406" y="37085"/>
                      </a:cubicBezTo>
                      <a:cubicBezTo>
                        <a:pt x="10406" y="37039"/>
                        <a:pt x="10406" y="36978"/>
                        <a:pt x="10422" y="36917"/>
                      </a:cubicBezTo>
                      <a:cubicBezTo>
                        <a:pt x="10422" y="36856"/>
                        <a:pt x="10422" y="36795"/>
                        <a:pt x="10437" y="36734"/>
                      </a:cubicBezTo>
                      <a:cubicBezTo>
                        <a:pt x="10437" y="36673"/>
                        <a:pt x="10452" y="36612"/>
                        <a:pt x="10467" y="36551"/>
                      </a:cubicBezTo>
                      <a:cubicBezTo>
                        <a:pt x="10483" y="36414"/>
                        <a:pt x="10513" y="36262"/>
                        <a:pt x="10544" y="36125"/>
                      </a:cubicBezTo>
                      <a:cubicBezTo>
                        <a:pt x="10559" y="36049"/>
                        <a:pt x="10574" y="35972"/>
                        <a:pt x="10589" y="35896"/>
                      </a:cubicBezTo>
                      <a:cubicBezTo>
                        <a:pt x="10605" y="35835"/>
                        <a:pt x="10620" y="35774"/>
                        <a:pt x="10635" y="35713"/>
                      </a:cubicBezTo>
                      <a:cubicBezTo>
                        <a:pt x="10666" y="35652"/>
                        <a:pt x="10681" y="35591"/>
                        <a:pt x="10696" y="35531"/>
                      </a:cubicBezTo>
                      <a:cubicBezTo>
                        <a:pt x="10726" y="35470"/>
                        <a:pt x="10742" y="35409"/>
                        <a:pt x="10772" y="35348"/>
                      </a:cubicBezTo>
                      <a:cubicBezTo>
                        <a:pt x="10818" y="35241"/>
                        <a:pt x="10879" y="35134"/>
                        <a:pt x="10925" y="35028"/>
                      </a:cubicBezTo>
                      <a:cubicBezTo>
                        <a:pt x="10985" y="34921"/>
                        <a:pt x="11046" y="34814"/>
                        <a:pt x="11107" y="34723"/>
                      </a:cubicBezTo>
                      <a:cubicBezTo>
                        <a:pt x="11244" y="34510"/>
                        <a:pt x="11366" y="34296"/>
                        <a:pt x="11503" y="34083"/>
                      </a:cubicBezTo>
                      <a:cubicBezTo>
                        <a:pt x="11625" y="33885"/>
                        <a:pt x="11762" y="33672"/>
                        <a:pt x="11900" y="33474"/>
                      </a:cubicBezTo>
                      <a:cubicBezTo>
                        <a:pt x="12082" y="33184"/>
                        <a:pt x="12281" y="32895"/>
                        <a:pt x="12479" y="32605"/>
                      </a:cubicBezTo>
                      <a:cubicBezTo>
                        <a:pt x="12585" y="32453"/>
                        <a:pt x="12692" y="32301"/>
                        <a:pt x="12783" y="32148"/>
                      </a:cubicBezTo>
                      <a:cubicBezTo>
                        <a:pt x="12844" y="32072"/>
                        <a:pt x="12890" y="31981"/>
                        <a:pt x="12936" y="31904"/>
                      </a:cubicBezTo>
                      <a:cubicBezTo>
                        <a:pt x="12997" y="31813"/>
                        <a:pt x="13042" y="31737"/>
                        <a:pt x="13088" y="31661"/>
                      </a:cubicBezTo>
                      <a:cubicBezTo>
                        <a:pt x="13164" y="31493"/>
                        <a:pt x="13256" y="31341"/>
                        <a:pt x="13332" y="31173"/>
                      </a:cubicBezTo>
                      <a:cubicBezTo>
                        <a:pt x="13423" y="31021"/>
                        <a:pt x="13499" y="30853"/>
                        <a:pt x="13560" y="30701"/>
                      </a:cubicBezTo>
                      <a:cubicBezTo>
                        <a:pt x="13637" y="30533"/>
                        <a:pt x="13713" y="30381"/>
                        <a:pt x="13789" y="30213"/>
                      </a:cubicBezTo>
                      <a:cubicBezTo>
                        <a:pt x="13819" y="30122"/>
                        <a:pt x="13865" y="30046"/>
                        <a:pt x="13896" y="29954"/>
                      </a:cubicBezTo>
                      <a:cubicBezTo>
                        <a:pt x="13911" y="29908"/>
                        <a:pt x="13941" y="29863"/>
                        <a:pt x="13956" y="29817"/>
                      </a:cubicBezTo>
                      <a:cubicBezTo>
                        <a:pt x="13972" y="29771"/>
                        <a:pt x="13987" y="29726"/>
                        <a:pt x="14002" y="29695"/>
                      </a:cubicBezTo>
                      <a:cubicBezTo>
                        <a:pt x="14033" y="29604"/>
                        <a:pt x="14063" y="29512"/>
                        <a:pt x="14094" y="29421"/>
                      </a:cubicBezTo>
                      <a:cubicBezTo>
                        <a:pt x="14109" y="29390"/>
                        <a:pt x="14124" y="29345"/>
                        <a:pt x="14139" y="29299"/>
                      </a:cubicBezTo>
                      <a:cubicBezTo>
                        <a:pt x="14155" y="29253"/>
                        <a:pt x="14170" y="29223"/>
                        <a:pt x="14185" y="29177"/>
                      </a:cubicBezTo>
                      <a:cubicBezTo>
                        <a:pt x="14215" y="29086"/>
                        <a:pt x="14231" y="28994"/>
                        <a:pt x="14261" y="28918"/>
                      </a:cubicBezTo>
                      <a:cubicBezTo>
                        <a:pt x="14292" y="28827"/>
                        <a:pt x="14322" y="28735"/>
                        <a:pt x="14337" y="28644"/>
                      </a:cubicBezTo>
                      <a:cubicBezTo>
                        <a:pt x="14444" y="28293"/>
                        <a:pt x="14535" y="27943"/>
                        <a:pt x="14627" y="27593"/>
                      </a:cubicBezTo>
                      <a:cubicBezTo>
                        <a:pt x="14657" y="27516"/>
                        <a:pt x="14673" y="27425"/>
                        <a:pt x="14688" y="27334"/>
                      </a:cubicBezTo>
                      <a:cubicBezTo>
                        <a:pt x="14703" y="27288"/>
                        <a:pt x="14718" y="27257"/>
                        <a:pt x="14718" y="27212"/>
                      </a:cubicBezTo>
                      <a:cubicBezTo>
                        <a:pt x="14734" y="27166"/>
                        <a:pt x="14734" y="27120"/>
                        <a:pt x="14749" y="27090"/>
                      </a:cubicBezTo>
                      <a:cubicBezTo>
                        <a:pt x="14764" y="26998"/>
                        <a:pt x="14779" y="26907"/>
                        <a:pt x="14779" y="26831"/>
                      </a:cubicBezTo>
                      <a:cubicBezTo>
                        <a:pt x="14794" y="26739"/>
                        <a:pt x="14810" y="26648"/>
                        <a:pt x="14810" y="26572"/>
                      </a:cubicBezTo>
                      <a:cubicBezTo>
                        <a:pt x="14825" y="26511"/>
                        <a:pt x="14825" y="26435"/>
                        <a:pt x="14825" y="26374"/>
                      </a:cubicBezTo>
                      <a:cubicBezTo>
                        <a:pt x="14840" y="26343"/>
                        <a:pt x="14840" y="26328"/>
                        <a:pt x="14840" y="26298"/>
                      </a:cubicBezTo>
                      <a:cubicBezTo>
                        <a:pt x="14840" y="26237"/>
                        <a:pt x="14840" y="26176"/>
                        <a:pt x="14840" y="26115"/>
                      </a:cubicBezTo>
                      <a:cubicBezTo>
                        <a:pt x="14840" y="26069"/>
                        <a:pt x="14855" y="26039"/>
                        <a:pt x="14855" y="25993"/>
                      </a:cubicBezTo>
                      <a:cubicBezTo>
                        <a:pt x="14855" y="25901"/>
                        <a:pt x="14855" y="25795"/>
                        <a:pt x="14855" y="25703"/>
                      </a:cubicBezTo>
                      <a:cubicBezTo>
                        <a:pt x="14855" y="25658"/>
                        <a:pt x="14855" y="25627"/>
                        <a:pt x="14855" y="25581"/>
                      </a:cubicBezTo>
                      <a:cubicBezTo>
                        <a:pt x="14840" y="25536"/>
                        <a:pt x="14840" y="25475"/>
                        <a:pt x="14840" y="25429"/>
                      </a:cubicBezTo>
                      <a:cubicBezTo>
                        <a:pt x="14840" y="25383"/>
                        <a:pt x="14840" y="25353"/>
                        <a:pt x="14840" y="25322"/>
                      </a:cubicBezTo>
                      <a:cubicBezTo>
                        <a:pt x="14825" y="25262"/>
                        <a:pt x="14825" y="25201"/>
                        <a:pt x="14825" y="25155"/>
                      </a:cubicBezTo>
                      <a:cubicBezTo>
                        <a:pt x="14825" y="25109"/>
                        <a:pt x="14810" y="25079"/>
                        <a:pt x="14810" y="25048"/>
                      </a:cubicBezTo>
                      <a:cubicBezTo>
                        <a:pt x="14794" y="24987"/>
                        <a:pt x="14794" y="24942"/>
                        <a:pt x="14794" y="24881"/>
                      </a:cubicBezTo>
                      <a:cubicBezTo>
                        <a:pt x="14779" y="24850"/>
                        <a:pt x="14779" y="24804"/>
                        <a:pt x="14764" y="24774"/>
                      </a:cubicBezTo>
                      <a:cubicBezTo>
                        <a:pt x="14764" y="24713"/>
                        <a:pt x="14749" y="24667"/>
                        <a:pt x="14749" y="24622"/>
                      </a:cubicBezTo>
                      <a:cubicBezTo>
                        <a:pt x="14734" y="24576"/>
                        <a:pt x="14718" y="24530"/>
                        <a:pt x="14718" y="24500"/>
                      </a:cubicBezTo>
                      <a:cubicBezTo>
                        <a:pt x="14703" y="24454"/>
                        <a:pt x="14703" y="24424"/>
                        <a:pt x="14688" y="24378"/>
                      </a:cubicBezTo>
                      <a:cubicBezTo>
                        <a:pt x="14657" y="24210"/>
                        <a:pt x="14612" y="24027"/>
                        <a:pt x="14566" y="23860"/>
                      </a:cubicBezTo>
                      <a:cubicBezTo>
                        <a:pt x="14505" y="23677"/>
                        <a:pt x="14459" y="23479"/>
                        <a:pt x="14398" y="23296"/>
                      </a:cubicBezTo>
                      <a:cubicBezTo>
                        <a:pt x="14307" y="22961"/>
                        <a:pt x="14215" y="22626"/>
                        <a:pt x="14109" y="22291"/>
                      </a:cubicBezTo>
                      <a:cubicBezTo>
                        <a:pt x="14017" y="21940"/>
                        <a:pt x="13911" y="21590"/>
                        <a:pt x="13789" y="21254"/>
                      </a:cubicBezTo>
                      <a:cubicBezTo>
                        <a:pt x="13758" y="21163"/>
                        <a:pt x="13713" y="21072"/>
                        <a:pt x="13682" y="20980"/>
                      </a:cubicBezTo>
                      <a:cubicBezTo>
                        <a:pt x="13652" y="20904"/>
                        <a:pt x="13621" y="20828"/>
                        <a:pt x="13591" y="20752"/>
                      </a:cubicBezTo>
                      <a:cubicBezTo>
                        <a:pt x="13545" y="20660"/>
                        <a:pt x="13515" y="20584"/>
                        <a:pt x="13469" y="20493"/>
                      </a:cubicBezTo>
                      <a:cubicBezTo>
                        <a:pt x="13423" y="20417"/>
                        <a:pt x="13393" y="20340"/>
                        <a:pt x="13347" y="20279"/>
                      </a:cubicBezTo>
                      <a:cubicBezTo>
                        <a:pt x="13317" y="20218"/>
                        <a:pt x="13271" y="20157"/>
                        <a:pt x="13225" y="20097"/>
                      </a:cubicBezTo>
                      <a:cubicBezTo>
                        <a:pt x="13195" y="20051"/>
                        <a:pt x="13179" y="20020"/>
                        <a:pt x="13149" y="19990"/>
                      </a:cubicBezTo>
                      <a:cubicBezTo>
                        <a:pt x="13118" y="19959"/>
                        <a:pt x="13088" y="19944"/>
                        <a:pt x="13058" y="19929"/>
                      </a:cubicBezTo>
                      <a:cubicBezTo>
                        <a:pt x="13042" y="19914"/>
                        <a:pt x="13012" y="19898"/>
                        <a:pt x="12981" y="19898"/>
                      </a:cubicBezTo>
                      <a:cubicBezTo>
                        <a:pt x="12966" y="19898"/>
                        <a:pt x="12951" y="19898"/>
                        <a:pt x="12936" y="19914"/>
                      </a:cubicBezTo>
                      <a:lnTo>
                        <a:pt x="12905" y="19914"/>
                      </a:lnTo>
                      <a:cubicBezTo>
                        <a:pt x="12875" y="19959"/>
                        <a:pt x="12859" y="20020"/>
                        <a:pt x="12844" y="20081"/>
                      </a:cubicBezTo>
                      <a:cubicBezTo>
                        <a:pt x="12799" y="20249"/>
                        <a:pt x="12753" y="20401"/>
                        <a:pt x="12707" y="20569"/>
                      </a:cubicBezTo>
                      <a:cubicBezTo>
                        <a:pt x="12631" y="20828"/>
                        <a:pt x="12555" y="21072"/>
                        <a:pt x="12463" y="21331"/>
                      </a:cubicBezTo>
                      <a:cubicBezTo>
                        <a:pt x="12433" y="21437"/>
                        <a:pt x="12387" y="21559"/>
                        <a:pt x="12341" y="21666"/>
                      </a:cubicBezTo>
                      <a:cubicBezTo>
                        <a:pt x="12326" y="21742"/>
                        <a:pt x="12296" y="21803"/>
                        <a:pt x="12265" y="21864"/>
                      </a:cubicBezTo>
                      <a:cubicBezTo>
                        <a:pt x="12235" y="21940"/>
                        <a:pt x="12220" y="22001"/>
                        <a:pt x="12189" y="22077"/>
                      </a:cubicBezTo>
                      <a:cubicBezTo>
                        <a:pt x="12052" y="22412"/>
                        <a:pt x="11900" y="22732"/>
                        <a:pt x="11778" y="23052"/>
                      </a:cubicBezTo>
                      <a:cubicBezTo>
                        <a:pt x="11717" y="23220"/>
                        <a:pt x="11641" y="23403"/>
                        <a:pt x="11580" y="23570"/>
                      </a:cubicBezTo>
                      <a:cubicBezTo>
                        <a:pt x="11519" y="23738"/>
                        <a:pt x="11443" y="23890"/>
                        <a:pt x="11366" y="24058"/>
                      </a:cubicBezTo>
                      <a:cubicBezTo>
                        <a:pt x="11305" y="24210"/>
                        <a:pt x="11244" y="24347"/>
                        <a:pt x="11168" y="24500"/>
                      </a:cubicBezTo>
                      <a:cubicBezTo>
                        <a:pt x="11168" y="24500"/>
                        <a:pt x="11168" y="24515"/>
                        <a:pt x="11168" y="24515"/>
                      </a:cubicBezTo>
                      <a:cubicBezTo>
                        <a:pt x="11153" y="24561"/>
                        <a:pt x="11123" y="24606"/>
                        <a:pt x="11107" y="24652"/>
                      </a:cubicBezTo>
                      <a:cubicBezTo>
                        <a:pt x="11046" y="24804"/>
                        <a:pt x="10970" y="24957"/>
                        <a:pt x="10909" y="25109"/>
                      </a:cubicBezTo>
                      <a:cubicBezTo>
                        <a:pt x="10772" y="25429"/>
                        <a:pt x="10650" y="25764"/>
                        <a:pt x="10513" y="26084"/>
                      </a:cubicBezTo>
                      <a:cubicBezTo>
                        <a:pt x="10376" y="26419"/>
                        <a:pt x="10239" y="26755"/>
                        <a:pt x="10087" y="27075"/>
                      </a:cubicBezTo>
                      <a:lnTo>
                        <a:pt x="10102" y="27075"/>
                      </a:lnTo>
                      <a:lnTo>
                        <a:pt x="10087" y="27090"/>
                      </a:lnTo>
                      <a:lnTo>
                        <a:pt x="10087" y="27090"/>
                      </a:lnTo>
                      <a:cubicBezTo>
                        <a:pt x="10087" y="27105"/>
                        <a:pt x="10071" y="27120"/>
                        <a:pt x="10071" y="27120"/>
                      </a:cubicBezTo>
                      <a:cubicBezTo>
                        <a:pt x="10056" y="27136"/>
                        <a:pt x="10056" y="27151"/>
                        <a:pt x="10056" y="27166"/>
                      </a:cubicBezTo>
                      <a:cubicBezTo>
                        <a:pt x="10041" y="27181"/>
                        <a:pt x="10041" y="27196"/>
                        <a:pt x="10041" y="27196"/>
                      </a:cubicBezTo>
                      <a:cubicBezTo>
                        <a:pt x="9904" y="27501"/>
                        <a:pt x="9767" y="27821"/>
                        <a:pt x="9660" y="28141"/>
                      </a:cubicBezTo>
                      <a:cubicBezTo>
                        <a:pt x="9599" y="28293"/>
                        <a:pt x="9553" y="28461"/>
                        <a:pt x="9508" y="28629"/>
                      </a:cubicBezTo>
                      <a:cubicBezTo>
                        <a:pt x="9462" y="28796"/>
                        <a:pt x="9416" y="28979"/>
                        <a:pt x="9370" y="29147"/>
                      </a:cubicBezTo>
                      <a:cubicBezTo>
                        <a:pt x="9294" y="29497"/>
                        <a:pt x="9218" y="29863"/>
                        <a:pt x="9157" y="30213"/>
                      </a:cubicBezTo>
                      <a:cubicBezTo>
                        <a:pt x="9096" y="30564"/>
                        <a:pt x="9051" y="30899"/>
                        <a:pt x="9035" y="31249"/>
                      </a:cubicBezTo>
                      <a:cubicBezTo>
                        <a:pt x="9005" y="31615"/>
                        <a:pt x="9005" y="31981"/>
                        <a:pt x="9020" y="32331"/>
                      </a:cubicBezTo>
                      <a:cubicBezTo>
                        <a:pt x="9035" y="32697"/>
                        <a:pt x="9066" y="33047"/>
                        <a:pt x="9111" y="33413"/>
                      </a:cubicBezTo>
                      <a:cubicBezTo>
                        <a:pt x="9157" y="33763"/>
                        <a:pt x="9203" y="34114"/>
                        <a:pt x="9310" y="34449"/>
                      </a:cubicBezTo>
                      <a:cubicBezTo>
                        <a:pt x="9431" y="34799"/>
                        <a:pt x="9553" y="35134"/>
                        <a:pt x="9675" y="35485"/>
                      </a:cubicBezTo>
                      <a:cubicBezTo>
                        <a:pt x="9736" y="35637"/>
                        <a:pt x="9797" y="35790"/>
                        <a:pt x="9858" y="35957"/>
                      </a:cubicBezTo>
                      <a:cubicBezTo>
                        <a:pt x="9873" y="35972"/>
                        <a:pt x="9873" y="35988"/>
                        <a:pt x="9888" y="36003"/>
                      </a:cubicBezTo>
                      <a:cubicBezTo>
                        <a:pt x="9888" y="36170"/>
                        <a:pt x="9888" y="36338"/>
                        <a:pt x="9873" y="36506"/>
                      </a:cubicBezTo>
                      <a:cubicBezTo>
                        <a:pt x="9873" y="36856"/>
                        <a:pt x="9873" y="37222"/>
                        <a:pt x="9888" y="37572"/>
                      </a:cubicBezTo>
                      <a:cubicBezTo>
                        <a:pt x="9888" y="37709"/>
                        <a:pt x="9904" y="37846"/>
                        <a:pt x="9904" y="37983"/>
                      </a:cubicBezTo>
                      <a:cubicBezTo>
                        <a:pt x="9828" y="37846"/>
                        <a:pt x="9751" y="37709"/>
                        <a:pt x="9690" y="37572"/>
                      </a:cubicBezTo>
                      <a:cubicBezTo>
                        <a:pt x="9462" y="37115"/>
                        <a:pt x="9249" y="36658"/>
                        <a:pt x="9020" y="36216"/>
                      </a:cubicBezTo>
                      <a:cubicBezTo>
                        <a:pt x="8898" y="35988"/>
                        <a:pt x="8776" y="35759"/>
                        <a:pt x="8670" y="35531"/>
                      </a:cubicBezTo>
                      <a:cubicBezTo>
                        <a:pt x="8639" y="35500"/>
                        <a:pt x="8624" y="35454"/>
                        <a:pt x="8609" y="35424"/>
                      </a:cubicBezTo>
                      <a:cubicBezTo>
                        <a:pt x="8563" y="35317"/>
                        <a:pt x="8517" y="35211"/>
                        <a:pt x="8472" y="35089"/>
                      </a:cubicBezTo>
                      <a:cubicBezTo>
                        <a:pt x="8411" y="34921"/>
                        <a:pt x="8350" y="34753"/>
                        <a:pt x="8289" y="34571"/>
                      </a:cubicBezTo>
                      <a:cubicBezTo>
                        <a:pt x="8243" y="34418"/>
                        <a:pt x="8182" y="34251"/>
                        <a:pt x="8136" y="34098"/>
                      </a:cubicBezTo>
                      <a:cubicBezTo>
                        <a:pt x="8075" y="33916"/>
                        <a:pt x="8014" y="33733"/>
                        <a:pt x="7969" y="33565"/>
                      </a:cubicBezTo>
                      <a:cubicBezTo>
                        <a:pt x="7847" y="33199"/>
                        <a:pt x="7740" y="32849"/>
                        <a:pt x="7634" y="32483"/>
                      </a:cubicBezTo>
                      <a:cubicBezTo>
                        <a:pt x="7527" y="32148"/>
                        <a:pt x="7435" y="31813"/>
                        <a:pt x="7344" y="31463"/>
                      </a:cubicBezTo>
                      <a:cubicBezTo>
                        <a:pt x="7237" y="31112"/>
                        <a:pt x="7146" y="30762"/>
                        <a:pt x="7070" y="30411"/>
                      </a:cubicBezTo>
                      <a:cubicBezTo>
                        <a:pt x="7039" y="30289"/>
                        <a:pt x="7009" y="30167"/>
                        <a:pt x="6978" y="30046"/>
                      </a:cubicBezTo>
                      <a:cubicBezTo>
                        <a:pt x="6902" y="29680"/>
                        <a:pt x="6826" y="29314"/>
                        <a:pt x="6750" y="28949"/>
                      </a:cubicBezTo>
                      <a:cubicBezTo>
                        <a:pt x="6674" y="28598"/>
                        <a:pt x="6613" y="28248"/>
                        <a:pt x="6552" y="27882"/>
                      </a:cubicBezTo>
                      <a:cubicBezTo>
                        <a:pt x="6430" y="27151"/>
                        <a:pt x="6339" y="26404"/>
                        <a:pt x="6247" y="25658"/>
                      </a:cubicBezTo>
                      <a:cubicBezTo>
                        <a:pt x="6232" y="25505"/>
                        <a:pt x="6217" y="25338"/>
                        <a:pt x="6201" y="25185"/>
                      </a:cubicBezTo>
                      <a:cubicBezTo>
                        <a:pt x="6186" y="25018"/>
                        <a:pt x="6186" y="24850"/>
                        <a:pt x="6171" y="24667"/>
                      </a:cubicBezTo>
                      <a:cubicBezTo>
                        <a:pt x="6156" y="24530"/>
                        <a:pt x="6156" y="24393"/>
                        <a:pt x="6156" y="24256"/>
                      </a:cubicBezTo>
                      <a:cubicBezTo>
                        <a:pt x="6140" y="24073"/>
                        <a:pt x="6140" y="23906"/>
                        <a:pt x="6140" y="23723"/>
                      </a:cubicBezTo>
                      <a:cubicBezTo>
                        <a:pt x="6125" y="23418"/>
                        <a:pt x="6125" y="23098"/>
                        <a:pt x="6110" y="22778"/>
                      </a:cubicBezTo>
                      <a:cubicBezTo>
                        <a:pt x="6110" y="22610"/>
                        <a:pt x="6110" y="22428"/>
                        <a:pt x="6110" y="22260"/>
                      </a:cubicBezTo>
                      <a:cubicBezTo>
                        <a:pt x="6110" y="22123"/>
                        <a:pt x="6110" y="21986"/>
                        <a:pt x="6125" y="21849"/>
                      </a:cubicBezTo>
                      <a:cubicBezTo>
                        <a:pt x="6125" y="21651"/>
                        <a:pt x="6140" y="21453"/>
                        <a:pt x="6171" y="21270"/>
                      </a:cubicBezTo>
                      <a:cubicBezTo>
                        <a:pt x="6171" y="21178"/>
                        <a:pt x="6186" y="21087"/>
                        <a:pt x="6201" y="21011"/>
                      </a:cubicBezTo>
                      <a:cubicBezTo>
                        <a:pt x="6217" y="20904"/>
                        <a:pt x="6232" y="20797"/>
                        <a:pt x="6247" y="20706"/>
                      </a:cubicBezTo>
                      <a:cubicBezTo>
                        <a:pt x="6262" y="20569"/>
                        <a:pt x="6293" y="20447"/>
                        <a:pt x="6308" y="20310"/>
                      </a:cubicBezTo>
                      <a:cubicBezTo>
                        <a:pt x="6445" y="19579"/>
                        <a:pt x="6552" y="18847"/>
                        <a:pt x="6704" y="18116"/>
                      </a:cubicBezTo>
                      <a:cubicBezTo>
                        <a:pt x="6796" y="17735"/>
                        <a:pt x="6872" y="17354"/>
                        <a:pt x="6963" y="16973"/>
                      </a:cubicBezTo>
                      <a:cubicBezTo>
                        <a:pt x="7009" y="16775"/>
                        <a:pt x="7055" y="16592"/>
                        <a:pt x="7100" y="16394"/>
                      </a:cubicBezTo>
                      <a:cubicBezTo>
                        <a:pt x="7131" y="16227"/>
                        <a:pt x="7176" y="16074"/>
                        <a:pt x="7222" y="15907"/>
                      </a:cubicBezTo>
                      <a:lnTo>
                        <a:pt x="7298" y="15648"/>
                      </a:lnTo>
                      <a:cubicBezTo>
                        <a:pt x="7314" y="15587"/>
                        <a:pt x="7329" y="15511"/>
                        <a:pt x="7359" y="15450"/>
                      </a:cubicBezTo>
                      <a:cubicBezTo>
                        <a:pt x="7390" y="15358"/>
                        <a:pt x="7420" y="15267"/>
                        <a:pt x="7451" y="15191"/>
                      </a:cubicBezTo>
                      <a:cubicBezTo>
                        <a:pt x="7466" y="15130"/>
                        <a:pt x="7481" y="15053"/>
                        <a:pt x="7512" y="14993"/>
                      </a:cubicBezTo>
                      <a:cubicBezTo>
                        <a:pt x="7603" y="14764"/>
                        <a:pt x="7695" y="14535"/>
                        <a:pt x="7786" y="14307"/>
                      </a:cubicBezTo>
                      <a:cubicBezTo>
                        <a:pt x="7816" y="14292"/>
                        <a:pt x="7862" y="14276"/>
                        <a:pt x="7893" y="14276"/>
                      </a:cubicBezTo>
                      <a:cubicBezTo>
                        <a:pt x="8136" y="14185"/>
                        <a:pt x="8365" y="14109"/>
                        <a:pt x="8609" y="14033"/>
                      </a:cubicBezTo>
                      <a:cubicBezTo>
                        <a:pt x="8731" y="13987"/>
                        <a:pt x="8852" y="13956"/>
                        <a:pt x="8974" y="13911"/>
                      </a:cubicBezTo>
                      <a:cubicBezTo>
                        <a:pt x="9096" y="13880"/>
                        <a:pt x="9218" y="13850"/>
                        <a:pt x="9340" y="13819"/>
                      </a:cubicBezTo>
                      <a:cubicBezTo>
                        <a:pt x="9431" y="13789"/>
                        <a:pt x="9508" y="13774"/>
                        <a:pt x="9599" y="13758"/>
                      </a:cubicBezTo>
                      <a:cubicBezTo>
                        <a:pt x="9675" y="13743"/>
                        <a:pt x="9751" y="13728"/>
                        <a:pt x="9828" y="13713"/>
                      </a:cubicBezTo>
                      <a:cubicBezTo>
                        <a:pt x="9980" y="13682"/>
                        <a:pt x="10132" y="13667"/>
                        <a:pt x="10285" y="13652"/>
                      </a:cubicBezTo>
                      <a:cubicBezTo>
                        <a:pt x="10376" y="13652"/>
                        <a:pt x="10452" y="13637"/>
                        <a:pt x="10544" y="13637"/>
                      </a:cubicBezTo>
                      <a:cubicBezTo>
                        <a:pt x="10582" y="13629"/>
                        <a:pt x="10620" y="13625"/>
                        <a:pt x="10656" y="13625"/>
                      </a:cubicBezTo>
                      <a:cubicBezTo>
                        <a:pt x="10692" y="13625"/>
                        <a:pt x="10726" y="13629"/>
                        <a:pt x="10757" y="13637"/>
                      </a:cubicBezTo>
                      <a:lnTo>
                        <a:pt x="11199" y="13637"/>
                      </a:lnTo>
                      <a:cubicBezTo>
                        <a:pt x="11336" y="13637"/>
                        <a:pt x="11473" y="13637"/>
                        <a:pt x="11610" y="13621"/>
                      </a:cubicBezTo>
                      <a:cubicBezTo>
                        <a:pt x="11732" y="13606"/>
                        <a:pt x="11869" y="13591"/>
                        <a:pt x="11991" y="13576"/>
                      </a:cubicBezTo>
                      <a:cubicBezTo>
                        <a:pt x="12128" y="13545"/>
                        <a:pt x="12250" y="13515"/>
                        <a:pt x="12387" y="13484"/>
                      </a:cubicBezTo>
                      <a:cubicBezTo>
                        <a:pt x="12555" y="13438"/>
                        <a:pt x="12707" y="13393"/>
                        <a:pt x="12875" y="13347"/>
                      </a:cubicBezTo>
                      <a:cubicBezTo>
                        <a:pt x="12951" y="13317"/>
                        <a:pt x="13027" y="13286"/>
                        <a:pt x="13103" y="13271"/>
                      </a:cubicBezTo>
                      <a:cubicBezTo>
                        <a:pt x="13332" y="13195"/>
                        <a:pt x="13576" y="13103"/>
                        <a:pt x="13804" y="12997"/>
                      </a:cubicBezTo>
                      <a:cubicBezTo>
                        <a:pt x="13911" y="12951"/>
                        <a:pt x="14033" y="12905"/>
                        <a:pt x="14124" y="12844"/>
                      </a:cubicBezTo>
                      <a:cubicBezTo>
                        <a:pt x="14185" y="12799"/>
                        <a:pt x="14246" y="12768"/>
                        <a:pt x="14307" y="12722"/>
                      </a:cubicBezTo>
                      <a:cubicBezTo>
                        <a:pt x="14353" y="12692"/>
                        <a:pt x="14398" y="12646"/>
                        <a:pt x="14459" y="12616"/>
                      </a:cubicBezTo>
                      <a:cubicBezTo>
                        <a:pt x="14566" y="12540"/>
                        <a:pt x="14657" y="12448"/>
                        <a:pt x="14764" y="12372"/>
                      </a:cubicBezTo>
                      <a:cubicBezTo>
                        <a:pt x="14810" y="12326"/>
                        <a:pt x="14855" y="12296"/>
                        <a:pt x="14886" y="12250"/>
                      </a:cubicBezTo>
                      <a:cubicBezTo>
                        <a:pt x="14932" y="12220"/>
                        <a:pt x="14977" y="12189"/>
                        <a:pt x="15008" y="12143"/>
                      </a:cubicBezTo>
                      <a:cubicBezTo>
                        <a:pt x="15069" y="12098"/>
                        <a:pt x="15114" y="12052"/>
                        <a:pt x="15175" y="11991"/>
                      </a:cubicBezTo>
                      <a:cubicBezTo>
                        <a:pt x="15221" y="11945"/>
                        <a:pt x="15267" y="11884"/>
                        <a:pt x="15328" y="11839"/>
                      </a:cubicBezTo>
                      <a:cubicBezTo>
                        <a:pt x="15404" y="11763"/>
                        <a:pt x="15480" y="11671"/>
                        <a:pt x="15556" y="11595"/>
                      </a:cubicBezTo>
                      <a:cubicBezTo>
                        <a:pt x="15648" y="11488"/>
                        <a:pt x="15739" y="11397"/>
                        <a:pt x="15830" y="11290"/>
                      </a:cubicBezTo>
                      <a:cubicBezTo>
                        <a:pt x="15907" y="11184"/>
                        <a:pt x="15998" y="11092"/>
                        <a:pt x="16090" y="10985"/>
                      </a:cubicBezTo>
                      <a:cubicBezTo>
                        <a:pt x="16257" y="10787"/>
                        <a:pt x="16409" y="10574"/>
                        <a:pt x="16562" y="10376"/>
                      </a:cubicBezTo>
                      <a:cubicBezTo>
                        <a:pt x="16714" y="10178"/>
                        <a:pt x="16851" y="9995"/>
                        <a:pt x="16988" y="9782"/>
                      </a:cubicBezTo>
                      <a:cubicBezTo>
                        <a:pt x="17065" y="9675"/>
                        <a:pt x="17141" y="9569"/>
                        <a:pt x="17217" y="9462"/>
                      </a:cubicBezTo>
                      <a:cubicBezTo>
                        <a:pt x="17278" y="9355"/>
                        <a:pt x="17354" y="9264"/>
                        <a:pt x="17430" y="9157"/>
                      </a:cubicBezTo>
                      <a:cubicBezTo>
                        <a:pt x="17598" y="8959"/>
                        <a:pt x="17765" y="8761"/>
                        <a:pt x="17948" y="8563"/>
                      </a:cubicBezTo>
                      <a:cubicBezTo>
                        <a:pt x="17979" y="8517"/>
                        <a:pt x="18024" y="8472"/>
                        <a:pt x="18070" y="8426"/>
                      </a:cubicBezTo>
                      <a:cubicBezTo>
                        <a:pt x="18101" y="8411"/>
                        <a:pt x="18116" y="8365"/>
                        <a:pt x="18101" y="8319"/>
                      </a:cubicBezTo>
                      <a:cubicBezTo>
                        <a:pt x="18085" y="8273"/>
                        <a:pt x="18040" y="8243"/>
                        <a:pt x="17994" y="8228"/>
                      </a:cubicBezTo>
                      <a:cubicBezTo>
                        <a:pt x="17969" y="8223"/>
                        <a:pt x="17943" y="8221"/>
                        <a:pt x="17917" y="8221"/>
                      </a:cubicBezTo>
                      <a:cubicBezTo>
                        <a:pt x="17865" y="8221"/>
                        <a:pt x="17811" y="8228"/>
                        <a:pt x="17750" y="8228"/>
                      </a:cubicBezTo>
                      <a:cubicBezTo>
                        <a:pt x="17689" y="8228"/>
                        <a:pt x="17628" y="8243"/>
                        <a:pt x="17567" y="8243"/>
                      </a:cubicBezTo>
                      <a:cubicBezTo>
                        <a:pt x="17324" y="8273"/>
                        <a:pt x="17065" y="8304"/>
                        <a:pt x="16821" y="8334"/>
                      </a:cubicBezTo>
                      <a:cubicBezTo>
                        <a:pt x="16714" y="8350"/>
                        <a:pt x="16623" y="8350"/>
                        <a:pt x="16531" y="8365"/>
                      </a:cubicBezTo>
                      <a:cubicBezTo>
                        <a:pt x="16409" y="8380"/>
                        <a:pt x="16288" y="8395"/>
                        <a:pt x="16166" y="8411"/>
                      </a:cubicBezTo>
                      <a:cubicBezTo>
                        <a:pt x="16044" y="8426"/>
                        <a:pt x="15922" y="8456"/>
                        <a:pt x="15800" y="8487"/>
                      </a:cubicBezTo>
                      <a:cubicBezTo>
                        <a:pt x="15739" y="8502"/>
                        <a:pt x="15678" y="8517"/>
                        <a:pt x="15617" y="8532"/>
                      </a:cubicBezTo>
                      <a:cubicBezTo>
                        <a:pt x="15587" y="8548"/>
                        <a:pt x="15541" y="8548"/>
                        <a:pt x="15511" y="8563"/>
                      </a:cubicBezTo>
                      <a:cubicBezTo>
                        <a:pt x="15480" y="8578"/>
                        <a:pt x="15450" y="8593"/>
                        <a:pt x="15419" y="8609"/>
                      </a:cubicBezTo>
                      <a:cubicBezTo>
                        <a:pt x="15389" y="8639"/>
                        <a:pt x="15358" y="8654"/>
                        <a:pt x="15328" y="8685"/>
                      </a:cubicBezTo>
                      <a:cubicBezTo>
                        <a:pt x="15312" y="8685"/>
                        <a:pt x="15297" y="8700"/>
                        <a:pt x="15282" y="8700"/>
                      </a:cubicBezTo>
                      <a:cubicBezTo>
                        <a:pt x="15312" y="8624"/>
                        <a:pt x="15343" y="8548"/>
                        <a:pt x="15358" y="8487"/>
                      </a:cubicBezTo>
                      <a:cubicBezTo>
                        <a:pt x="15389" y="8411"/>
                        <a:pt x="15434" y="8334"/>
                        <a:pt x="15465" y="8258"/>
                      </a:cubicBezTo>
                      <a:cubicBezTo>
                        <a:pt x="15541" y="8075"/>
                        <a:pt x="15617" y="7877"/>
                        <a:pt x="15693" y="7695"/>
                      </a:cubicBezTo>
                      <a:lnTo>
                        <a:pt x="15724" y="7618"/>
                      </a:lnTo>
                      <a:cubicBezTo>
                        <a:pt x="15770" y="7527"/>
                        <a:pt x="15815" y="7436"/>
                        <a:pt x="15861" y="7329"/>
                      </a:cubicBezTo>
                      <a:cubicBezTo>
                        <a:pt x="15891" y="7237"/>
                        <a:pt x="15937" y="7131"/>
                        <a:pt x="15968" y="7039"/>
                      </a:cubicBezTo>
                      <a:cubicBezTo>
                        <a:pt x="15983" y="7009"/>
                        <a:pt x="15998" y="6978"/>
                        <a:pt x="16013" y="6948"/>
                      </a:cubicBezTo>
                      <a:cubicBezTo>
                        <a:pt x="16044" y="6902"/>
                        <a:pt x="16059" y="6872"/>
                        <a:pt x="16074" y="6841"/>
                      </a:cubicBezTo>
                      <a:cubicBezTo>
                        <a:pt x="16074" y="6826"/>
                        <a:pt x="16090" y="6811"/>
                        <a:pt x="16090" y="6796"/>
                      </a:cubicBezTo>
                      <a:cubicBezTo>
                        <a:pt x="16120" y="6719"/>
                        <a:pt x="16150" y="6643"/>
                        <a:pt x="16181" y="6567"/>
                      </a:cubicBezTo>
                      <a:cubicBezTo>
                        <a:pt x="16196" y="6476"/>
                        <a:pt x="16227" y="6399"/>
                        <a:pt x="16242" y="6323"/>
                      </a:cubicBezTo>
                      <a:cubicBezTo>
                        <a:pt x="16257" y="6293"/>
                        <a:pt x="16272" y="6247"/>
                        <a:pt x="16272" y="6217"/>
                      </a:cubicBezTo>
                      <a:cubicBezTo>
                        <a:pt x="16303" y="6110"/>
                        <a:pt x="16333" y="6003"/>
                        <a:pt x="16364" y="5897"/>
                      </a:cubicBezTo>
                      <a:cubicBezTo>
                        <a:pt x="16379" y="5805"/>
                        <a:pt x="16394" y="5699"/>
                        <a:pt x="16425" y="5592"/>
                      </a:cubicBezTo>
                      <a:cubicBezTo>
                        <a:pt x="16440" y="5485"/>
                        <a:pt x="16455" y="5379"/>
                        <a:pt x="16470" y="5272"/>
                      </a:cubicBezTo>
                      <a:cubicBezTo>
                        <a:pt x="16486" y="5196"/>
                        <a:pt x="16501" y="5104"/>
                        <a:pt x="16501" y="5013"/>
                      </a:cubicBezTo>
                      <a:lnTo>
                        <a:pt x="16516" y="4998"/>
                      </a:lnTo>
                      <a:lnTo>
                        <a:pt x="16562" y="4967"/>
                      </a:lnTo>
                      <a:cubicBezTo>
                        <a:pt x="16577" y="4952"/>
                        <a:pt x="16577" y="4937"/>
                        <a:pt x="16592" y="4906"/>
                      </a:cubicBezTo>
                      <a:cubicBezTo>
                        <a:pt x="16623" y="4876"/>
                        <a:pt x="16653" y="4845"/>
                        <a:pt x="16668" y="4815"/>
                      </a:cubicBezTo>
                      <a:cubicBezTo>
                        <a:pt x="16699" y="4784"/>
                        <a:pt x="16729" y="4754"/>
                        <a:pt x="16760" y="4724"/>
                      </a:cubicBezTo>
                      <a:cubicBezTo>
                        <a:pt x="16821" y="4663"/>
                        <a:pt x="16867" y="4586"/>
                        <a:pt x="16912" y="4510"/>
                      </a:cubicBezTo>
                      <a:cubicBezTo>
                        <a:pt x="16927" y="4465"/>
                        <a:pt x="16943" y="4434"/>
                        <a:pt x="16958" y="4388"/>
                      </a:cubicBezTo>
                      <a:cubicBezTo>
                        <a:pt x="16973" y="4343"/>
                        <a:pt x="16973" y="4297"/>
                        <a:pt x="16973" y="4251"/>
                      </a:cubicBezTo>
                      <a:cubicBezTo>
                        <a:pt x="16973" y="4190"/>
                        <a:pt x="16958" y="4129"/>
                        <a:pt x="16943" y="4084"/>
                      </a:cubicBezTo>
                      <a:cubicBezTo>
                        <a:pt x="16912" y="4038"/>
                        <a:pt x="16882" y="4007"/>
                        <a:pt x="16836" y="4007"/>
                      </a:cubicBezTo>
                      <a:cubicBezTo>
                        <a:pt x="16806" y="4007"/>
                        <a:pt x="16775" y="4038"/>
                        <a:pt x="16760" y="4053"/>
                      </a:cubicBezTo>
                      <a:cubicBezTo>
                        <a:pt x="16729" y="4099"/>
                        <a:pt x="16699" y="4145"/>
                        <a:pt x="16668" y="4190"/>
                      </a:cubicBezTo>
                      <a:cubicBezTo>
                        <a:pt x="16653" y="4236"/>
                        <a:pt x="16638" y="4282"/>
                        <a:pt x="16608" y="4327"/>
                      </a:cubicBezTo>
                      <a:cubicBezTo>
                        <a:pt x="16577" y="4419"/>
                        <a:pt x="16547" y="4525"/>
                        <a:pt x="16516" y="4617"/>
                      </a:cubicBezTo>
                      <a:cubicBezTo>
                        <a:pt x="16470" y="4708"/>
                        <a:pt x="16440" y="4815"/>
                        <a:pt x="16425" y="4906"/>
                      </a:cubicBezTo>
                      <a:cubicBezTo>
                        <a:pt x="16409" y="4967"/>
                        <a:pt x="16409" y="5013"/>
                        <a:pt x="16394" y="5074"/>
                      </a:cubicBezTo>
                      <a:lnTo>
                        <a:pt x="16364" y="5226"/>
                      </a:lnTo>
                      <a:lnTo>
                        <a:pt x="16379" y="5226"/>
                      </a:lnTo>
                      <a:cubicBezTo>
                        <a:pt x="16364" y="5302"/>
                        <a:pt x="16349" y="5394"/>
                        <a:pt x="16333" y="5485"/>
                      </a:cubicBezTo>
                      <a:cubicBezTo>
                        <a:pt x="16318" y="5577"/>
                        <a:pt x="16303" y="5668"/>
                        <a:pt x="16288" y="5760"/>
                      </a:cubicBezTo>
                      <a:cubicBezTo>
                        <a:pt x="16272" y="5805"/>
                        <a:pt x="16272" y="5866"/>
                        <a:pt x="16257" y="5912"/>
                      </a:cubicBezTo>
                      <a:cubicBezTo>
                        <a:pt x="16242" y="5973"/>
                        <a:pt x="16227" y="6019"/>
                        <a:pt x="16211" y="6080"/>
                      </a:cubicBezTo>
                      <a:cubicBezTo>
                        <a:pt x="16196" y="6125"/>
                        <a:pt x="16196" y="6171"/>
                        <a:pt x="16181" y="6217"/>
                      </a:cubicBezTo>
                      <a:cubicBezTo>
                        <a:pt x="16166" y="6262"/>
                        <a:pt x="16150" y="6308"/>
                        <a:pt x="16135" y="6354"/>
                      </a:cubicBezTo>
                      <a:cubicBezTo>
                        <a:pt x="16120" y="6430"/>
                        <a:pt x="16090" y="6491"/>
                        <a:pt x="16074" y="6567"/>
                      </a:cubicBezTo>
                      <a:cubicBezTo>
                        <a:pt x="16044" y="6628"/>
                        <a:pt x="16029" y="6689"/>
                        <a:pt x="15998" y="6750"/>
                      </a:cubicBezTo>
                      <a:lnTo>
                        <a:pt x="15983" y="6796"/>
                      </a:lnTo>
                      <a:cubicBezTo>
                        <a:pt x="15968" y="6826"/>
                        <a:pt x="15952" y="6857"/>
                        <a:pt x="15937" y="6887"/>
                      </a:cubicBezTo>
                      <a:cubicBezTo>
                        <a:pt x="15922" y="6933"/>
                        <a:pt x="15907" y="6963"/>
                        <a:pt x="15891" y="6994"/>
                      </a:cubicBezTo>
                      <a:cubicBezTo>
                        <a:pt x="15876" y="7009"/>
                        <a:pt x="15876" y="7009"/>
                        <a:pt x="15876" y="7024"/>
                      </a:cubicBezTo>
                      <a:cubicBezTo>
                        <a:pt x="15830" y="7116"/>
                        <a:pt x="15800" y="7222"/>
                        <a:pt x="15770" y="7314"/>
                      </a:cubicBezTo>
                      <a:cubicBezTo>
                        <a:pt x="15724" y="7405"/>
                        <a:pt x="15693" y="7512"/>
                        <a:pt x="15648" y="7603"/>
                      </a:cubicBezTo>
                      <a:cubicBezTo>
                        <a:pt x="15602" y="7710"/>
                        <a:pt x="15571" y="7801"/>
                        <a:pt x="15526" y="7908"/>
                      </a:cubicBezTo>
                      <a:cubicBezTo>
                        <a:pt x="15480" y="7999"/>
                        <a:pt x="15450" y="8106"/>
                        <a:pt x="15404" y="8197"/>
                      </a:cubicBezTo>
                      <a:cubicBezTo>
                        <a:pt x="15392" y="8234"/>
                        <a:pt x="15377" y="8271"/>
                        <a:pt x="15362" y="8309"/>
                      </a:cubicBezTo>
                      <a:lnTo>
                        <a:pt x="15362" y="8309"/>
                      </a:lnTo>
                      <a:cubicBezTo>
                        <a:pt x="15366" y="8297"/>
                        <a:pt x="15370" y="8285"/>
                        <a:pt x="15373" y="8273"/>
                      </a:cubicBezTo>
                      <a:cubicBezTo>
                        <a:pt x="15389" y="8213"/>
                        <a:pt x="15404" y="8167"/>
                        <a:pt x="15419" y="8106"/>
                      </a:cubicBezTo>
                      <a:cubicBezTo>
                        <a:pt x="15434" y="8045"/>
                        <a:pt x="15450" y="7969"/>
                        <a:pt x="15480" y="7908"/>
                      </a:cubicBezTo>
                      <a:cubicBezTo>
                        <a:pt x="15495" y="7847"/>
                        <a:pt x="15495" y="7801"/>
                        <a:pt x="15511" y="7740"/>
                      </a:cubicBezTo>
                      <a:cubicBezTo>
                        <a:pt x="15571" y="7527"/>
                        <a:pt x="15602" y="7298"/>
                        <a:pt x="15648" y="7085"/>
                      </a:cubicBezTo>
                      <a:cubicBezTo>
                        <a:pt x="15724" y="6598"/>
                        <a:pt x="15785" y="6125"/>
                        <a:pt x="15815" y="5638"/>
                      </a:cubicBezTo>
                      <a:cubicBezTo>
                        <a:pt x="15830" y="5409"/>
                        <a:pt x="15846" y="5181"/>
                        <a:pt x="15830" y="4952"/>
                      </a:cubicBezTo>
                      <a:cubicBezTo>
                        <a:pt x="15830" y="4845"/>
                        <a:pt x="15830" y="4739"/>
                        <a:pt x="15830" y="4632"/>
                      </a:cubicBezTo>
                      <a:cubicBezTo>
                        <a:pt x="15815" y="4541"/>
                        <a:pt x="15815" y="4434"/>
                        <a:pt x="15754" y="4373"/>
                      </a:cubicBezTo>
                      <a:cubicBezTo>
                        <a:pt x="15709" y="4343"/>
                        <a:pt x="15648" y="4327"/>
                        <a:pt x="15602" y="4327"/>
                      </a:cubicBezTo>
                      <a:cubicBezTo>
                        <a:pt x="15541" y="4327"/>
                        <a:pt x="15480" y="4327"/>
                        <a:pt x="15419" y="4343"/>
                      </a:cubicBezTo>
                      <a:cubicBezTo>
                        <a:pt x="15358" y="4358"/>
                        <a:pt x="15312" y="4373"/>
                        <a:pt x="15252" y="4388"/>
                      </a:cubicBezTo>
                      <a:cubicBezTo>
                        <a:pt x="15206" y="4419"/>
                        <a:pt x="15145" y="4434"/>
                        <a:pt x="15084" y="4465"/>
                      </a:cubicBezTo>
                      <a:cubicBezTo>
                        <a:pt x="15038" y="4480"/>
                        <a:pt x="14993" y="4495"/>
                        <a:pt x="14947" y="4525"/>
                      </a:cubicBezTo>
                      <a:cubicBezTo>
                        <a:pt x="14962" y="4495"/>
                        <a:pt x="14993" y="4480"/>
                        <a:pt x="15008" y="4449"/>
                      </a:cubicBezTo>
                      <a:cubicBezTo>
                        <a:pt x="15038" y="4404"/>
                        <a:pt x="15069" y="4373"/>
                        <a:pt x="15099" y="4327"/>
                      </a:cubicBezTo>
                      <a:cubicBezTo>
                        <a:pt x="15160" y="4236"/>
                        <a:pt x="15221" y="4160"/>
                        <a:pt x="15282" y="4084"/>
                      </a:cubicBezTo>
                      <a:cubicBezTo>
                        <a:pt x="15343" y="4007"/>
                        <a:pt x="15404" y="3916"/>
                        <a:pt x="15465" y="3840"/>
                      </a:cubicBezTo>
                      <a:cubicBezTo>
                        <a:pt x="15526" y="3748"/>
                        <a:pt x="15587" y="3657"/>
                        <a:pt x="15632" y="3566"/>
                      </a:cubicBezTo>
                      <a:cubicBezTo>
                        <a:pt x="15648" y="3535"/>
                        <a:pt x="15648" y="3520"/>
                        <a:pt x="15663" y="3505"/>
                      </a:cubicBezTo>
                      <a:cubicBezTo>
                        <a:pt x="15678" y="3489"/>
                        <a:pt x="15693" y="3474"/>
                        <a:pt x="15709" y="3444"/>
                      </a:cubicBezTo>
                      <a:cubicBezTo>
                        <a:pt x="15770" y="3398"/>
                        <a:pt x="15830" y="3337"/>
                        <a:pt x="15876" y="3291"/>
                      </a:cubicBezTo>
                      <a:lnTo>
                        <a:pt x="15891" y="3291"/>
                      </a:lnTo>
                      <a:cubicBezTo>
                        <a:pt x="15952" y="3215"/>
                        <a:pt x="16029" y="3154"/>
                        <a:pt x="16105" y="3078"/>
                      </a:cubicBezTo>
                      <a:cubicBezTo>
                        <a:pt x="16135" y="3048"/>
                        <a:pt x="16181" y="3017"/>
                        <a:pt x="16211" y="2971"/>
                      </a:cubicBezTo>
                      <a:cubicBezTo>
                        <a:pt x="16242" y="2941"/>
                        <a:pt x="16272" y="2895"/>
                        <a:pt x="16288" y="2850"/>
                      </a:cubicBezTo>
                      <a:cubicBezTo>
                        <a:pt x="16288" y="2850"/>
                        <a:pt x="16288" y="2850"/>
                        <a:pt x="16303" y="2834"/>
                      </a:cubicBezTo>
                      <a:cubicBezTo>
                        <a:pt x="16303" y="2819"/>
                        <a:pt x="16318" y="2789"/>
                        <a:pt x="16318" y="2773"/>
                      </a:cubicBezTo>
                      <a:cubicBezTo>
                        <a:pt x="16333" y="2728"/>
                        <a:pt x="16333" y="2667"/>
                        <a:pt x="16333" y="2621"/>
                      </a:cubicBezTo>
                      <a:cubicBezTo>
                        <a:pt x="16333" y="2590"/>
                        <a:pt x="16318" y="2560"/>
                        <a:pt x="16318" y="2530"/>
                      </a:cubicBezTo>
                      <a:cubicBezTo>
                        <a:pt x="16303" y="2499"/>
                        <a:pt x="16288" y="2469"/>
                        <a:pt x="16272" y="2453"/>
                      </a:cubicBezTo>
                      <a:cubicBezTo>
                        <a:pt x="16242" y="2423"/>
                        <a:pt x="16227" y="2423"/>
                        <a:pt x="16196" y="2408"/>
                      </a:cubicBezTo>
                      <a:cubicBezTo>
                        <a:pt x="16166" y="2408"/>
                        <a:pt x="16135" y="2408"/>
                        <a:pt x="16120" y="2423"/>
                      </a:cubicBezTo>
                      <a:cubicBezTo>
                        <a:pt x="16105" y="2423"/>
                        <a:pt x="16090" y="2438"/>
                        <a:pt x="16074" y="2438"/>
                      </a:cubicBezTo>
                      <a:cubicBezTo>
                        <a:pt x="16059" y="2453"/>
                        <a:pt x="16044" y="2469"/>
                        <a:pt x="16013" y="2484"/>
                      </a:cubicBezTo>
                      <a:cubicBezTo>
                        <a:pt x="15998" y="2514"/>
                        <a:pt x="15983" y="2530"/>
                        <a:pt x="15968" y="2545"/>
                      </a:cubicBezTo>
                      <a:cubicBezTo>
                        <a:pt x="15937" y="2575"/>
                        <a:pt x="15922" y="2590"/>
                        <a:pt x="15907" y="2621"/>
                      </a:cubicBezTo>
                      <a:cubicBezTo>
                        <a:pt x="15876" y="2651"/>
                        <a:pt x="15846" y="2697"/>
                        <a:pt x="15830" y="2743"/>
                      </a:cubicBezTo>
                      <a:cubicBezTo>
                        <a:pt x="15800" y="2789"/>
                        <a:pt x="15770" y="2834"/>
                        <a:pt x="15754" y="2880"/>
                      </a:cubicBezTo>
                      <a:cubicBezTo>
                        <a:pt x="15739" y="2941"/>
                        <a:pt x="15709" y="2987"/>
                        <a:pt x="15693" y="3032"/>
                      </a:cubicBezTo>
                      <a:cubicBezTo>
                        <a:pt x="15678" y="3078"/>
                        <a:pt x="15663" y="3139"/>
                        <a:pt x="15648" y="3185"/>
                      </a:cubicBezTo>
                      <a:cubicBezTo>
                        <a:pt x="15632" y="3246"/>
                        <a:pt x="15617" y="3307"/>
                        <a:pt x="15602" y="3368"/>
                      </a:cubicBezTo>
                      <a:cubicBezTo>
                        <a:pt x="15587" y="3413"/>
                        <a:pt x="15571" y="3459"/>
                        <a:pt x="15556" y="3505"/>
                      </a:cubicBezTo>
                      <a:cubicBezTo>
                        <a:pt x="15541" y="3520"/>
                        <a:pt x="15526" y="3550"/>
                        <a:pt x="15526" y="3566"/>
                      </a:cubicBezTo>
                      <a:cubicBezTo>
                        <a:pt x="15511" y="3596"/>
                        <a:pt x="15495" y="3611"/>
                        <a:pt x="15480" y="3642"/>
                      </a:cubicBezTo>
                      <a:cubicBezTo>
                        <a:pt x="15434" y="3718"/>
                        <a:pt x="15389" y="3779"/>
                        <a:pt x="15328" y="3855"/>
                      </a:cubicBezTo>
                      <a:cubicBezTo>
                        <a:pt x="15267" y="3931"/>
                        <a:pt x="15206" y="4023"/>
                        <a:pt x="15130" y="4099"/>
                      </a:cubicBezTo>
                      <a:cubicBezTo>
                        <a:pt x="15069" y="4175"/>
                        <a:pt x="15008" y="4266"/>
                        <a:pt x="14947" y="4358"/>
                      </a:cubicBezTo>
                      <a:cubicBezTo>
                        <a:pt x="14886" y="4434"/>
                        <a:pt x="14825" y="4510"/>
                        <a:pt x="14764" y="4602"/>
                      </a:cubicBezTo>
                      <a:cubicBezTo>
                        <a:pt x="14764" y="4602"/>
                        <a:pt x="14749" y="4617"/>
                        <a:pt x="14749" y="4617"/>
                      </a:cubicBezTo>
                      <a:cubicBezTo>
                        <a:pt x="14551" y="4708"/>
                        <a:pt x="14337" y="4815"/>
                        <a:pt x="14139" y="4937"/>
                      </a:cubicBezTo>
                      <a:cubicBezTo>
                        <a:pt x="13941" y="5043"/>
                        <a:pt x="13758" y="5181"/>
                        <a:pt x="13576" y="5302"/>
                      </a:cubicBezTo>
                      <a:cubicBezTo>
                        <a:pt x="13530" y="5333"/>
                        <a:pt x="13484" y="5363"/>
                        <a:pt x="13438" y="5394"/>
                      </a:cubicBezTo>
                      <a:cubicBezTo>
                        <a:pt x="13393" y="5440"/>
                        <a:pt x="13332" y="5470"/>
                        <a:pt x="13286" y="5501"/>
                      </a:cubicBezTo>
                      <a:cubicBezTo>
                        <a:pt x="13286" y="5501"/>
                        <a:pt x="13286" y="5516"/>
                        <a:pt x="13286" y="5516"/>
                      </a:cubicBezTo>
                      <a:cubicBezTo>
                        <a:pt x="13240" y="5531"/>
                        <a:pt x="13210" y="5561"/>
                        <a:pt x="13164" y="5592"/>
                      </a:cubicBezTo>
                      <a:cubicBezTo>
                        <a:pt x="13134" y="5607"/>
                        <a:pt x="13103" y="5638"/>
                        <a:pt x="13073" y="5668"/>
                      </a:cubicBezTo>
                      <a:cubicBezTo>
                        <a:pt x="13073" y="5653"/>
                        <a:pt x="13073" y="5653"/>
                        <a:pt x="13073" y="5638"/>
                      </a:cubicBezTo>
                      <a:cubicBezTo>
                        <a:pt x="13149" y="5394"/>
                        <a:pt x="13240" y="5135"/>
                        <a:pt x="13317" y="4891"/>
                      </a:cubicBezTo>
                      <a:cubicBezTo>
                        <a:pt x="13408" y="4647"/>
                        <a:pt x="13499" y="4404"/>
                        <a:pt x="13606" y="4160"/>
                      </a:cubicBezTo>
                      <a:lnTo>
                        <a:pt x="13606" y="4145"/>
                      </a:lnTo>
                      <a:cubicBezTo>
                        <a:pt x="13667" y="4023"/>
                        <a:pt x="13713" y="3901"/>
                        <a:pt x="13789" y="3779"/>
                      </a:cubicBezTo>
                      <a:cubicBezTo>
                        <a:pt x="13850" y="3672"/>
                        <a:pt x="13911" y="3566"/>
                        <a:pt x="13972" y="3444"/>
                      </a:cubicBezTo>
                      <a:cubicBezTo>
                        <a:pt x="14033" y="3337"/>
                        <a:pt x="14094" y="3215"/>
                        <a:pt x="14170" y="3109"/>
                      </a:cubicBezTo>
                      <a:cubicBezTo>
                        <a:pt x="14231" y="2987"/>
                        <a:pt x="14292" y="2880"/>
                        <a:pt x="14368" y="2758"/>
                      </a:cubicBezTo>
                      <a:cubicBezTo>
                        <a:pt x="14368" y="2743"/>
                        <a:pt x="14383" y="2743"/>
                        <a:pt x="14383" y="2728"/>
                      </a:cubicBezTo>
                      <a:cubicBezTo>
                        <a:pt x="14383" y="2728"/>
                        <a:pt x="14383" y="2743"/>
                        <a:pt x="14383" y="2743"/>
                      </a:cubicBezTo>
                      <a:cubicBezTo>
                        <a:pt x="14398" y="2697"/>
                        <a:pt x="14429" y="2667"/>
                        <a:pt x="14444" y="2636"/>
                      </a:cubicBezTo>
                      <a:cubicBezTo>
                        <a:pt x="14474" y="2575"/>
                        <a:pt x="14505" y="2530"/>
                        <a:pt x="14535" y="2469"/>
                      </a:cubicBezTo>
                      <a:cubicBezTo>
                        <a:pt x="14535" y="2469"/>
                        <a:pt x="14535" y="2453"/>
                        <a:pt x="14551" y="2453"/>
                      </a:cubicBezTo>
                      <a:cubicBezTo>
                        <a:pt x="14581" y="2423"/>
                        <a:pt x="14627" y="2392"/>
                        <a:pt x="14657" y="2377"/>
                      </a:cubicBezTo>
                      <a:cubicBezTo>
                        <a:pt x="14718" y="2331"/>
                        <a:pt x="14794" y="2301"/>
                        <a:pt x="14840" y="2240"/>
                      </a:cubicBezTo>
                      <a:cubicBezTo>
                        <a:pt x="14947" y="2164"/>
                        <a:pt x="15038" y="2057"/>
                        <a:pt x="15099" y="1951"/>
                      </a:cubicBezTo>
                      <a:cubicBezTo>
                        <a:pt x="15160" y="1829"/>
                        <a:pt x="15191" y="1707"/>
                        <a:pt x="15206" y="1585"/>
                      </a:cubicBezTo>
                      <a:cubicBezTo>
                        <a:pt x="15206" y="1554"/>
                        <a:pt x="15206" y="1524"/>
                        <a:pt x="15206" y="1494"/>
                      </a:cubicBezTo>
                      <a:cubicBezTo>
                        <a:pt x="15206" y="1463"/>
                        <a:pt x="15206" y="1433"/>
                        <a:pt x="15206" y="1402"/>
                      </a:cubicBezTo>
                      <a:cubicBezTo>
                        <a:pt x="15191" y="1372"/>
                        <a:pt x="15191" y="1341"/>
                        <a:pt x="15160" y="1311"/>
                      </a:cubicBezTo>
                      <a:cubicBezTo>
                        <a:pt x="15145" y="1295"/>
                        <a:pt x="15114" y="1280"/>
                        <a:pt x="15099" y="1280"/>
                      </a:cubicBezTo>
                      <a:cubicBezTo>
                        <a:pt x="15069" y="1280"/>
                        <a:pt x="15038" y="1280"/>
                        <a:pt x="15023" y="1295"/>
                      </a:cubicBezTo>
                      <a:cubicBezTo>
                        <a:pt x="15008" y="1295"/>
                        <a:pt x="14993" y="1311"/>
                        <a:pt x="14977" y="1311"/>
                      </a:cubicBezTo>
                      <a:cubicBezTo>
                        <a:pt x="14932" y="1341"/>
                        <a:pt x="14886" y="1387"/>
                        <a:pt x="14840" y="1433"/>
                      </a:cubicBezTo>
                      <a:cubicBezTo>
                        <a:pt x="14794" y="1478"/>
                        <a:pt x="14764" y="1539"/>
                        <a:pt x="14734" y="1585"/>
                      </a:cubicBezTo>
                      <a:cubicBezTo>
                        <a:pt x="14703" y="1646"/>
                        <a:pt x="14673" y="1707"/>
                        <a:pt x="14657" y="1768"/>
                      </a:cubicBezTo>
                      <a:cubicBezTo>
                        <a:pt x="14627" y="1829"/>
                        <a:pt x="14627" y="1890"/>
                        <a:pt x="14612" y="1951"/>
                      </a:cubicBezTo>
                      <a:cubicBezTo>
                        <a:pt x="14581" y="2072"/>
                        <a:pt x="14551" y="2194"/>
                        <a:pt x="14520" y="2331"/>
                      </a:cubicBezTo>
                      <a:cubicBezTo>
                        <a:pt x="14505" y="2347"/>
                        <a:pt x="14505" y="2377"/>
                        <a:pt x="14490" y="2408"/>
                      </a:cubicBezTo>
                      <a:cubicBezTo>
                        <a:pt x="14474" y="2438"/>
                        <a:pt x="14474" y="2453"/>
                        <a:pt x="14459" y="2484"/>
                      </a:cubicBezTo>
                      <a:cubicBezTo>
                        <a:pt x="14383" y="2590"/>
                        <a:pt x="14322" y="2697"/>
                        <a:pt x="14246" y="2789"/>
                      </a:cubicBezTo>
                      <a:cubicBezTo>
                        <a:pt x="14170" y="2910"/>
                        <a:pt x="14109" y="3017"/>
                        <a:pt x="14033" y="3124"/>
                      </a:cubicBezTo>
                      <a:lnTo>
                        <a:pt x="14002" y="3185"/>
                      </a:lnTo>
                      <a:cubicBezTo>
                        <a:pt x="13941" y="3291"/>
                        <a:pt x="13880" y="3398"/>
                        <a:pt x="13804" y="3520"/>
                      </a:cubicBezTo>
                      <a:cubicBezTo>
                        <a:pt x="13743" y="3627"/>
                        <a:pt x="13697" y="3733"/>
                        <a:pt x="13637" y="3840"/>
                      </a:cubicBezTo>
                      <a:cubicBezTo>
                        <a:pt x="13606" y="3901"/>
                        <a:pt x="13576" y="3946"/>
                        <a:pt x="13545" y="4007"/>
                      </a:cubicBezTo>
                      <a:cubicBezTo>
                        <a:pt x="13515" y="4084"/>
                        <a:pt x="13484" y="4145"/>
                        <a:pt x="13469" y="4206"/>
                      </a:cubicBezTo>
                      <a:cubicBezTo>
                        <a:pt x="13438" y="4266"/>
                        <a:pt x="13408" y="4327"/>
                        <a:pt x="13393" y="4388"/>
                      </a:cubicBezTo>
                      <a:cubicBezTo>
                        <a:pt x="13362" y="4449"/>
                        <a:pt x="13347" y="4525"/>
                        <a:pt x="13317" y="4586"/>
                      </a:cubicBezTo>
                      <a:cubicBezTo>
                        <a:pt x="13271" y="4708"/>
                        <a:pt x="13225" y="4830"/>
                        <a:pt x="13179" y="4952"/>
                      </a:cubicBezTo>
                      <a:cubicBezTo>
                        <a:pt x="13149" y="5043"/>
                        <a:pt x="13118" y="5135"/>
                        <a:pt x="13088" y="5226"/>
                      </a:cubicBezTo>
                      <a:cubicBezTo>
                        <a:pt x="13103" y="4952"/>
                        <a:pt x="13103" y="4693"/>
                        <a:pt x="13088" y="4419"/>
                      </a:cubicBezTo>
                      <a:cubicBezTo>
                        <a:pt x="13088" y="4145"/>
                        <a:pt x="13073" y="3886"/>
                        <a:pt x="13058" y="3611"/>
                      </a:cubicBezTo>
                      <a:cubicBezTo>
                        <a:pt x="13042" y="3489"/>
                        <a:pt x="13027" y="3352"/>
                        <a:pt x="13012" y="3230"/>
                      </a:cubicBezTo>
                      <a:cubicBezTo>
                        <a:pt x="12997" y="3093"/>
                        <a:pt x="12966" y="2971"/>
                        <a:pt x="12951" y="2834"/>
                      </a:cubicBezTo>
                      <a:cubicBezTo>
                        <a:pt x="12936" y="2773"/>
                        <a:pt x="12920" y="2697"/>
                        <a:pt x="12905" y="2636"/>
                      </a:cubicBezTo>
                      <a:cubicBezTo>
                        <a:pt x="12875" y="2560"/>
                        <a:pt x="12859" y="2469"/>
                        <a:pt x="12814" y="2408"/>
                      </a:cubicBezTo>
                      <a:cubicBezTo>
                        <a:pt x="12783" y="2362"/>
                        <a:pt x="12738" y="2331"/>
                        <a:pt x="12692" y="2316"/>
                      </a:cubicBezTo>
                      <a:cubicBezTo>
                        <a:pt x="12646" y="2316"/>
                        <a:pt x="12600" y="2331"/>
                        <a:pt x="12555" y="2362"/>
                      </a:cubicBezTo>
                      <a:cubicBezTo>
                        <a:pt x="12509" y="2392"/>
                        <a:pt x="12448" y="2408"/>
                        <a:pt x="12402" y="2438"/>
                      </a:cubicBezTo>
                      <a:cubicBezTo>
                        <a:pt x="12341" y="2469"/>
                        <a:pt x="12281" y="2499"/>
                        <a:pt x="12235" y="2530"/>
                      </a:cubicBezTo>
                      <a:cubicBezTo>
                        <a:pt x="12281" y="2484"/>
                        <a:pt x="12341" y="2423"/>
                        <a:pt x="12387" y="2377"/>
                      </a:cubicBezTo>
                      <a:cubicBezTo>
                        <a:pt x="12433" y="2331"/>
                        <a:pt x="12479" y="2286"/>
                        <a:pt x="12524" y="2240"/>
                      </a:cubicBezTo>
                      <a:cubicBezTo>
                        <a:pt x="12570" y="2194"/>
                        <a:pt x="12600" y="2149"/>
                        <a:pt x="12646" y="2103"/>
                      </a:cubicBezTo>
                      <a:cubicBezTo>
                        <a:pt x="12783" y="1951"/>
                        <a:pt x="12920" y="1783"/>
                        <a:pt x="13042" y="1600"/>
                      </a:cubicBezTo>
                      <a:cubicBezTo>
                        <a:pt x="13058" y="1600"/>
                        <a:pt x="13073" y="1585"/>
                        <a:pt x="13073" y="1570"/>
                      </a:cubicBezTo>
                      <a:cubicBezTo>
                        <a:pt x="13118" y="1554"/>
                        <a:pt x="13149" y="1524"/>
                        <a:pt x="13195" y="1509"/>
                      </a:cubicBezTo>
                      <a:cubicBezTo>
                        <a:pt x="13271" y="1463"/>
                        <a:pt x="13332" y="1402"/>
                        <a:pt x="13408" y="1356"/>
                      </a:cubicBezTo>
                      <a:cubicBezTo>
                        <a:pt x="13438" y="1326"/>
                        <a:pt x="13469" y="1311"/>
                        <a:pt x="13515" y="1280"/>
                      </a:cubicBezTo>
                      <a:cubicBezTo>
                        <a:pt x="13515" y="1265"/>
                        <a:pt x="13530" y="1265"/>
                        <a:pt x="13530" y="1250"/>
                      </a:cubicBezTo>
                      <a:cubicBezTo>
                        <a:pt x="13576" y="1219"/>
                        <a:pt x="13621" y="1189"/>
                        <a:pt x="13667" y="1158"/>
                      </a:cubicBezTo>
                      <a:cubicBezTo>
                        <a:pt x="13713" y="1128"/>
                        <a:pt x="13743" y="1097"/>
                        <a:pt x="13774" y="1067"/>
                      </a:cubicBezTo>
                      <a:cubicBezTo>
                        <a:pt x="13819" y="1021"/>
                        <a:pt x="13850" y="991"/>
                        <a:pt x="13896" y="945"/>
                      </a:cubicBezTo>
                      <a:cubicBezTo>
                        <a:pt x="13926" y="899"/>
                        <a:pt x="13956" y="854"/>
                        <a:pt x="13972" y="808"/>
                      </a:cubicBezTo>
                      <a:cubicBezTo>
                        <a:pt x="14002" y="747"/>
                        <a:pt x="14017" y="686"/>
                        <a:pt x="14002" y="610"/>
                      </a:cubicBezTo>
                      <a:cubicBezTo>
                        <a:pt x="13987" y="564"/>
                        <a:pt x="13941" y="518"/>
                        <a:pt x="13896" y="503"/>
                      </a:cubicBezTo>
                      <a:cubicBezTo>
                        <a:pt x="13880" y="488"/>
                        <a:pt x="13850" y="488"/>
                        <a:pt x="13819" y="488"/>
                      </a:cubicBezTo>
                      <a:lnTo>
                        <a:pt x="13758" y="488"/>
                      </a:lnTo>
                      <a:cubicBezTo>
                        <a:pt x="13728" y="503"/>
                        <a:pt x="13697" y="518"/>
                        <a:pt x="13682" y="534"/>
                      </a:cubicBezTo>
                      <a:cubicBezTo>
                        <a:pt x="13652" y="549"/>
                        <a:pt x="13637" y="564"/>
                        <a:pt x="13606" y="579"/>
                      </a:cubicBezTo>
                      <a:cubicBezTo>
                        <a:pt x="13591" y="595"/>
                        <a:pt x="13576" y="610"/>
                        <a:pt x="13560" y="625"/>
                      </a:cubicBezTo>
                      <a:cubicBezTo>
                        <a:pt x="13515" y="656"/>
                        <a:pt x="13484" y="701"/>
                        <a:pt x="13438" y="747"/>
                      </a:cubicBezTo>
                      <a:cubicBezTo>
                        <a:pt x="13408" y="777"/>
                        <a:pt x="13378" y="823"/>
                        <a:pt x="13347" y="869"/>
                      </a:cubicBezTo>
                      <a:cubicBezTo>
                        <a:pt x="13317" y="915"/>
                        <a:pt x="13286" y="945"/>
                        <a:pt x="13256" y="991"/>
                      </a:cubicBezTo>
                      <a:cubicBezTo>
                        <a:pt x="13240" y="1036"/>
                        <a:pt x="13210" y="1082"/>
                        <a:pt x="13179" y="1128"/>
                      </a:cubicBezTo>
                      <a:cubicBezTo>
                        <a:pt x="13164" y="1189"/>
                        <a:pt x="13134" y="1235"/>
                        <a:pt x="13118" y="1280"/>
                      </a:cubicBezTo>
                      <a:cubicBezTo>
                        <a:pt x="13088" y="1326"/>
                        <a:pt x="13073" y="1372"/>
                        <a:pt x="13042" y="1417"/>
                      </a:cubicBezTo>
                      <a:cubicBezTo>
                        <a:pt x="13012" y="1478"/>
                        <a:pt x="12966" y="1524"/>
                        <a:pt x="12920" y="1585"/>
                      </a:cubicBezTo>
                      <a:cubicBezTo>
                        <a:pt x="12890" y="1646"/>
                        <a:pt x="12844" y="1707"/>
                        <a:pt x="12799" y="1753"/>
                      </a:cubicBezTo>
                      <a:cubicBezTo>
                        <a:pt x="12768" y="1783"/>
                        <a:pt x="12753" y="1813"/>
                        <a:pt x="12722" y="1844"/>
                      </a:cubicBezTo>
                      <a:cubicBezTo>
                        <a:pt x="12646" y="1935"/>
                        <a:pt x="12585" y="2012"/>
                        <a:pt x="12509" y="2103"/>
                      </a:cubicBezTo>
                      <a:cubicBezTo>
                        <a:pt x="12433" y="2179"/>
                        <a:pt x="12372" y="2240"/>
                        <a:pt x="12296" y="2316"/>
                      </a:cubicBezTo>
                      <a:cubicBezTo>
                        <a:pt x="12220" y="2392"/>
                        <a:pt x="12143" y="2484"/>
                        <a:pt x="12067" y="2560"/>
                      </a:cubicBezTo>
                      <a:cubicBezTo>
                        <a:pt x="12037" y="2590"/>
                        <a:pt x="12006" y="2621"/>
                        <a:pt x="11991" y="2651"/>
                      </a:cubicBezTo>
                      <a:cubicBezTo>
                        <a:pt x="11884" y="2697"/>
                        <a:pt x="11793" y="2743"/>
                        <a:pt x="11702" y="2789"/>
                      </a:cubicBezTo>
                      <a:cubicBezTo>
                        <a:pt x="11580" y="2850"/>
                        <a:pt x="11458" y="2910"/>
                        <a:pt x="11336" y="2971"/>
                      </a:cubicBezTo>
                      <a:cubicBezTo>
                        <a:pt x="11214" y="3048"/>
                        <a:pt x="11107" y="3109"/>
                        <a:pt x="11001" y="3185"/>
                      </a:cubicBezTo>
                      <a:cubicBezTo>
                        <a:pt x="10985" y="3200"/>
                        <a:pt x="10970" y="3200"/>
                        <a:pt x="10955" y="3215"/>
                      </a:cubicBezTo>
                      <a:cubicBezTo>
                        <a:pt x="10985" y="3169"/>
                        <a:pt x="11016" y="3109"/>
                        <a:pt x="11062" y="3063"/>
                      </a:cubicBezTo>
                      <a:cubicBezTo>
                        <a:pt x="11092" y="3017"/>
                        <a:pt x="11138" y="2956"/>
                        <a:pt x="11168" y="2910"/>
                      </a:cubicBezTo>
                      <a:lnTo>
                        <a:pt x="11199" y="2880"/>
                      </a:lnTo>
                      <a:cubicBezTo>
                        <a:pt x="11290" y="2758"/>
                        <a:pt x="11382" y="2667"/>
                        <a:pt x="11473" y="2545"/>
                      </a:cubicBezTo>
                      <a:cubicBezTo>
                        <a:pt x="11564" y="2438"/>
                        <a:pt x="11671" y="2331"/>
                        <a:pt x="11747" y="2210"/>
                      </a:cubicBezTo>
                      <a:cubicBezTo>
                        <a:pt x="11823" y="2088"/>
                        <a:pt x="11900" y="1951"/>
                        <a:pt x="11976" y="1829"/>
                      </a:cubicBezTo>
                      <a:cubicBezTo>
                        <a:pt x="12037" y="1707"/>
                        <a:pt x="12113" y="1585"/>
                        <a:pt x="12159" y="1448"/>
                      </a:cubicBezTo>
                      <a:cubicBezTo>
                        <a:pt x="12189" y="1417"/>
                        <a:pt x="12204" y="1387"/>
                        <a:pt x="12220" y="1341"/>
                      </a:cubicBezTo>
                      <a:cubicBezTo>
                        <a:pt x="12250" y="1326"/>
                        <a:pt x="12281" y="1311"/>
                        <a:pt x="12311" y="1280"/>
                      </a:cubicBezTo>
                      <a:cubicBezTo>
                        <a:pt x="12357" y="1265"/>
                        <a:pt x="12402" y="1235"/>
                        <a:pt x="12433" y="1204"/>
                      </a:cubicBezTo>
                      <a:cubicBezTo>
                        <a:pt x="12479" y="1189"/>
                        <a:pt x="12524" y="1158"/>
                        <a:pt x="12555" y="1113"/>
                      </a:cubicBezTo>
                      <a:cubicBezTo>
                        <a:pt x="12600" y="1082"/>
                        <a:pt x="12631" y="1052"/>
                        <a:pt x="12677" y="1006"/>
                      </a:cubicBezTo>
                      <a:cubicBezTo>
                        <a:pt x="12768" y="915"/>
                        <a:pt x="12875" y="808"/>
                        <a:pt x="12951" y="701"/>
                      </a:cubicBezTo>
                      <a:cubicBezTo>
                        <a:pt x="12997" y="640"/>
                        <a:pt x="13042" y="579"/>
                        <a:pt x="13058" y="503"/>
                      </a:cubicBezTo>
                      <a:cubicBezTo>
                        <a:pt x="13088" y="442"/>
                        <a:pt x="13103" y="366"/>
                        <a:pt x="13088" y="290"/>
                      </a:cubicBezTo>
                      <a:cubicBezTo>
                        <a:pt x="13088" y="259"/>
                        <a:pt x="13088" y="214"/>
                        <a:pt x="13058" y="168"/>
                      </a:cubicBezTo>
                      <a:cubicBezTo>
                        <a:pt x="13042" y="138"/>
                        <a:pt x="13027" y="122"/>
                        <a:pt x="12997" y="107"/>
                      </a:cubicBezTo>
                      <a:cubicBezTo>
                        <a:pt x="12966" y="77"/>
                        <a:pt x="12936" y="77"/>
                        <a:pt x="12905" y="77"/>
                      </a:cubicBezTo>
                      <a:cubicBezTo>
                        <a:pt x="12829" y="77"/>
                        <a:pt x="12753" y="122"/>
                        <a:pt x="12692" y="183"/>
                      </a:cubicBezTo>
                      <a:cubicBezTo>
                        <a:pt x="12585" y="275"/>
                        <a:pt x="12494" y="381"/>
                        <a:pt x="12433" y="488"/>
                      </a:cubicBezTo>
                      <a:cubicBezTo>
                        <a:pt x="12387" y="564"/>
                        <a:pt x="12357" y="625"/>
                        <a:pt x="12326" y="686"/>
                      </a:cubicBezTo>
                      <a:cubicBezTo>
                        <a:pt x="12296" y="762"/>
                        <a:pt x="12265" y="823"/>
                        <a:pt x="12250" y="884"/>
                      </a:cubicBezTo>
                      <a:cubicBezTo>
                        <a:pt x="12204" y="1021"/>
                        <a:pt x="12159" y="1158"/>
                        <a:pt x="12098" y="1280"/>
                      </a:cubicBezTo>
                      <a:cubicBezTo>
                        <a:pt x="12067" y="1372"/>
                        <a:pt x="12022" y="1463"/>
                        <a:pt x="11976" y="1554"/>
                      </a:cubicBezTo>
                      <a:cubicBezTo>
                        <a:pt x="11915" y="1646"/>
                        <a:pt x="11869" y="1722"/>
                        <a:pt x="11823" y="1813"/>
                      </a:cubicBezTo>
                      <a:cubicBezTo>
                        <a:pt x="11778" y="1874"/>
                        <a:pt x="11747" y="1935"/>
                        <a:pt x="11702" y="1996"/>
                      </a:cubicBezTo>
                      <a:cubicBezTo>
                        <a:pt x="11671" y="2042"/>
                        <a:pt x="11656" y="2072"/>
                        <a:pt x="11625" y="2103"/>
                      </a:cubicBezTo>
                      <a:cubicBezTo>
                        <a:pt x="11610" y="2133"/>
                        <a:pt x="11580" y="2164"/>
                        <a:pt x="11564" y="2194"/>
                      </a:cubicBezTo>
                      <a:cubicBezTo>
                        <a:pt x="11503" y="2271"/>
                        <a:pt x="11427" y="2347"/>
                        <a:pt x="11351" y="2423"/>
                      </a:cubicBezTo>
                      <a:cubicBezTo>
                        <a:pt x="11290" y="2499"/>
                        <a:pt x="11229" y="2575"/>
                        <a:pt x="11153" y="2651"/>
                      </a:cubicBezTo>
                      <a:cubicBezTo>
                        <a:pt x="11123" y="2712"/>
                        <a:pt x="11077" y="2758"/>
                        <a:pt x="11031" y="2819"/>
                      </a:cubicBezTo>
                      <a:cubicBezTo>
                        <a:pt x="11001" y="2880"/>
                        <a:pt x="10955" y="2941"/>
                        <a:pt x="10925" y="3017"/>
                      </a:cubicBezTo>
                      <a:cubicBezTo>
                        <a:pt x="10925" y="2971"/>
                        <a:pt x="10940" y="2956"/>
                        <a:pt x="10940" y="2910"/>
                      </a:cubicBezTo>
                      <a:cubicBezTo>
                        <a:pt x="10955" y="2804"/>
                        <a:pt x="10970" y="2682"/>
                        <a:pt x="10985" y="2560"/>
                      </a:cubicBezTo>
                      <a:cubicBezTo>
                        <a:pt x="11001" y="2438"/>
                        <a:pt x="11016" y="2316"/>
                        <a:pt x="11016" y="2194"/>
                      </a:cubicBezTo>
                      <a:cubicBezTo>
                        <a:pt x="11016" y="2072"/>
                        <a:pt x="11016" y="1951"/>
                        <a:pt x="11001" y="1829"/>
                      </a:cubicBezTo>
                      <a:cubicBezTo>
                        <a:pt x="10985" y="1753"/>
                        <a:pt x="10970" y="1661"/>
                        <a:pt x="10940" y="1585"/>
                      </a:cubicBezTo>
                      <a:cubicBezTo>
                        <a:pt x="10925" y="1554"/>
                        <a:pt x="10909" y="1509"/>
                        <a:pt x="10879" y="1478"/>
                      </a:cubicBezTo>
                      <a:cubicBezTo>
                        <a:pt x="10879" y="1463"/>
                        <a:pt x="10879" y="1463"/>
                        <a:pt x="10894" y="1448"/>
                      </a:cubicBezTo>
                      <a:cubicBezTo>
                        <a:pt x="10894" y="1433"/>
                        <a:pt x="10909" y="1417"/>
                        <a:pt x="10925" y="1387"/>
                      </a:cubicBezTo>
                      <a:cubicBezTo>
                        <a:pt x="10955" y="1341"/>
                        <a:pt x="10985" y="1295"/>
                        <a:pt x="11016" y="1265"/>
                      </a:cubicBezTo>
                      <a:lnTo>
                        <a:pt x="11107" y="1128"/>
                      </a:lnTo>
                      <a:cubicBezTo>
                        <a:pt x="11138" y="1067"/>
                        <a:pt x="11184" y="1021"/>
                        <a:pt x="11214" y="960"/>
                      </a:cubicBezTo>
                      <a:cubicBezTo>
                        <a:pt x="11244" y="915"/>
                        <a:pt x="11275" y="854"/>
                        <a:pt x="11305" y="793"/>
                      </a:cubicBezTo>
                      <a:cubicBezTo>
                        <a:pt x="11305" y="762"/>
                        <a:pt x="11321" y="747"/>
                        <a:pt x="11336" y="716"/>
                      </a:cubicBezTo>
                      <a:cubicBezTo>
                        <a:pt x="11336" y="701"/>
                        <a:pt x="11336" y="686"/>
                        <a:pt x="11336" y="671"/>
                      </a:cubicBezTo>
                      <a:cubicBezTo>
                        <a:pt x="11397" y="610"/>
                        <a:pt x="11458" y="564"/>
                        <a:pt x="11503" y="503"/>
                      </a:cubicBezTo>
                      <a:cubicBezTo>
                        <a:pt x="11534" y="457"/>
                        <a:pt x="11564" y="427"/>
                        <a:pt x="11595" y="381"/>
                      </a:cubicBezTo>
                      <a:cubicBezTo>
                        <a:pt x="11625" y="336"/>
                        <a:pt x="11656" y="290"/>
                        <a:pt x="11671" y="229"/>
                      </a:cubicBezTo>
                      <a:cubicBezTo>
                        <a:pt x="11686" y="198"/>
                        <a:pt x="11686" y="168"/>
                        <a:pt x="11686" y="122"/>
                      </a:cubicBezTo>
                      <a:cubicBezTo>
                        <a:pt x="11686" y="92"/>
                        <a:pt x="11671" y="61"/>
                        <a:pt x="11641" y="31"/>
                      </a:cubicBezTo>
                      <a:cubicBezTo>
                        <a:pt x="11625" y="16"/>
                        <a:pt x="11595" y="0"/>
                        <a:pt x="115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5"/>
                <p:cNvSpPr/>
                <p:nvPr/>
              </p:nvSpPr>
              <p:spPr>
                <a:xfrm>
                  <a:off x="1681325" y="2338300"/>
                  <a:ext cx="425" cy="425"/>
                </a:xfrm>
                <a:custGeom>
                  <a:avLst/>
                  <a:gdLst/>
                  <a:ahLst/>
                  <a:cxnLst/>
                  <a:rect l="l" t="t" r="r" b="b"/>
                  <a:pathLst>
                    <a:path w="17" h="17" extrusionOk="0">
                      <a:moveTo>
                        <a:pt x="16" y="1"/>
                      </a:moveTo>
                      <a:cubicBezTo>
                        <a:pt x="16" y="1"/>
                        <a:pt x="16" y="8"/>
                        <a:pt x="12" y="12"/>
                      </a:cubicBezTo>
                      <a:lnTo>
                        <a:pt x="12" y="12"/>
                      </a:lnTo>
                      <a:cubicBezTo>
                        <a:pt x="14" y="10"/>
                        <a:pt x="16" y="6"/>
                        <a:pt x="16" y="1"/>
                      </a:cubicBezTo>
                      <a:close/>
                      <a:moveTo>
                        <a:pt x="12" y="12"/>
                      </a:moveTo>
                      <a:cubicBezTo>
                        <a:pt x="7" y="16"/>
                        <a:pt x="1" y="16"/>
                        <a:pt x="1" y="16"/>
                      </a:cubicBezTo>
                      <a:cubicBezTo>
                        <a:pt x="6" y="16"/>
                        <a:pt x="10" y="14"/>
                        <a:pt x="12" y="1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5"/>
                <p:cNvSpPr/>
                <p:nvPr/>
              </p:nvSpPr>
              <p:spPr>
                <a:xfrm>
                  <a:off x="1711800" y="2267850"/>
                  <a:ext cx="25" cy="25"/>
                </a:xfrm>
                <a:custGeom>
                  <a:avLst/>
                  <a:gdLst/>
                  <a:ahLst/>
                  <a:cxnLst/>
                  <a:rect l="l" t="t" r="r" b="b"/>
                  <a:pathLst>
                    <a:path w="1" h="1" extrusionOk="0">
                      <a:moveTo>
                        <a:pt x="1" y="0"/>
                      </a:moveTo>
                      <a:cubicBezTo>
                        <a:pt x="1" y="0"/>
                        <a:pt x="1" y="0"/>
                        <a:pt x="1" y="0"/>
                      </a:cubicBezTo>
                      <a:lnTo>
                        <a:pt x="1" y="0"/>
                      </a:lnTo>
                      <a:cubicBezTo>
                        <a:pt x="1" y="0"/>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5"/>
                <p:cNvSpPr/>
                <p:nvPr/>
              </p:nvSpPr>
              <p:spPr>
                <a:xfrm>
                  <a:off x="1662300" y="2258325"/>
                  <a:ext cx="25" cy="25"/>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5"/>
                <p:cNvSpPr/>
                <p:nvPr/>
              </p:nvSpPr>
              <p:spPr>
                <a:xfrm>
                  <a:off x="1687425" y="2232800"/>
                  <a:ext cx="25" cy="25"/>
                </a:xfrm>
                <a:custGeom>
                  <a:avLst/>
                  <a:gdLst/>
                  <a:ahLst/>
                  <a:cxnLst/>
                  <a:rect l="l" t="t" r="r" b="b"/>
                  <a:pathLst>
                    <a:path w="1" h="1" extrusionOk="0">
                      <a:moveTo>
                        <a:pt x="1" y="1"/>
                      </a:moveTo>
                      <a:lnTo>
                        <a:pt x="1" y="1"/>
                      </a:lnTo>
                      <a:cubicBezTo>
                        <a:pt x="1" y="1"/>
                        <a:pt x="1" y="1"/>
                        <a:pt x="1" y="1"/>
                      </a:cubicBezTo>
                      <a:cubicBezTo>
                        <a:pt x="1" y="1"/>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5"/>
                <p:cNvSpPr/>
                <p:nvPr/>
              </p:nvSpPr>
              <p:spPr>
                <a:xfrm>
                  <a:off x="1775425" y="2311275"/>
                  <a:ext cx="25" cy="400"/>
                </a:xfrm>
                <a:custGeom>
                  <a:avLst/>
                  <a:gdLst/>
                  <a:ahLst/>
                  <a:cxnLst/>
                  <a:rect l="l" t="t" r="r" b="b"/>
                  <a:pathLst>
                    <a:path w="1" h="16" extrusionOk="0">
                      <a:moveTo>
                        <a:pt x="0" y="0"/>
                      </a:moveTo>
                      <a:cubicBezTo>
                        <a:pt x="0" y="0"/>
                        <a:pt x="0" y="0"/>
                        <a:pt x="0" y="15"/>
                      </a:cubicBezTo>
                      <a:cubicBezTo>
                        <a:pt x="0" y="15"/>
                        <a:pt x="0" y="15"/>
                        <a:pt x="0"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3" name="Google Shape;133;p25"/>
            <p:cNvGrpSpPr/>
            <p:nvPr/>
          </p:nvGrpSpPr>
          <p:grpSpPr>
            <a:xfrm>
              <a:off x="7120492" y="1726763"/>
              <a:ext cx="529692" cy="720027"/>
              <a:chOff x="510000" y="23525"/>
              <a:chExt cx="602950" cy="816450"/>
            </a:xfrm>
          </p:grpSpPr>
          <p:sp>
            <p:nvSpPr>
              <p:cNvPr id="134" name="Google Shape;134;p25"/>
              <p:cNvSpPr/>
              <p:nvPr/>
            </p:nvSpPr>
            <p:spPr>
              <a:xfrm>
                <a:off x="510000" y="23525"/>
                <a:ext cx="602950" cy="816450"/>
              </a:xfrm>
              <a:custGeom>
                <a:avLst/>
                <a:gdLst/>
                <a:ahLst/>
                <a:cxnLst/>
                <a:rect l="l" t="t" r="r" b="b"/>
                <a:pathLst>
                  <a:path w="24118" h="32658" extrusionOk="0">
                    <a:moveTo>
                      <a:pt x="701" y="3137"/>
                    </a:moveTo>
                    <a:lnTo>
                      <a:pt x="12043" y="1"/>
                    </a:lnTo>
                    <a:lnTo>
                      <a:pt x="23417" y="1869"/>
                    </a:lnTo>
                    <a:lnTo>
                      <a:pt x="24118" y="28421"/>
                    </a:lnTo>
                    <a:lnTo>
                      <a:pt x="12843" y="32658"/>
                    </a:lnTo>
                    <a:lnTo>
                      <a:pt x="1" y="30089"/>
                    </a:lnTo>
                    <a:close/>
                  </a:path>
                </a:pathLst>
              </a:custGeom>
              <a:gradFill>
                <a:gsLst>
                  <a:gs pos="0">
                    <a:schemeClr val="lt2"/>
                  </a:gs>
                  <a:gs pos="100000">
                    <a:schemeClr val="accent4"/>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5"/>
              <p:cNvSpPr/>
              <p:nvPr/>
            </p:nvSpPr>
            <p:spPr>
              <a:xfrm>
                <a:off x="583400" y="206175"/>
                <a:ext cx="487025" cy="413900"/>
              </a:xfrm>
              <a:custGeom>
                <a:avLst/>
                <a:gdLst/>
                <a:ahLst/>
                <a:cxnLst/>
                <a:rect l="l" t="t" r="r" b="b"/>
                <a:pathLst>
                  <a:path w="19481" h="16556" extrusionOk="0">
                    <a:moveTo>
                      <a:pt x="15034" y="2201"/>
                    </a:moveTo>
                    <a:cubicBezTo>
                      <a:pt x="15710" y="2201"/>
                      <a:pt x="16198" y="2408"/>
                      <a:pt x="16378" y="2769"/>
                    </a:cubicBezTo>
                    <a:cubicBezTo>
                      <a:pt x="16845" y="3936"/>
                      <a:pt x="14677" y="6638"/>
                      <a:pt x="9974" y="7572"/>
                    </a:cubicBezTo>
                    <a:cubicBezTo>
                      <a:pt x="9334" y="7711"/>
                      <a:pt x="8718" y="7781"/>
                      <a:pt x="8125" y="7781"/>
                    </a:cubicBezTo>
                    <a:cubicBezTo>
                      <a:pt x="8007" y="7781"/>
                      <a:pt x="7889" y="7778"/>
                      <a:pt x="7772" y="7772"/>
                    </a:cubicBezTo>
                    <a:cubicBezTo>
                      <a:pt x="10011" y="3708"/>
                      <a:pt x="13209" y="2201"/>
                      <a:pt x="15034" y="2201"/>
                    </a:cubicBezTo>
                    <a:close/>
                    <a:moveTo>
                      <a:pt x="4770" y="0"/>
                    </a:moveTo>
                    <a:cubicBezTo>
                      <a:pt x="1801" y="134"/>
                      <a:pt x="0" y="3202"/>
                      <a:pt x="467" y="5771"/>
                    </a:cubicBezTo>
                    <a:cubicBezTo>
                      <a:pt x="734" y="7239"/>
                      <a:pt x="1801" y="8440"/>
                      <a:pt x="3336" y="9140"/>
                    </a:cubicBezTo>
                    <a:cubicBezTo>
                      <a:pt x="1935" y="12643"/>
                      <a:pt x="3036" y="15645"/>
                      <a:pt x="6104" y="16412"/>
                    </a:cubicBezTo>
                    <a:cubicBezTo>
                      <a:pt x="6512" y="16509"/>
                      <a:pt x="6944" y="16556"/>
                      <a:pt x="7392" y="16556"/>
                    </a:cubicBezTo>
                    <a:cubicBezTo>
                      <a:pt x="10793" y="16556"/>
                      <a:pt x="15088" y="13849"/>
                      <a:pt x="16178" y="9841"/>
                    </a:cubicBezTo>
                    <a:lnTo>
                      <a:pt x="12509" y="9841"/>
                    </a:lnTo>
                    <a:cubicBezTo>
                      <a:pt x="12347" y="12274"/>
                      <a:pt x="10701" y="14549"/>
                      <a:pt x="8402" y="14549"/>
                    </a:cubicBezTo>
                    <a:cubicBezTo>
                      <a:pt x="8337" y="14549"/>
                      <a:pt x="8272" y="14548"/>
                      <a:pt x="8206" y="14544"/>
                    </a:cubicBezTo>
                    <a:cubicBezTo>
                      <a:pt x="6772" y="14444"/>
                      <a:pt x="5938" y="12709"/>
                      <a:pt x="6838" y="9941"/>
                    </a:cubicBezTo>
                    <a:cubicBezTo>
                      <a:pt x="7639" y="9941"/>
                      <a:pt x="8473" y="9874"/>
                      <a:pt x="9340" y="9707"/>
                    </a:cubicBezTo>
                    <a:cubicBezTo>
                      <a:pt x="14577" y="8740"/>
                      <a:pt x="19481" y="4270"/>
                      <a:pt x="17546" y="1601"/>
                    </a:cubicBezTo>
                    <a:cubicBezTo>
                      <a:pt x="17003" y="930"/>
                      <a:pt x="15847" y="565"/>
                      <a:pt x="14577" y="565"/>
                    </a:cubicBezTo>
                    <a:cubicBezTo>
                      <a:pt x="14522" y="565"/>
                      <a:pt x="14466" y="566"/>
                      <a:pt x="14410" y="567"/>
                    </a:cubicBezTo>
                    <a:cubicBezTo>
                      <a:pt x="10608" y="701"/>
                      <a:pt x="6772" y="3536"/>
                      <a:pt x="4537" y="6872"/>
                    </a:cubicBezTo>
                    <a:cubicBezTo>
                      <a:pt x="3970" y="6471"/>
                      <a:pt x="3636" y="5938"/>
                      <a:pt x="3669" y="5271"/>
                    </a:cubicBezTo>
                    <a:cubicBezTo>
                      <a:pt x="3702" y="4289"/>
                      <a:pt x="4666" y="3435"/>
                      <a:pt x="6152" y="3435"/>
                    </a:cubicBezTo>
                    <a:cubicBezTo>
                      <a:pt x="6181" y="3435"/>
                      <a:pt x="6209" y="3435"/>
                      <a:pt x="6238" y="3436"/>
                    </a:cubicBezTo>
                    <a:lnTo>
                      <a:pt x="477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 name="Google Shape;136;p25"/>
            <p:cNvSpPr/>
            <p:nvPr/>
          </p:nvSpPr>
          <p:spPr>
            <a:xfrm rot="5400000">
              <a:off x="6821861" y="346430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7" name="Google Shape;137;p25"/>
            <p:cNvPicPr preferRelativeResize="0"/>
            <p:nvPr/>
          </p:nvPicPr>
          <p:blipFill>
            <a:blip r:embed="rId8">
              <a:alphaModFix/>
            </a:blip>
            <a:stretch>
              <a:fillRect/>
            </a:stretch>
          </p:blipFill>
          <p:spPr>
            <a:xfrm rot="5400000" flipH="1">
              <a:off x="404011" y="1394667"/>
              <a:ext cx="1041075" cy="891225"/>
            </a:xfrm>
            <a:prstGeom prst="rect">
              <a:avLst/>
            </a:prstGeom>
            <a:noFill/>
            <a:ln>
              <a:noFill/>
            </a:ln>
          </p:spPr>
        </p:pic>
        <p:sp>
          <p:nvSpPr>
            <p:cNvPr id="138" name="Google Shape;138;p25"/>
            <p:cNvSpPr/>
            <p:nvPr/>
          </p:nvSpPr>
          <p:spPr>
            <a:xfrm>
              <a:off x="357593" y="457100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5"/>
            <p:cNvSpPr/>
            <p:nvPr/>
          </p:nvSpPr>
          <p:spPr>
            <a:xfrm rot="-5400000" flipH="1">
              <a:off x="-54158" y="1858215"/>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 name="Google Shape;140;p25"/>
            <p:cNvGrpSpPr/>
            <p:nvPr/>
          </p:nvGrpSpPr>
          <p:grpSpPr>
            <a:xfrm>
              <a:off x="715174" y="2571741"/>
              <a:ext cx="1238975" cy="1259998"/>
              <a:chOff x="3046145" y="541770"/>
              <a:chExt cx="886502" cy="899999"/>
            </a:xfrm>
          </p:grpSpPr>
          <p:pic>
            <p:nvPicPr>
              <p:cNvPr id="141" name="Google Shape;141;p25"/>
              <p:cNvPicPr preferRelativeResize="0"/>
              <p:nvPr/>
            </p:nvPicPr>
            <p:blipFill>
              <a:blip r:embed="rId9">
                <a:alphaModFix/>
              </a:blip>
              <a:stretch>
                <a:fillRect/>
              </a:stretch>
            </p:blipFill>
            <p:spPr>
              <a:xfrm>
                <a:off x="3046145" y="541770"/>
                <a:ext cx="886502" cy="899999"/>
              </a:xfrm>
              <a:prstGeom prst="rect">
                <a:avLst/>
              </a:prstGeom>
              <a:noFill/>
              <a:ln>
                <a:noFill/>
              </a:ln>
            </p:spPr>
          </p:pic>
          <p:grpSp>
            <p:nvGrpSpPr>
              <p:cNvPr id="142" name="Google Shape;142;p25"/>
              <p:cNvGrpSpPr/>
              <p:nvPr/>
            </p:nvGrpSpPr>
            <p:grpSpPr>
              <a:xfrm>
                <a:off x="3337294" y="757776"/>
                <a:ext cx="304205" cy="467986"/>
                <a:chOff x="5772950" y="2555425"/>
                <a:chExt cx="349300" cy="541275"/>
              </a:xfrm>
            </p:grpSpPr>
            <p:sp>
              <p:nvSpPr>
                <p:cNvPr id="143" name="Google Shape;143;p25"/>
                <p:cNvSpPr/>
                <p:nvPr/>
              </p:nvSpPr>
              <p:spPr>
                <a:xfrm>
                  <a:off x="5772950" y="2555425"/>
                  <a:ext cx="349300" cy="541275"/>
                </a:xfrm>
                <a:custGeom>
                  <a:avLst/>
                  <a:gdLst/>
                  <a:ahLst/>
                  <a:cxnLst/>
                  <a:rect l="l" t="t" r="r" b="b"/>
                  <a:pathLst>
                    <a:path w="13972" h="21651" extrusionOk="0">
                      <a:moveTo>
                        <a:pt x="10596" y="1389"/>
                      </a:moveTo>
                      <a:cubicBezTo>
                        <a:pt x="10589" y="1394"/>
                        <a:pt x="10589" y="1402"/>
                        <a:pt x="10589" y="1402"/>
                      </a:cubicBezTo>
                      <a:cubicBezTo>
                        <a:pt x="10592" y="1398"/>
                        <a:pt x="10594" y="1394"/>
                        <a:pt x="10596" y="1389"/>
                      </a:cubicBezTo>
                      <a:close/>
                      <a:moveTo>
                        <a:pt x="11138" y="153"/>
                      </a:moveTo>
                      <a:cubicBezTo>
                        <a:pt x="11153" y="183"/>
                        <a:pt x="11153" y="198"/>
                        <a:pt x="11168" y="229"/>
                      </a:cubicBezTo>
                      <a:cubicBezTo>
                        <a:pt x="11214" y="305"/>
                        <a:pt x="11229" y="381"/>
                        <a:pt x="11260" y="458"/>
                      </a:cubicBezTo>
                      <a:lnTo>
                        <a:pt x="11275" y="473"/>
                      </a:lnTo>
                      <a:lnTo>
                        <a:pt x="11290" y="534"/>
                      </a:lnTo>
                      <a:cubicBezTo>
                        <a:pt x="11305" y="564"/>
                        <a:pt x="11321" y="610"/>
                        <a:pt x="11321" y="656"/>
                      </a:cubicBezTo>
                      <a:cubicBezTo>
                        <a:pt x="11351" y="717"/>
                        <a:pt x="11366" y="793"/>
                        <a:pt x="11382" y="854"/>
                      </a:cubicBezTo>
                      <a:cubicBezTo>
                        <a:pt x="11412" y="960"/>
                        <a:pt x="11443" y="1067"/>
                        <a:pt x="11458" y="1174"/>
                      </a:cubicBezTo>
                      <a:cubicBezTo>
                        <a:pt x="11549" y="1524"/>
                        <a:pt x="11625" y="1874"/>
                        <a:pt x="11717" y="2210"/>
                      </a:cubicBezTo>
                      <a:lnTo>
                        <a:pt x="11778" y="2484"/>
                      </a:lnTo>
                      <a:cubicBezTo>
                        <a:pt x="11823" y="2728"/>
                        <a:pt x="11884" y="2941"/>
                        <a:pt x="11945" y="3154"/>
                      </a:cubicBezTo>
                      <a:cubicBezTo>
                        <a:pt x="11961" y="3230"/>
                        <a:pt x="11976" y="3291"/>
                        <a:pt x="11991" y="3368"/>
                      </a:cubicBezTo>
                      <a:cubicBezTo>
                        <a:pt x="12037" y="3505"/>
                        <a:pt x="12067" y="3642"/>
                        <a:pt x="12113" y="3779"/>
                      </a:cubicBezTo>
                      <a:cubicBezTo>
                        <a:pt x="12174" y="4038"/>
                        <a:pt x="12220" y="4236"/>
                        <a:pt x="12265" y="4449"/>
                      </a:cubicBezTo>
                      <a:lnTo>
                        <a:pt x="12281" y="4525"/>
                      </a:lnTo>
                      <a:cubicBezTo>
                        <a:pt x="12296" y="4602"/>
                        <a:pt x="12311" y="4678"/>
                        <a:pt x="12326" y="4754"/>
                      </a:cubicBezTo>
                      <a:lnTo>
                        <a:pt x="12357" y="4845"/>
                      </a:lnTo>
                      <a:lnTo>
                        <a:pt x="12372" y="4937"/>
                      </a:lnTo>
                      <a:cubicBezTo>
                        <a:pt x="12387" y="4983"/>
                        <a:pt x="12402" y="5013"/>
                        <a:pt x="12402" y="5044"/>
                      </a:cubicBezTo>
                      <a:lnTo>
                        <a:pt x="12418" y="5089"/>
                      </a:lnTo>
                      <a:cubicBezTo>
                        <a:pt x="12479" y="5272"/>
                        <a:pt x="12540" y="5470"/>
                        <a:pt x="12646" y="5699"/>
                      </a:cubicBezTo>
                      <a:cubicBezTo>
                        <a:pt x="12692" y="5790"/>
                        <a:pt x="12738" y="5897"/>
                        <a:pt x="12783" y="5988"/>
                      </a:cubicBezTo>
                      <a:lnTo>
                        <a:pt x="12783" y="6019"/>
                      </a:lnTo>
                      <a:cubicBezTo>
                        <a:pt x="12829" y="6125"/>
                        <a:pt x="12875" y="6201"/>
                        <a:pt x="12905" y="6278"/>
                      </a:cubicBezTo>
                      <a:cubicBezTo>
                        <a:pt x="12936" y="6308"/>
                        <a:pt x="12951" y="6354"/>
                        <a:pt x="12966" y="6400"/>
                      </a:cubicBezTo>
                      <a:cubicBezTo>
                        <a:pt x="13073" y="6582"/>
                        <a:pt x="13164" y="6765"/>
                        <a:pt x="13256" y="6948"/>
                      </a:cubicBezTo>
                      <a:lnTo>
                        <a:pt x="13362" y="7131"/>
                      </a:lnTo>
                      <a:cubicBezTo>
                        <a:pt x="13378" y="7177"/>
                        <a:pt x="13393" y="7207"/>
                        <a:pt x="13408" y="7253"/>
                      </a:cubicBezTo>
                      <a:lnTo>
                        <a:pt x="13439" y="7298"/>
                      </a:lnTo>
                      <a:cubicBezTo>
                        <a:pt x="13454" y="7329"/>
                        <a:pt x="13469" y="7375"/>
                        <a:pt x="13484" y="7405"/>
                      </a:cubicBezTo>
                      <a:lnTo>
                        <a:pt x="13499" y="7436"/>
                      </a:lnTo>
                      <a:lnTo>
                        <a:pt x="13499" y="7451"/>
                      </a:lnTo>
                      <a:cubicBezTo>
                        <a:pt x="13515" y="7496"/>
                        <a:pt x="13545" y="7542"/>
                        <a:pt x="13560" y="7573"/>
                      </a:cubicBezTo>
                      <a:lnTo>
                        <a:pt x="13560" y="7603"/>
                      </a:lnTo>
                      <a:cubicBezTo>
                        <a:pt x="13576" y="7649"/>
                        <a:pt x="13606" y="7710"/>
                        <a:pt x="13621" y="7756"/>
                      </a:cubicBezTo>
                      <a:cubicBezTo>
                        <a:pt x="13652" y="7862"/>
                        <a:pt x="13667" y="7954"/>
                        <a:pt x="13698" y="8045"/>
                      </a:cubicBezTo>
                      <a:cubicBezTo>
                        <a:pt x="13713" y="8136"/>
                        <a:pt x="13728" y="8228"/>
                        <a:pt x="13728" y="8319"/>
                      </a:cubicBezTo>
                      <a:lnTo>
                        <a:pt x="13743" y="8395"/>
                      </a:lnTo>
                      <a:lnTo>
                        <a:pt x="13758" y="8487"/>
                      </a:lnTo>
                      <a:cubicBezTo>
                        <a:pt x="13758" y="8654"/>
                        <a:pt x="13758" y="8792"/>
                        <a:pt x="13743" y="8929"/>
                      </a:cubicBezTo>
                      <a:cubicBezTo>
                        <a:pt x="13743" y="9081"/>
                        <a:pt x="13713" y="9249"/>
                        <a:pt x="13682" y="9401"/>
                      </a:cubicBezTo>
                      <a:cubicBezTo>
                        <a:pt x="13667" y="9492"/>
                        <a:pt x="13652" y="9569"/>
                        <a:pt x="13637" y="9645"/>
                      </a:cubicBezTo>
                      <a:lnTo>
                        <a:pt x="13637" y="9690"/>
                      </a:lnTo>
                      <a:cubicBezTo>
                        <a:pt x="13621" y="9782"/>
                        <a:pt x="13591" y="9873"/>
                        <a:pt x="13576" y="9965"/>
                      </a:cubicBezTo>
                      <a:lnTo>
                        <a:pt x="13545" y="10087"/>
                      </a:lnTo>
                      <a:cubicBezTo>
                        <a:pt x="13499" y="10346"/>
                        <a:pt x="13454" y="10635"/>
                        <a:pt x="13408" y="10909"/>
                      </a:cubicBezTo>
                      <a:cubicBezTo>
                        <a:pt x="13378" y="11153"/>
                        <a:pt x="13347" y="11382"/>
                        <a:pt x="13317" y="11610"/>
                      </a:cubicBezTo>
                      <a:cubicBezTo>
                        <a:pt x="13301" y="11763"/>
                        <a:pt x="13286" y="11915"/>
                        <a:pt x="13286" y="12083"/>
                      </a:cubicBezTo>
                      <a:lnTo>
                        <a:pt x="13271" y="12265"/>
                      </a:lnTo>
                      <a:cubicBezTo>
                        <a:pt x="13256" y="12372"/>
                        <a:pt x="13240" y="12479"/>
                        <a:pt x="13240" y="12601"/>
                      </a:cubicBezTo>
                      <a:cubicBezTo>
                        <a:pt x="13210" y="12936"/>
                        <a:pt x="13179" y="13286"/>
                        <a:pt x="13119" y="13637"/>
                      </a:cubicBezTo>
                      <a:lnTo>
                        <a:pt x="13119" y="13621"/>
                      </a:lnTo>
                      <a:cubicBezTo>
                        <a:pt x="13103" y="13652"/>
                        <a:pt x="13103" y="13667"/>
                        <a:pt x="13103" y="13698"/>
                      </a:cubicBezTo>
                      <a:cubicBezTo>
                        <a:pt x="13073" y="13819"/>
                        <a:pt x="13042" y="13941"/>
                        <a:pt x="12997" y="14063"/>
                      </a:cubicBezTo>
                      <a:cubicBezTo>
                        <a:pt x="12981" y="14078"/>
                        <a:pt x="12981" y="14109"/>
                        <a:pt x="12966" y="14139"/>
                      </a:cubicBezTo>
                      <a:cubicBezTo>
                        <a:pt x="12920" y="14246"/>
                        <a:pt x="12875" y="14337"/>
                        <a:pt x="12829" y="14429"/>
                      </a:cubicBezTo>
                      <a:lnTo>
                        <a:pt x="12799" y="14520"/>
                      </a:lnTo>
                      <a:lnTo>
                        <a:pt x="12738" y="14642"/>
                      </a:lnTo>
                      <a:cubicBezTo>
                        <a:pt x="12707" y="14688"/>
                        <a:pt x="12677" y="14734"/>
                        <a:pt x="12646" y="14779"/>
                      </a:cubicBezTo>
                      <a:cubicBezTo>
                        <a:pt x="12646" y="14794"/>
                        <a:pt x="12631" y="14810"/>
                        <a:pt x="12631" y="14810"/>
                      </a:cubicBezTo>
                      <a:cubicBezTo>
                        <a:pt x="12616" y="14840"/>
                        <a:pt x="12601" y="14871"/>
                        <a:pt x="12585" y="14901"/>
                      </a:cubicBezTo>
                      <a:lnTo>
                        <a:pt x="12509" y="15023"/>
                      </a:lnTo>
                      <a:lnTo>
                        <a:pt x="12418" y="15145"/>
                      </a:lnTo>
                      <a:lnTo>
                        <a:pt x="12357" y="15236"/>
                      </a:lnTo>
                      <a:cubicBezTo>
                        <a:pt x="12311" y="15313"/>
                        <a:pt x="12250" y="15389"/>
                        <a:pt x="12189" y="15465"/>
                      </a:cubicBezTo>
                      <a:cubicBezTo>
                        <a:pt x="12098" y="15587"/>
                        <a:pt x="12006" y="15709"/>
                        <a:pt x="11915" y="15815"/>
                      </a:cubicBezTo>
                      <a:cubicBezTo>
                        <a:pt x="11854" y="15891"/>
                        <a:pt x="11793" y="15968"/>
                        <a:pt x="11732" y="16044"/>
                      </a:cubicBezTo>
                      <a:lnTo>
                        <a:pt x="11641" y="16150"/>
                      </a:lnTo>
                      <a:cubicBezTo>
                        <a:pt x="11595" y="16227"/>
                        <a:pt x="11534" y="16288"/>
                        <a:pt x="11473" y="16364"/>
                      </a:cubicBezTo>
                      <a:lnTo>
                        <a:pt x="11412" y="16440"/>
                      </a:lnTo>
                      <a:lnTo>
                        <a:pt x="11366" y="16486"/>
                      </a:lnTo>
                      <a:cubicBezTo>
                        <a:pt x="11305" y="16547"/>
                        <a:pt x="11245" y="16608"/>
                        <a:pt x="11184" y="16669"/>
                      </a:cubicBezTo>
                      <a:cubicBezTo>
                        <a:pt x="11168" y="16684"/>
                        <a:pt x="11168" y="16684"/>
                        <a:pt x="11153" y="16699"/>
                      </a:cubicBezTo>
                      <a:lnTo>
                        <a:pt x="11138" y="16714"/>
                      </a:lnTo>
                      <a:lnTo>
                        <a:pt x="11062" y="16790"/>
                      </a:lnTo>
                      <a:lnTo>
                        <a:pt x="11001" y="16836"/>
                      </a:lnTo>
                      <a:lnTo>
                        <a:pt x="10940" y="16882"/>
                      </a:lnTo>
                      <a:lnTo>
                        <a:pt x="10864" y="16958"/>
                      </a:lnTo>
                      <a:lnTo>
                        <a:pt x="10711" y="17080"/>
                      </a:lnTo>
                      <a:cubicBezTo>
                        <a:pt x="10696" y="17095"/>
                        <a:pt x="10666" y="17110"/>
                        <a:pt x="10650" y="17126"/>
                      </a:cubicBezTo>
                      <a:lnTo>
                        <a:pt x="10620" y="17156"/>
                      </a:lnTo>
                      <a:lnTo>
                        <a:pt x="10498" y="17247"/>
                      </a:lnTo>
                      <a:cubicBezTo>
                        <a:pt x="10452" y="17278"/>
                        <a:pt x="10391" y="17324"/>
                        <a:pt x="10346" y="17354"/>
                      </a:cubicBezTo>
                      <a:cubicBezTo>
                        <a:pt x="10330" y="17369"/>
                        <a:pt x="10300" y="17385"/>
                        <a:pt x="10269" y="17415"/>
                      </a:cubicBezTo>
                      <a:cubicBezTo>
                        <a:pt x="10224" y="17446"/>
                        <a:pt x="10163" y="17476"/>
                        <a:pt x="10117" y="17506"/>
                      </a:cubicBezTo>
                      <a:lnTo>
                        <a:pt x="10071" y="17552"/>
                      </a:lnTo>
                      <a:cubicBezTo>
                        <a:pt x="9904" y="17644"/>
                        <a:pt x="9721" y="17765"/>
                        <a:pt x="9538" y="17872"/>
                      </a:cubicBezTo>
                      <a:lnTo>
                        <a:pt x="9492" y="17903"/>
                      </a:lnTo>
                      <a:cubicBezTo>
                        <a:pt x="9462" y="17918"/>
                        <a:pt x="9431" y="17933"/>
                        <a:pt x="9401" y="17948"/>
                      </a:cubicBezTo>
                      <a:lnTo>
                        <a:pt x="9233" y="18040"/>
                      </a:lnTo>
                      <a:cubicBezTo>
                        <a:pt x="9142" y="18085"/>
                        <a:pt x="9051" y="18131"/>
                        <a:pt x="8959" y="18177"/>
                      </a:cubicBezTo>
                      <a:lnTo>
                        <a:pt x="8944" y="18192"/>
                      </a:lnTo>
                      <a:cubicBezTo>
                        <a:pt x="8868" y="18223"/>
                        <a:pt x="8792" y="18268"/>
                        <a:pt x="8715" y="18299"/>
                      </a:cubicBezTo>
                      <a:lnTo>
                        <a:pt x="8654" y="18344"/>
                      </a:lnTo>
                      <a:cubicBezTo>
                        <a:pt x="8578" y="18375"/>
                        <a:pt x="8517" y="18405"/>
                        <a:pt x="8456" y="18436"/>
                      </a:cubicBezTo>
                      <a:lnTo>
                        <a:pt x="8365" y="18482"/>
                      </a:lnTo>
                      <a:cubicBezTo>
                        <a:pt x="8304" y="18527"/>
                        <a:pt x="8243" y="18558"/>
                        <a:pt x="8182" y="18588"/>
                      </a:cubicBezTo>
                      <a:lnTo>
                        <a:pt x="8091" y="18634"/>
                      </a:lnTo>
                      <a:cubicBezTo>
                        <a:pt x="8030" y="18680"/>
                        <a:pt x="7969" y="18710"/>
                        <a:pt x="7908" y="18741"/>
                      </a:cubicBezTo>
                      <a:lnTo>
                        <a:pt x="7847" y="18771"/>
                      </a:lnTo>
                      <a:lnTo>
                        <a:pt x="7786" y="18802"/>
                      </a:lnTo>
                      <a:lnTo>
                        <a:pt x="7725" y="18832"/>
                      </a:lnTo>
                      <a:cubicBezTo>
                        <a:pt x="7710" y="18847"/>
                        <a:pt x="7695" y="18847"/>
                        <a:pt x="7679" y="18862"/>
                      </a:cubicBezTo>
                      <a:cubicBezTo>
                        <a:pt x="7649" y="18878"/>
                        <a:pt x="7634" y="18893"/>
                        <a:pt x="7603" y="18893"/>
                      </a:cubicBezTo>
                      <a:cubicBezTo>
                        <a:pt x="7512" y="18939"/>
                        <a:pt x="7420" y="18969"/>
                        <a:pt x="7329" y="19015"/>
                      </a:cubicBezTo>
                      <a:cubicBezTo>
                        <a:pt x="7283" y="19030"/>
                        <a:pt x="7222" y="19061"/>
                        <a:pt x="7161" y="19076"/>
                      </a:cubicBezTo>
                      <a:cubicBezTo>
                        <a:pt x="7131" y="19091"/>
                        <a:pt x="7100" y="19091"/>
                        <a:pt x="7070" y="19106"/>
                      </a:cubicBezTo>
                      <a:cubicBezTo>
                        <a:pt x="7009" y="19137"/>
                        <a:pt x="6948" y="19152"/>
                        <a:pt x="6887" y="19182"/>
                      </a:cubicBezTo>
                      <a:lnTo>
                        <a:pt x="6811" y="19198"/>
                      </a:lnTo>
                      <a:cubicBezTo>
                        <a:pt x="6659" y="19259"/>
                        <a:pt x="6476" y="19320"/>
                        <a:pt x="6308" y="19365"/>
                      </a:cubicBezTo>
                      <a:cubicBezTo>
                        <a:pt x="6201" y="19396"/>
                        <a:pt x="6095" y="19426"/>
                        <a:pt x="6019" y="19441"/>
                      </a:cubicBezTo>
                      <a:cubicBezTo>
                        <a:pt x="5958" y="19457"/>
                        <a:pt x="5912" y="19472"/>
                        <a:pt x="5866" y="19472"/>
                      </a:cubicBezTo>
                      <a:lnTo>
                        <a:pt x="5790" y="19487"/>
                      </a:lnTo>
                      <a:cubicBezTo>
                        <a:pt x="5775" y="19502"/>
                        <a:pt x="5744" y="19502"/>
                        <a:pt x="5729" y="19502"/>
                      </a:cubicBezTo>
                      <a:cubicBezTo>
                        <a:pt x="5683" y="19518"/>
                        <a:pt x="5638" y="19518"/>
                        <a:pt x="5592" y="19533"/>
                      </a:cubicBezTo>
                      <a:cubicBezTo>
                        <a:pt x="5577" y="19533"/>
                        <a:pt x="5546" y="19533"/>
                        <a:pt x="5531" y="19548"/>
                      </a:cubicBezTo>
                      <a:cubicBezTo>
                        <a:pt x="5485" y="19548"/>
                        <a:pt x="5440" y="19563"/>
                        <a:pt x="5394" y="19563"/>
                      </a:cubicBezTo>
                      <a:lnTo>
                        <a:pt x="5333" y="19563"/>
                      </a:lnTo>
                      <a:cubicBezTo>
                        <a:pt x="5287" y="19579"/>
                        <a:pt x="5242" y="19579"/>
                        <a:pt x="5196" y="19579"/>
                      </a:cubicBezTo>
                      <a:cubicBezTo>
                        <a:pt x="5135" y="19579"/>
                        <a:pt x="5074" y="19594"/>
                        <a:pt x="4998" y="19594"/>
                      </a:cubicBezTo>
                      <a:lnTo>
                        <a:pt x="4906" y="19594"/>
                      </a:lnTo>
                      <a:cubicBezTo>
                        <a:pt x="4769" y="19609"/>
                        <a:pt x="4647" y="19609"/>
                        <a:pt x="4510" y="19609"/>
                      </a:cubicBezTo>
                      <a:lnTo>
                        <a:pt x="3368" y="19609"/>
                      </a:lnTo>
                      <a:cubicBezTo>
                        <a:pt x="3261" y="19609"/>
                        <a:pt x="3154" y="19624"/>
                        <a:pt x="3048" y="19640"/>
                      </a:cubicBezTo>
                      <a:cubicBezTo>
                        <a:pt x="2971" y="19640"/>
                        <a:pt x="2910" y="19655"/>
                        <a:pt x="2850" y="19670"/>
                      </a:cubicBezTo>
                      <a:cubicBezTo>
                        <a:pt x="2804" y="19670"/>
                        <a:pt x="2758" y="19685"/>
                        <a:pt x="2712" y="19700"/>
                      </a:cubicBezTo>
                      <a:lnTo>
                        <a:pt x="2697" y="19700"/>
                      </a:lnTo>
                      <a:cubicBezTo>
                        <a:pt x="2636" y="19716"/>
                        <a:pt x="2591" y="19731"/>
                        <a:pt x="2514" y="19761"/>
                      </a:cubicBezTo>
                      <a:cubicBezTo>
                        <a:pt x="2514" y="19746"/>
                        <a:pt x="2530" y="19731"/>
                        <a:pt x="2530" y="19716"/>
                      </a:cubicBezTo>
                      <a:lnTo>
                        <a:pt x="2560" y="19685"/>
                      </a:lnTo>
                      <a:cubicBezTo>
                        <a:pt x="2606" y="19594"/>
                        <a:pt x="2651" y="19502"/>
                        <a:pt x="2712" y="19411"/>
                      </a:cubicBezTo>
                      <a:cubicBezTo>
                        <a:pt x="2804" y="19228"/>
                        <a:pt x="2926" y="19015"/>
                        <a:pt x="3032" y="18786"/>
                      </a:cubicBezTo>
                      <a:cubicBezTo>
                        <a:pt x="3109" y="18634"/>
                        <a:pt x="3169" y="18466"/>
                        <a:pt x="3246" y="18299"/>
                      </a:cubicBezTo>
                      <a:cubicBezTo>
                        <a:pt x="3261" y="18253"/>
                        <a:pt x="3276" y="18207"/>
                        <a:pt x="3307" y="18162"/>
                      </a:cubicBezTo>
                      <a:cubicBezTo>
                        <a:pt x="3383" y="17948"/>
                        <a:pt x="3459" y="17750"/>
                        <a:pt x="3535" y="17537"/>
                      </a:cubicBezTo>
                      <a:lnTo>
                        <a:pt x="3550" y="17491"/>
                      </a:lnTo>
                      <a:cubicBezTo>
                        <a:pt x="3581" y="17476"/>
                        <a:pt x="3596" y="17446"/>
                        <a:pt x="3627" y="17430"/>
                      </a:cubicBezTo>
                      <a:lnTo>
                        <a:pt x="3657" y="17385"/>
                      </a:lnTo>
                      <a:cubicBezTo>
                        <a:pt x="3688" y="17369"/>
                        <a:pt x="3718" y="17339"/>
                        <a:pt x="3748" y="17308"/>
                      </a:cubicBezTo>
                      <a:lnTo>
                        <a:pt x="3809" y="17263"/>
                      </a:lnTo>
                      <a:cubicBezTo>
                        <a:pt x="3855" y="17217"/>
                        <a:pt x="3886" y="17187"/>
                        <a:pt x="3931" y="17156"/>
                      </a:cubicBezTo>
                      <a:lnTo>
                        <a:pt x="3992" y="17110"/>
                      </a:lnTo>
                      <a:cubicBezTo>
                        <a:pt x="4038" y="17065"/>
                        <a:pt x="4084" y="17034"/>
                        <a:pt x="4145" y="16988"/>
                      </a:cubicBezTo>
                      <a:cubicBezTo>
                        <a:pt x="4160" y="16973"/>
                        <a:pt x="4190" y="16958"/>
                        <a:pt x="4221" y="16928"/>
                      </a:cubicBezTo>
                      <a:cubicBezTo>
                        <a:pt x="4266" y="16897"/>
                        <a:pt x="4312" y="16867"/>
                        <a:pt x="4358" y="16821"/>
                      </a:cubicBezTo>
                      <a:lnTo>
                        <a:pt x="4419" y="16790"/>
                      </a:lnTo>
                      <a:cubicBezTo>
                        <a:pt x="4465" y="16745"/>
                        <a:pt x="4525" y="16714"/>
                        <a:pt x="4586" y="16669"/>
                      </a:cubicBezTo>
                      <a:cubicBezTo>
                        <a:pt x="4800" y="16531"/>
                        <a:pt x="4983" y="16410"/>
                        <a:pt x="5135" y="16318"/>
                      </a:cubicBezTo>
                      <a:cubicBezTo>
                        <a:pt x="5333" y="16196"/>
                        <a:pt x="5531" y="16105"/>
                        <a:pt x="5699" y="16013"/>
                      </a:cubicBezTo>
                      <a:lnTo>
                        <a:pt x="5683" y="16013"/>
                      </a:lnTo>
                      <a:cubicBezTo>
                        <a:pt x="5699" y="16013"/>
                        <a:pt x="5714" y="15998"/>
                        <a:pt x="5729" y="15998"/>
                      </a:cubicBezTo>
                      <a:lnTo>
                        <a:pt x="5775" y="15968"/>
                      </a:lnTo>
                      <a:lnTo>
                        <a:pt x="5790" y="15968"/>
                      </a:lnTo>
                      <a:lnTo>
                        <a:pt x="5866" y="15983"/>
                      </a:lnTo>
                      <a:cubicBezTo>
                        <a:pt x="5942" y="15998"/>
                        <a:pt x="6003" y="15998"/>
                        <a:pt x="6080" y="16013"/>
                      </a:cubicBezTo>
                      <a:lnTo>
                        <a:pt x="6293" y="16013"/>
                      </a:lnTo>
                      <a:cubicBezTo>
                        <a:pt x="6354" y="16013"/>
                        <a:pt x="6415" y="16013"/>
                        <a:pt x="6491" y="15998"/>
                      </a:cubicBezTo>
                      <a:cubicBezTo>
                        <a:pt x="6537" y="15998"/>
                        <a:pt x="6582" y="15998"/>
                        <a:pt x="6613" y="15983"/>
                      </a:cubicBezTo>
                      <a:lnTo>
                        <a:pt x="6704" y="15983"/>
                      </a:lnTo>
                      <a:cubicBezTo>
                        <a:pt x="6735" y="15983"/>
                        <a:pt x="6750" y="15968"/>
                        <a:pt x="6765" y="15937"/>
                      </a:cubicBezTo>
                      <a:cubicBezTo>
                        <a:pt x="6811" y="15952"/>
                        <a:pt x="6841" y="15952"/>
                        <a:pt x="6872" y="15968"/>
                      </a:cubicBezTo>
                      <a:cubicBezTo>
                        <a:pt x="6948" y="15983"/>
                        <a:pt x="7024" y="15998"/>
                        <a:pt x="7100" y="16029"/>
                      </a:cubicBezTo>
                      <a:cubicBezTo>
                        <a:pt x="7237" y="16074"/>
                        <a:pt x="7375" y="16135"/>
                        <a:pt x="7496" y="16196"/>
                      </a:cubicBezTo>
                      <a:cubicBezTo>
                        <a:pt x="7512" y="16211"/>
                        <a:pt x="7542" y="16211"/>
                        <a:pt x="7557" y="16227"/>
                      </a:cubicBezTo>
                      <a:lnTo>
                        <a:pt x="7573" y="16242"/>
                      </a:lnTo>
                      <a:lnTo>
                        <a:pt x="7603" y="16257"/>
                      </a:lnTo>
                      <a:lnTo>
                        <a:pt x="7634" y="16272"/>
                      </a:lnTo>
                      <a:lnTo>
                        <a:pt x="7664" y="16272"/>
                      </a:lnTo>
                      <a:cubicBezTo>
                        <a:pt x="7679" y="16288"/>
                        <a:pt x="7695" y="16288"/>
                        <a:pt x="7725" y="16303"/>
                      </a:cubicBezTo>
                      <a:lnTo>
                        <a:pt x="7740" y="16318"/>
                      </a:lnTo>
                      <a:lnTo>
                        <a:pt x="7786" y="16333"/>
                      </a:lnTo>
                      <a:cubicBezTo>
                        <a:pt x="7801" y="16333"/>
                        <a:pt x="7816" y="16349"/>
                        <a:pt x="7847" y="16349"/>
                      </a:cubicBezTo>
                      <a:cubicBezTo>
                        <a:pt x="7847" y="16364"/>
                        <a:pt x="7847" y="16364"/>
                        <a:pt x="7847" y="16364"/>
                      </a:cubicBezTo>
                      <a:lnTo>
                        <a:pt x="7862" y="16364"/>
                      </a:lnTo>
                      <a:lnTo>
                        <a:pt x="7877" y="16379"/>
                      </a:lnTo>
                      <a:lnTo>
                        <a:pt x="7908" y="16379"/>
                      </a:lnTo>
                      <a:lnTo>
                        <a:pt x="7938" y="16394"/>
                      </a:lnTo>
                      <a:lnTo>
                        <a:pt x="8015" y="16425"/>
                      </a:lnTo>
                      <a:lnTo>
                        <a:pt x="8060" y="16440"/>
                      </a:lnTo>
                      <a:lnTo>
                        <a:pt x="8091" y="16455"/>
                      </a:lnTo>
                      <a:cubicBezTo>
                        <a:pt x="8121" y="16470"/>
                        <a:pt x="8167" y="16486"/>
                        <a:pt x="8197" y="16501"/>
                      </a:cubicBezTo>
                      <a:lnTo>
                        <a:pt x="8319" y="16531"/>
                      </a:lnTo>
                      <a:lnTo>
                        <a:pt x="8365" y="16547"/>
                      </a:lnTo>
                      <a:lnTo>
                        <a:pt x="8426" y="16562"/>
                      </a:lnTo>
                      <a:lnTo>
                        <a:pt x="8456" y="16577"/>
                      </a:lnTo>
                      <a:lnTo>
                        <a:pt x="8472" y="16577"/>
                      </a:lnTo>
                      <a:cubicBezTo>
                        <a:pt x="8487" y="16592"/>
                        <a:pt x="8502" y="16592"/>
                        <a:pt x="8533" y="16592"/>
                      </a:cubicBezTo>
                      <a:cubicBezTo>
                        <a:pt x="8593" y="16623"/>
                        <a:pt x="8654" y="16638"/>
                        <a:pt x="8715" y="16653"/>
                      </a:cubicBezTo>
                      <a:lnTo>
                        <a:pt x="8746" y="16653"/>
                      </a:lnTo>
                      <a:cubicBezTo>
                        <a:pt x="8761" y="16669"/>
                        <a:pt x="8776" y="16669"/>
                        <a:pt x="8807" y="16669"/>
                      </a:cubicBezTo>
                      <a:lnTo>
                        <a:pt x="8837" y="16684"/>
                      </a:lnTo>
                      <a:cubicBezTo>
                        <a:pt x="8852" y="16699"/>
                        <a:pt x="8883" y="16699"/>
                        <a:pt x="8898" y="16699"/>
                      </a:cubicBezTo>
                      <a:lnTo>
                        <a:pt x="8929" y="16714"/>
                      </a:lnTo>
                      <a:lnTo>
                        <a:pt x="8944" y="16729"/>
                      </a:lnTo>
                      <a:lnTo>
                        <a:pt x="8959" y="16729"/>
                      </a:lnTo>
                      <a:lnTo>
                        <a:pt x="8990" y="16745"/>
                      </a:lnTo>
                      <a:cubicBezTo>
                        <a:pt x="9020" y="16760"/>
                        <a:pt x="9051" y="16760"/>
                        <a:pt x="9081" y="16775"/>
                      </a:cubicBezTo>
                      <a:cubicBezTo>
                        <a:pt x="9172" y="16821"/>
                        <a:pt x="9249" y="16851"/>
                        <a:pt x="9325" y="16867"/>
                      </a:cubicBezTo>
                      <a:cubicBezTo>
                        <a:pt x="9355" y="16867"/>
                        <a:pt x="9371" y="16851"/>
                        <a:pt x="9386" y="16836"/>
                      </a:cubicBezTo>
                      <a:cubicBezTo>
                        <a:pt x="9386" y="16806"/>
                        <a:pt x="9371" y="16790"/>
                        <a:pt x="9355" y="16775"/>
                      </a:cubicBezTo>
                      <a:cubicBezTo>
                        <a:pt x="9294" y="16745"/>
                        <a:pt x="9218" y="16729"/>
                        <a:pt x="9142" y="16684"/>
                      </a:cubicBezTo>
                      <a:lnTo>
                        <a:pt x="9035" y="16653"/>
                      </a:lnTo>
                      <a:cubicBezTo>
                        <a:pt x="9020" y="16638"/>
                        <a:pt x="8990" y="16623"/>
                        <a:pt x="8974" y="16623"/>
                      </a:cubicBezTo>
                      <a:lnTo>
                        <a:pt x="8944" y="16608"/>
                      </a:lnTo>
                      <a:cubicBezTo>
                        <a:pt x="8929" y="16608"/>
                        <a:pt x="8898" y="16592"/>
                        <a:pt x="8883" y="16592"/>
                      </a:cubicBezTo>
                      <a:lnTo>
                        <a:pt x="8852" y="16577"/>
                      </a:lnTo>
                      <a:cubicBezTo>
                        <a:pt x="8837" y="16577"/>
                        <a:pt x="8807" y="16562"/>
                        <a:pt x="8776" y="16562"/>
                      </a:cubicBezTo>
                      <a:cubicBezTo>
                        <a:pt x="8715" y="16531"/>
                        <a:pt x="8654" y="16516"/>
                        <a:pt x="8578" y="16501"/>
                      </a:cubicBezTo>
                      <a:cubicBezTo>
                        <a:pt x="8517" y="16486"/>
                        <a:pt x="8456" y="16470"/>
                        <a:pt x="8395" y="16455"/>
                      </a:cubicBezTo>
                      <a:cubicBezTo>
                        <a:pt x="8380" y="16440"/>
                        <a:pt x="8365" y="16440"/>
                        <a:pt x="8350" y="16425"/>
                      </a:cubicBezTo>
                      <a:lnTo>
                        <a:pt x="8334" y="16425"/>
                      </a:lnTo>
                      <a:lnTo>
                        <a:pt x="8289" y="16410"/>
                      </a:lnTo>
                      <a:lnTo>
                        <a:pt x="8228" y="16394"/>
                      </a:lnTo>
                      <a:lnTo>
                        <a:pt x="8243" y="16394"/>
                      </a:lnTo>
                      <a:lnTo>
                        <a:pt x="8197" y="16379"/>
                      </a:lnTo>
                      <a:cubicBezTo>
                        <a:pt x="8136" y="16349"/>
                        <a:pt x="8075" y="16333"/>
                        <a:pt x="8015" y="16303"/>
                      </a:cubicBezTo>
                      <a:lnTo>
                        <a:pt x="7984" y="16303"/>
                      </a:lnTo>
                      <a:cubicBezTo>
                        <a:pt x="7938" y="16288"/>
                        <a:pt x="7893" y="16257"/>
                        <a:pt x="7847" y="16242"/>
                      </a:cubicBezTo>
                      <a:lnTo>
                        <a:pt x="7801" y="16227"/>
                      </a:lnTo>
                      <a:cubicBezTo>
                        <a:pt x="7756" y="16196"/>
                        <a:pt x="7710" y="16181"/>
                        <a:pt x="7664" y="16166"/>
                      </a:cubicBezTo>
                      <a:lnTo>
                        <a:pt x="7634" y="16150"/>
                      </a:lnTo>
                      <a:lnTo>
                        <a:pt x="7496" y="16090"/>
                      </a:lnTo>
                      <a:lnTo>
                        <a:pt x="7466" y="16074"/>
                      </a:lnTo>
                      <a:cubicBezTo>
                        <a:pt x="7390" y="16029"/>
                        <a:pt x="7298" y="15983"/>
                        <a:pt x="7192" y="15952"/>
                      </a:cubicBezTo>
                      <a:cubicBezTo>
                        <a:pt x="7116" y="15922"/>
                        <a:pt x="7024" y="15907"/>
                        <a:pt x="6948" y="15891"/>
                      </a:cubicBezTo>
                      <a:cubicBezTo>
                        <a:pt x="6887" y="15876"/>
                        <a:pt x="6811" y="15861"/>
                        <a:pt x="6750" y="15861"/>
                      </a:cubicBezTo>
                      <a:cubicBezTo>
                        <a:pt x="6735" y="15846"/>
                        <a:pt x="6719" y="15831"/>
                        <a:pt x="6689" y="15831"/>
                      </a:cubicBezTo>
                      <a:lnTo>
                        <a:pt x="6476" y="15831"/>
                      </a:lnTo>
                      <a:lnTo>
                        <a:pt x="6354" y="15846"/>
                      </a:lnTo>
                      <a:lnTo>
                        <a:pt x="6034" y="15846"/>
                      </a:lnTo>
                      <a:cubicBezTo>
                        <a:pt x="6049" y="15831"/>
                        <a:pt x="6064" y="15831"/>
                        <a:pt x="6080" y="15815"/>
                      </a:cubicBezTo>
                      <a:cubicBezTo>
                        <a:pt x="6201" y="15770"/>
                        <a:pt x="6308" y="15724"/>
                        <a:pt x="6415" y="15678"/>
                      </a:cubicBezTo>
                      <a:lnTo>
                        <a:pt x="6476" y="15663"/>
                      </a:lnTo>
                      <a:lnTo>
                        <a:pt x="6521" y="15648"/>
                      </a:lnTo>
                      <a:cubicBezTo>
                        <a:pt x="6598" y="15617"/>
                        <a:pt x="6674" y="15587"/>
                        <a:pt x="6750" y="15572"/>
                      </a:cubicBezTo>
                      <a:cubicBezTo>
                        <a:pt x="6841" y="15541"/>
                        <a:pt x="6948" y="15511"/>
                        <a:pt x="7055" y="15480"/>
                      </a:cubicBezTo>
                      <a:cubicBezTo>
                        <a:pt x="7161" y="15450"/>
                        <a:pt x="7253" y="15419"/>
                        <a:pt x="7329" y="15404"/>
                      </a:cubicBezTo>
                      <a:cubicBezTo>
                        <a:pt x="7420" y="15373"/>
                        <a:pt x="7512" y="15358"/>
                        <a:pt x="7634" y="15328"/>
                      </a:cubicBezTo>
                      <a:cubicBezTo>
                        <a:pt x="7710" y="15313"/>
                        <a:pt x="7832" y="15297"/>
                        <a:pt x="7938" y="15282"/>
                      </a:cubicBezTo>
                      <a:cubicBezTo>
                        <a:pt x="7999" y="15267"/>
                        <a:pt x="8075" y="15252"/>
                        <a:pt x="8136" y="15252"/>
                      </a:cubicBezTo>
                      <a:lnTo>
                        <a:pt x="8213" y="15236"/>
                      </a:lnTo>
                      <a:cubicBezTo>
                        <a:pt x="8411" y="15206"/>
                        <a:pt x="8624" y="15191"/>
                        <a:pt x="8837" y="15145"/>
                      </a:cubicBezTo>
                      <a:cubicBezTo>
                        <a:pt x="9005" y="15099"/>
                        <a:pt x="9172" y="15069"/>
                        <a:pt x="9340" y="15023"/>
                      </a:cubicBezTo>
                      <a:lnTo>
                        <a:pt x="9538" y="14993"/>
                      </a:lnTo>
                      <a:cubicBezTo>
                        <a:pt x="9721" y="14947"/>
                        <a:pt x="9965" y="14901"/>
                        <a:pt x="10208" y="14825"/>
                      </a:cubicBezTo>
                      <a:cubicBezTo>
                        <a:pt x="10452" y="14764"/>
                        <a:pt x="10727" y="14673"/>
                        <a:pt x="10986" y="14566"/>
                      </a:cubicBezTo>
                      <a:cubicBezTo>
                        <a:pt x="11245" y="14459"/>
                        <a:pt x="11488" y="14322"/>
                        <a:pt x="11702" y="14155"/>
                      </a:cubicBezTo>
                      <a:cubicBezTo>
                        <a:pt x="11717" y="14155"/>
                        <a:pt x="11732" y="14139"/>
                        <a:pt x="11732" y="14124"/>
                      </a:cubicBezTo>
                      <a:cubicBezTo>
                        <a:pt x="11732" y="14109"/>
                        <a:pt x="11732" y="14094"/>
                        <a:pt x="11717" y="14078"/>
                      </a:cubicBezTo>
                      <a:cubicBezTo>
                        <a:pt x="11702" y="14063"/>
                        <a:pt x="11686" y="14063"/>
                        <a:pt x="11671" y="14063"/>
                      </a:cubicBezTo>
                      <a:lnTo>
                        <a:pt x="11641" y="14063"/>
                      </a:lnTo>
                      <a:cubicBezTo>
                        <a:pt x="11610" y="14078"/>
                        <a:pt x="11580" y="14094"/>
                        <a:pt x="11549" y="14109"/>
                      </a:cubicBezTo>
                      <a:lnTo>
                        <a:pt x="11534" y="14124"/>
                      </a:lnTo>
                      <a:cubicBezTo>
                        <a:pt x="11458" y="14155"/>
                        <a:pt x="11397" y="14185"/>
                        <a:pt x="11321" y="14216"/>
                      </a:cubicBezTo>
                      <a:cubicBezTo>
                        <a:pt x="11305" y="14231"/>
                        <a:pt x="11290" y="14231"/>
                        <a:pt x="11275" y="14231"/>
                      </a:cubicBezTo>
                      <a:lnTo>
                        <a:pt x="11214" y="14261"/>
                      </a:lnTo>
                      <a:cubicBezTo>
                        <a:pt x="11168" y="14276"/>
                        <a:pt x="11138" y="14292"/>
                        <a:pt x="11107" y="14307"/>
                      </a:cubicBezTo>
                      <a:lnTo>
                        <a:pt x="11046" y="14322"/>
                      </a:lnTo>
                      <a:cubicBezTo>
                        <a:pt x="11016" y="14337"/>
                        <a:pt x="10986" y="14337"/>
                        <a:pt x="10970" y="14353"/>
                      </a:cubicBezTo>
                      <a:cubicBezTo>
                        <a:pt x="10909" y="14368"/>
                        <a:pt x="10864" y="14383"/>
                        <a:pt x="10818" y="14398"/>
                      </a:cubicBezTo>
                      <a:cubicBezTo>
                        <a:pt x="10727" y="14414"/>
                        <a:pt x="10650" y="14429"/>
                        <a:pt x="10559" y="14459"/>
                      </a:cubicBezTo>
                      <a:cubicBezTo>
                        <a:pt x="10376" y="14505"/>
                        <a:pt x="10193" y="14551"/>
                        <a:pt x="9995" y="14596"/>
                      </a:cubicBezTo>
                      <a:lnTo>
                        <a:pt x="10010" y="14581"/>
                      </a:lnTo>
                      <a:cubicBezTo>
                        <a:pt x="9995" y="14581"/>
                        <a:pt x="9980" y="14596"/>
                        <a:pt x="9965" y="14596"/>
                      </a:cubicBezTo>
                      <a:cubicBezTo>
                        <a:pt x="9904" y="14612"/>
                        <a:pt x="9843" y="14612"/>
                        <a:pt x="9782" y="14627"/>
                      </a:cubicBezTo>
                      <a:cubicBezTo>
                        <a:pt x="9675" y="14642"/>
                        <a:pt x="9569" y="14657"/>
                        <a:pt x="9477" y="14688"/>
                      </a:cubicBezTo>
                      <a:cubicBezTo>
                        <a:pt x="9386" y="14703"/>
                        <a:pt x="9310" y="14718"/>
                        <a:pt x="9233" y="14734"/>
                      </a:cubicBezTo>
                      <a:lnTo>
                        <a:pt x="8929" y="14794"/>
                      </a:lnTo>
                      <a:lnTo>
                        <a:pt x="8898" y="14794"/>
                      </a:lnTo>
                      <a:cubicBezTo>
                        <a:pt x="8776" y="14810"/>
                        <a:pt x="8654" y="14840"/>
                        <a:pt x="8533" y="14855"/>
                      </a:cubicBezTo>
                      <a:cubicBezTo>
                        <a:pt x="8380" y="14871"/>
                        <a:pt x="8243" y="14886"/>
                        <a:pt x="8121" y="14901"/>
                      </a:cubicBezTo>
                      <a:lnTo>
                        <a:pt x="8045" y="14901"/>
                      </a:lnTo>
                      <a:cubicBezTo>
                        <a:pt x="7938" y="14916"/>
                        <a:pt x="7832" y="14916"/>
                        <a:pt x="7710" y="14932"/>
                      </a:cubicBezTo>
                      <a:lnTo>
                        <a:pt x="7695" y="14932"/>
                      </a:lnTo>
                      <a:cubicBezTo>
                        <a:pt x="7634" y="14947"/>
                        <a:pt x="7573" y="14947"/>
                        <a:pt x="7512" y="14962"/>
                      </a:cubicBezTo>
                      <a:cubicBezTo>
                        <a:pt x="7436" y="14977"/>
                        <a:pt x="7359" y="14993"/>
                        <a:pt x="7283" y="15008"/>
                      </a:cubicBezTo>
                      <a:cubicBezTo>
                        <a:pt x="7146" y="15054"/>
                        <a:pt x="7024" y="15084"/>
                        <a:pt x="6902" y="15114"/>
                      </a:cubicBezTo>
                      <a:lnTo>
                        <a:pt x="6887" y="15130"/>
                      </a:lnTo>
                      <a:cubicBezTo>
                        <a:pt x="6765" y="15160"/>
                        <a:pt x="6628" y="15206"/>
                        <a:pt x="6506" y="15252"/>
                      </a:cubicBezTo>
                      <a:lnTo>
                        <a:pt x="6460" y="15267"/>
                      </a:lnTo>
                      <a:cubicBezTo>
                        <a:pt x="6354" y="15313"/>
                        <a:pt x="6232" y="15343"/>
                        <a:pt x="6125" y="15404"/>
                      </a:cubicBezTo>
                      <a:lnTo>
                        <a:pt x="6080" y="15419"/>
                      </a:lnTo>
                      <a:cubicBezTo>
                        <a:pt x="6034" y="15450"/>
                        <a:pt x="5973" y="15465"/>
                        <a:pt x="5927" y="15495"/>
                      </a:cubicBezTo>
                      <a:cubicBezTo>
                        <a:pt x="5866" y="15526"/>
                        <a:pt x="5805" y="15572"/>
                        <a:pt x="5744" y="15602"/>
                      </a:cubicBezTo>
                      <a:cubicBezTo>
                        <a:pt x="5546" y="15709"/>
                        <a:pt x="5287" y="15861"/>
                        <a:pt x="5044" y="16044"/>
                      </a:cubicBezTo>
                      <a:cubicBezTo>
                        <a:pt x="4861" y="16181"/>
                        <a:pt x="4632" y="16349"/>
                        <a:pt x="4404" y="16531"/>
                      </a:cubicBezTo>
                      <a:cubicBezTo>
                        <a:pt x="4206" y="16684"/>
                        <a:pt x="3962" y="16882"/>
                        <a:pt x="3748" y="17080"/>
                      </a:cubicBezTo>
                      <a:cubicBezTo>
                        <a:pt x="3718" y="17110"/>
                        <a:pt x="3703" y="17141"/>
                        <a:pt x="3672" y="17171"/>
                      </a:cubicBezTo>
                      <a:cubicBezTo>
                        <a:pt x="3672" y="17156"/>
                        <a:pt x="3672" y="17141"/>
                        <a:pt x="3688" y="17110"/>
                      </a:cubicBezTo>
                      <a:cubicBezTo>
                        <a:pt x="3703" y="17049"/>
                        <a:pt x="3733" y="16988"/>
                        <a:pt x="3764" y="16928"/>
                      </a:cubicBezTo>
                      <a:lnTo>
                        <a:pt x="3764" y="16882"/>
                      </a:lnTo>
                      <a:cubicBezTo>
                        <a:pt x="3947" y="16410"/>
                        <a:pt x="4114" y="15998"/>
                        <a:pt x="4282" y="15632"/>
                      </a:cubicBezTo>
                      <a:cubicBezTo>
                        <a:pt x="4480" y="15160"/>
                        <a:pt x="4663" y="14764"/>
                        <a:pt x="4845" y="14398"/>
                      </a:cubicBezTo>
                      <a:cubicBezTo>
                        <a:pt x="4937" y="14216"/>
                        <a:pt x="5044" y="14017"/>
                        <a:pt x="5150" y="13819"/>
                      </a:cubicBezTo>
                      <a:cubicBezTo>
                        <a:pt x="5196" y="13728"/>
                        <a:pt x="5242" y="13637"/>
                        <a:pt x="5287" y="13545"/>
                      </a:cubicBezTo>
                      <a:lnTo>
                        <a:pt x="5318" y="13499"/>
                      </a:lnTo>
                      <a:cubicBezTo>
                        <a:pt x="5363" y="13438"/>
                        <a:pt x="5394" y="13362"/>
                        <a:pt x="5424" y="13301"/>
                      </a:cubicBezTo>
                      <a:lnTo>
                        <a:pt x="5470" y="13225"/>
                      </a:lnTo>
                      <a:cubicBezTo>
                        <a:pt x="5470" y="13210"/>
                        <a:pt x="5485" y="13195"/>
                        <a:pt x="5485" y="13179"/>
                      </a:cubicBezTo>
                      <a:lnTo>
                        <a:pt x="5501" y="13164"/>
                      </a:lnTo>
                      <a:lnTo>
                        <a:pt x="5516" y="13149"/>
                      </a:lnTo>
                      <a:cubicBezTo>
                        <a:pt x="5531" y="13149"/>
                        <a:pt x="5546" y="13134"/>
                        <a:pt x="5562" y="13134"/>
                      </a:cubicBezTo>
                      <a:cubicBezTo>
                        <a:pt x="5577" y="13119"/>
                        <a:pt x="5607" y="13103"/>
                        <a:pt x="5622" y="13088"/>
                      </a:cubicBezTo>
                      <a:cubicBezTo>
                        <a:pt x="5638" y="13073"/>
                        <a:pt x="5668" y="13058"/>
                        <a:pt x="5683" y="13042"/>
                      </a:cubicBezTo>
                      <a:cubicBezTo>
                        <a:pt x="5760" y="12981"/>
                        <a:pt x="5851" y="12936"/>
                        <a:pt x="5927" y="12905"/>
                      </a:cubicBezTo>
                      <a:cubicBezTo>
                        <a:pt x="5988" y="12875"/>
                        <a:pt x="6049" y="12844"/>
                        <a:pt x="6110" y="12814"/>
                      </a:cubicBezTo>
                      <a:cubicBezTo>
                        <a:pt x="6140" y="12799"/>
                        <a:pt x="6171" y="12799"/>
                        <a:pt x="6201" y="12783"/>
                      </a:cubicBezTo>
                      <a:lnTo>
                        <a:pt x="6278" y="12753"/>
                      </a:lnTo>
                      <a:cubicBezTo>
                        <a:pt x="6308" y="12738"/>
                        <a:pt x="6354" y="12722"/>
                        <a:pt x="6384" y="12707"/>
                      </a:cubicBezTo>
                      <a:cubicBezTo>
                        <a:pt x="6430" y="12692"/>
                        <a:pt x="6476" y="12677"/>
                        <a:pt x="6521" y="12661"/>
                      </a:cubicBezTo>
                      <a:cubicBezTo>
                        <a:pt x="6582" y="12646"/>
                        <a:pt x="6643" y="12631"/>
                        <a:pt x="6704" y="12601"/>
                      </a:cubicBezTo>
                      <a:lnTo>
                        <a:pt x="6857" y="12570"/>
                      </a:lnTo>
                      <a:lnTo>
                        <a:pt x="6933" y="12540"/>
                      </a:lnTo>
                      <a:lnTo>
                        <a:pt x="7055" y="12509"/>
                      </a:lnTo>
                      <a:lnTo>
                        <a:pt x="7085" y="12509"/>
                      </a:lnTo>
                      <a:cubicBezTo>
                        <a:pt x="7222" y="12479"/>
                        <a:pt x="7359" y="12448"/>
                        <a:pt x="7496" y="12418"/>
                      </a:cubicBezTo>
                      <a:lnTo>
                        <a:pt x="7588" y="12402"/>
                      </a:lnTo>
                      <a:lnTo>
                        <a:pt x="7725" y="12372"/>
                      </a:lnTo>
                      <a:lnTo>
                        <a:pt x="7847" y="12342"/>
                      </a:lnTo>
                      <a:lnTo>
                        <a:pt x="7938" y="12326"/>
                      </a:lnTo>
                      <a:cubicBezTo>
                        <a:pt x="7999" y="12311"/>
                        <a:pt x="8060" y="12296"/>
                        <a:pt x="8121" y="12281"/>
                      </a:cubicBezTo>
                      <a:cubicBezTo>
                        <a:pt x="8182" y="12265"/>
                        <a:pt x="8258" y="12250"/>
                        <a:pt x="8319" y="12235"/>
                      </a:cubicBezTo>
                      <a:lnTo>
                        <a:pt x="8395" y="12220"/>
                      </a:lnTo>
                      <a:cubicBezTo>
                        <a:pt x="8456" y="12204"/>
                        <a:pt x="8502" y="12204"/>
                        <a:pt x="8563" y="12189"/>
                      </a:cubicBezTo>
                      <a:cubicBezTo>
                        <a:pt x="8593" y="12174"/>
                        <a:pt x="8624" y="12174"/>
                        <a:pt x="8654" y="12159"/>
                      </a:cubicBezTo>
                      <a:lnTo>
                        <a:pt x="8731" y="12143"/>
                      </a:lnTo>
                      <a:lnTo>
                        <a:pt x="8776" y="12143"/>
                      </a:lnTo>
                      <a:cubicBezTo>
                        <a:pt x="8822" y="12128"/>
                        <a:pt x="8868" y="12113"/>
                        <a:pt x="8913" y="12098"/>
                      </a:cubicBezTo>
                      <a:cubicBezTo>
                        <a:pt x="8944" y="12098"/>
                        <a:pt x="8959" y="12098"/>
                        <a:pt x="8990" y="12083"/>
                      </a:cubicBezTo>
                      <a:lnTo>
                        <a:pt x="9035" y="12067"/>
                      </a:lnTo>
                      <a:lnTo>
                        <a:pt x="9066" y="12052"/>
                      </a:lnTo>
                      <a:cubicBezTo>
                        <a:pt x="9096" y="12052"/>
                        <a:pt x="9127" y="12037"/>
                        <a:pt x="9157" y="12037"/>
                      </a:cubicBezTo>
                      <a:lnTo>
                        <a:pt x="9218" y="12006"/>
                      </a:lnTo>
                      <a:lnTo>
                        <a:pt x="9279" y="11991"/>
                      </a:lnTo>
                      <a:lnTo>
                        <a:pt x="9325" y="11976"/>
                      </a:lnTo>
                      <a:cubicBezTo>
                        <a:pt x="9355" y="11976"/>
                        <a:pt x="9371" y="11961"/>
                        <a:pt x="9401" y="11945"/>
                      </a:cubicBezTo>
                      <a:cubicBezTo>
                        <a:pt x="9553" y="11900"/>
                        <a:pt x="9706" y="11854"/>
                        <a:pt x="9858" y="11793"/>
                      </a:cubicBezTo>
                      <a:lnTo>
                        <a:pt x="9889" y="11778"/>
                      </a:lnTo>
                      <a:cubicBezTo>
                        <a:pt x="10010" y="11747"/>
                        <a:pt x="10117" y="11702"/>
                        <a:pt x="10239" y="11671"/>
                      </a:cubicBezTo>
                      <a:lnTo>
                        <a:pt x="10391" y="11610"/>
                      </a:lnTo>
                      <a:lnTo>
                        <a:pt x="10437" y="11595"/>
                      </a:lnTo>
                      <a:cubicBezTo>
                        <a:pt x="10589" y="11549"/>
                        <a:pt x="10757" y="11488"/>
                        <a:pt x="10925" y="11427"/>
                      </a:cubicBezTo>
                      <a:lnTo>
                        <a:pt x="10955" y="11412"/>
                      </a:lnTo>
                      <a:cubicBezTo>
                        <a:pt x="10986" y="11397"/>
                        <a:pt x="11016" y="11397"/>
                        <a:pt x="11046" y="11382"/>
                      </a:cubicBezTo>
                      <a:cubicBezTo>
                        <a:pt x="11092" y="11366"/>
                        <a:pt x="11123" y="11351"/>
                        <a:pt x="11153" y="11336"/>
                      </a:cubicBezTo>
                      <a:lnTo>
                        <a:pt x="11184" y="11321"/>
                      </a:lnTo>
                      <a:cubicBezTo>
                        <a:pt x="11260" y="11290"/>
                        <a:pt x="11321" y="11260"/>
                        <a:pt x="11382" y="11229"/>
                      </a:cubicBezTo>
                      <a:lnTo>
                        <a:pt x="11427" y="11214"/>
                      </a:lnTo>
                      <a:lnTo>
                        <a:pt x="11504" y="11168"/>
                      </a:lnTo>
                      <a:lnTo>
                        <a:pt x="11534" y="11153"/>
                      </a:lnTo>
                      <a:lnTo>
                        <a:pt x="11549" y="11153"/>
                      </a:lnTo>
                      <a:cubicBezTo>
                        <a:pt x="11580" y="11138"/>
                        <a:pt x="11610" y="11123"/>
                        <a:pt x="11625" y="11107"/>
                      </a:cubicBezTo>
                      <a:cubicBezTo>
                        <a:pt x="11717" y="11062"/>
                        <a:pt x="11793" y="11016"/>
                        <a:pt x="11884" y="10970"/>
                      </a:cubicBezTo>
                      <a:cubicBezTo>
                        <a:pt x="11976" y="10909"/>
                        <a:pt x="12083" y="10848"/>
                        <a:pt x="12174" y="10787"/>
                      </a:cubicBezTo>
                      <a:lnTo>
                        <a:pt x="12326" y="10696"/>
                      </a:lnTo>
                      <a:cubicBezTo>
                        <a:pt x="12494" y="10605"/>
                        <a:pt x="12646" y="10513"/>
                        <a:pt x="12783" y="10422"/>
                      </a:cubicBezTo>
                      <a:cubicBezTo>
                        <a:pt x="12936" y="10330"/>
                        <a:pt x="13088" y="10224"/>
                        <a:pt x="13225" y="10117"/>
                      </a:cubicBezTo>
                      <a:cubicBezTo>
                        <a:pt x="13271" y="10087"/>
                        <a:pt x="13286" y="10026"/>
                        <a:pt x="13256" y="9980"/>
                      </a:cubicBezTo>
                      <a:cubicBezTo>
                        <a:pt x="13225" y="9965"/>
                        <a:pt x="13210" y="9949"/>
                        <a:pt x="13179" y="9949"/>
                      </a:cubicBezTo>
                      <a:cubicBezTo>
                        <a:pt x="13149" y="9949"/>
                        <a:pt x="13134" y="9949"/>
                        <a:pt x="13119" y="9965"/>
                      </a:cubicBezTo>
                      <a:cubicBezTo>
                        <a:pt x="13027" y="10026"/>
                        <a:pt x="12936" y="10087"/>
                        <a:pt x="12844" y="10148"/>
                      </a:cubicBezTo>
                      <a:lnTo>
                        <a:pt x="12738" y="10239"/>
                      </a:lnTo>
                      <a:lnTo>
                        <a:pt x="12646" y="10300"/>
                      </a:lnTo>
                      <a:lnTo>
                        <a:pt x="12601" y="10330"/>
                      </a:lnTo>
                      <a:lnTo>
                        <a:pt x="12585" y="10346"/>
                      </a:lnTo>
                      <a:cubicBezTo>
                        <a:pt x="12540" y="10376"/>
                        <a:pt x="12479" y="10407"/>
                        <a:pt x="12433" y="10437"/>
                      </a:cubicBezTo>
                      <a:cubicBezTo>
                        <a:pt x="12296" y="10513"/>
                        <a:pt x="12143" y="10620"/>
                        <a:pt x="11991" y="10711"/>
                      </a:cubicBezTo>
                      <a:cubicBezTo>
                        <a:pt x="11915" y="10757"/>
                        <a:pt x="11823" y="10803"/>
                        <a:pt x="11747" y="10848"/>
                      </a:cubicBezTo>
                      <a:cubicBezTo>
                        <a:pt x="11702" y="10879"/>
                        <a:pt x="11671" y="10894"/>
                        <a:pt x="11625" y="10925"/>
                      </a:cubicBezTo>
                      <a:cubicBezTo>
                        <a:pt x="11595" y="10940"/>
                        <a:pt x="11564" y="10955"/>
                        <a:pt x="11534" y="10970"/>
                      </a:cubicBezTo>
                      <a:cubicBezTo>
                        <a:pt x="11534" y="10970"/>
                        <a:pt x="11519" y="10970"/>
                        <a:pt x="11519" y="10986"/>
                      </a:cubicBezTo>
                      <a:lnTo>
                        <a:pt x="11488" y="11001"/>
                      </a:lnTo>
                      <a:lnTo>
                        <a:pt x="11443" y="11016"/>
                      </a:lnTo>
                      <a:lnTo>
                        <a:pt x="11382" y="11046"/>
                      </a:lnTo>
                      <a:lnTo>
                        <a:pt x="11366" y="11062"/>
                      </a:lnTo>
                      <a:cubicBezTo>
                        <a:pt x="11336" y="11077"/>
                        <a:pt x="11321" y="11077"/>
                        <a:pt x="11305" y="11092"/>
                      </a:cubicBezTo>
                      <a:lnTo>
                        <a:pt x="11275" y="11107"/>
                      </a:lnTo>
                      <a:lnTo>
                        <a:pt x="11245" y="11107"/>
                      </a:lnTo>
                      <a:lnTo>
                        <a:pt x="11184" y="11138"/>
                      </a:lnTo>
                      <a:lnTo>
                        <a:pt x="11138" y="11153"/>
                      </a:lnTo>
                      <a:cubicBezTo>
                        <a:pt x="11092" y="11184"/>
                        <a:pt x="11031" y="11199"/>
                        <a:pt x="10986" y="11214"/>
                      </a:cubicBezTo>
                      <a:cubicBezTo>
                        <a:pt x="10940" y="11229"/>
                        <a:pt x="10894" y="11260"/>
                        <a:pt x="10848" y="11275"/>
                      </a:cubicBezTo>
                      <a:lnTo>
                        <a:pt x="10787" y="11290"/>
                      </a:lnTo>
                      <a:cubicBezTo>
                        <a:pt x="10727" y="11321"/>
                        <a:pt x="10666" y="11336"/>
                        <a:pt x="10605" y="11351"/>
                      </a:cubicBezTo>
                      <a:cubicBezTo>
                        <a:pt x="10544" y="11366"/>
                        <a:pt x="10498" y="11397"/>
                        <a:pt x="10437" y="11412"/>
                      </a:cubicBezTo>
                      <a:cubicBezTo>
                        <a:pt x="10315" y="11443"/>
                        <a:pt x="10193" y="11488"/>
                        <a:pt x="10071" y="11519"/>
                      </a:cubicBezTo>
                      <a:cubicBezTo>
                        <a:pt x="9919" y="11580"/>
                        <a:pt x="9751" y="11625"/>
                        <a:pt x="9584" y="11686"/>
                      </a:cubicBezTo>
                      <a:lnTo>
                        <a:pt x="9340" y="11763"/>
                      </a:lnTo>
                      <a:lnTo>
                        <a:pt x="9264" y="11793"/>
                      </a:lnTo>
                      <a:lnTo>
                        <a:pt x="9218" y="11808"/>
                      </a:lnTo>
                      <a:lnTo>
                        <a:pt x="9172" y="11823"/>
                      </a:lnTo>
                      <a:lnTo>
                        <a:pt x="9096" y="11839"/>
                      </a:lnTo>
                      <a:lnTo>
                        <a:pt x="9035" y="11854"/>
                      </a:lnTo>
                      <a:lnTo>
                        <a:pt x="8959" y="11884"/>
                      </a:lnTo>
                      <a:lnTo>
                        <a:pt x="8944" y="11884"/>
                      </a:lnTo>
                      <a:cubicBezTo>
                        <a:pt x="8944" y="11884"/>
                        <a:pt x="8959" y="11869"/>
                        <a:pt x="8959" y="11869"/>
                      </a:cubicBezTo>
                      <a:cubicBezTo>
                        <a:pt x="8974" y="11839"/>
                        <a:pt x="9005" y="11808"/>
                        <a:pt x="9020" y="11793"/>
                      </a:cubicBezTo>
                      <a:lnTo>
                        <a:pt x="9066" y="11747"/>
                      </a:lnTo>
                      <a:cubicBezTo>
                        <a:pt x="9096" y="11702"/>
                        <a:pt x="9142" y="11656"/>
                        <a:pt x="9188" y="11610"/>
                      </a:cubicBezTo>
                      <a:lnTo>
                        <a:pt x="9218" y="11580"/>
                      </a:lnTo>
                      <a:cubicBezTo>
                        <a:pt x="9249" y="11549"/>
                        <a:pt x="9279" y="11519"/>
                        <a:pt x="9310" y="11473"/>
                      </a:cubicBezTo>
                      <a:lnTo>
                        <a:pt x="9340" y="11443"/>
                      </a:lnTo>
                      <a:cubicBezTo>
                        <a:pt x="9371" y="11412"/>
                        <a:pt x="9416" y="11382"/>
                        <a:pt x="9447" y="11351"/>
                      </a:cubicBezTo>
                      <a:lnTo>
                        <a:pt x="9492" y="11305"/>
                      </a:lnTo>
                      <a:lnTo>
                        <a:pt x="9538" y="11260"/>
                      </a:lnTo>
                      <a:lnTo>
                        <a:pt x="9553" y="11245"/>
                      </a:lnTo>
                      <a:lnTo>
                        <a:pt x="9584" y="11199"/>
                      </a:lnTo>
                      <a:lnTo>
                        <a:pt x="9706" y="11062"/>
                      </a:lnTo>
                      <a:cubicBezTo>
                        <a:pt x="9736" y="11031"/>
                        <a:pt x="9751" y="11001"/>
                        <a:pt x="9782" y="10970"/>
                      </a:cubicBezTo>
                      <a:lnTo>
                        <a:pt x="9797" y="10955"/>
                      </a:lnTo>
                      <a:cubicBezTo>
                        <a:pt x="9828" y="10909"/>
                        <a:pt x="9873" y="10879"/>
                        <a:pt x="9904" y="10833"/>
                      </a:cubicBezTo>
                      <a:cubicBezTo>
                        <a:pt x="9919" y="10787"/>
                        <a:pt x="9949" y="10757"/>
                        <a:pt x="9980" y="10727"/>
                      </a:cubicBezTo>
                      <a:lnTo>
                        <a:pt x="9980" y="10711"/>
                      </a:lnTo>
                      <a:cubicBezTo>
                        <a:pt x="10026" y="10666"/>
                        <a:pt x="10056" y="10620"/>
                        <a:pt x="10087" y="10574"/>
                      </a:cubicBezTo>
                      <a:cubicBezTo>
                        <a:pt x="10087" y="10559"/>
                        <a:pt x="10087" y="10528"/>
                        <a:pt x="10087" y="10513"/>
                      </a:cubicBezTo>
                      <a:cubicBezTo>
                        <a:pt x="10087" y="10498"/>
                        <a:pt x="10071" y="10483"/>
                        <a:pt x="10056" y="10467"/>
                      </a:cubicBezTo>
                      <a:lnTo>
                        <a:pt x="10026" y="10467"/>
                      </a:lnTo>
                      <a:cubicBezTo>
                        <a:pt x="9995" y="10467"/>
                        <a:pt x="9980" y="10483"/>
                        <a:pt x="9965" y="10498"/>
                      </a:cubicBezTo>
                      <a:cubicBezTo>
                        <a:pt x="9949" y="10528"/>
                        <a:pt x="9934" y="10544"/>
                        <a:pt x="9919" y="10574"/>
                      </a:cubicBezTo>
                      <a:cubicBezTo>
                        <a:pt x="9873" y="10635"/>
                        <a:pt x="9843" y="10681"/>
                        <a:pt x="9812" y="10711"/>
                      </a:cubicBezTo>
                      <a:cubicBezTo>
                        <a:pt x="9797" y="10742"/>
                        <a:pt x="9782" y="10757"/>
                        <a:pt x="9767" y="10772"/>
                      </a:cubicBezTo>
                      <a:cubicBezTo>
                        <a:pt x="9751" y="10803"/>
                        <a:pt x="9736" y="10818"/>
                        <a:pt x="9721" y="10848"/>
                      </a:cubicBezTo>
                      <a:lnTo>
                        <a:pt x="9690" y="10879"/>
                      </a:lnTo>
                      <a:cubicBezTo>
                        <a:pt x="9660" y="10909"/>
                        <a:pt x="9645" y="10940"/>
                        <a:pt x="9614" y="10970"/>
                      </a:cubicBezTo>
                      <a:lnTo>
                        <a:pt x="9569" y="11031"/>
                      </a:lnTo>
                      <a:cubicBezTo>
                        <a:pt x="9553" y="11062"/>
                        <a:pt x="9523" y="11092"/>
                        <a:pt x="9492" y="11123"/>
                      </a:cubicBezTo>
                      <a:cubicBezTo>
                        <a:pt x="9462" y="11153"/>
                        <a:pt x="9447" y="11184"/>
                        <a:pt x="9416" y="11214"/>
                      </a:cubicBezTo>
                      <a:lnTo>
                        <a:pt x="9355" y="11275"/>
                      </a:lnTo>
                      <a:lnTo>
                        <a:pt x="9294" y="11351"/>
                      </a:lnTo>
                      <a:lnTo>
                        <a:pt x="9218" y="11427"/>
                      </a:lnTo>
                      <a:cubicBezTo>
                        <a:pt x="9142" y="11504"/>
                        <a:pt x="9066" y="11595"/>
                        <a:pt x="8990" y="11686"/>
                      </a:cubicBezTo>
                      <a:lnTo>
                        <a:pt x="8974" y="11717"/>
                      </a:lnTo>
                      <a:cubicBezTo>
                        <a:pt x="8944" y="11747"/>
                        <a:pt x="8929" y="11778"/>
                        <a:pt x="8898" y="11808"/>
                      </a:cubicBezTo>
                      <a:lnTo>
                        <a:pt x="8852" y="11854"/>
                      </a:lnTo>
                      <a:cubicBezTo>
                        <a:pt x="8852" y="11869"/>
                        <a:pt x="8837" y="11884"/>
                        <a:pt x="8822" y="11900"/>
                      </a:cubicBezTo>
                      <a:lnTo>
                        <a:pt x="8822" y="11915"/>
                      </a:lnTo>
                      <a:lnTo>
                        <a:pt x="8761" y="11930"/>
                      </a:lnTo>
                      <a:cubicBezTo>
                        <a:pt x="8715" y="11945"/>
                        <a:pt x="8654" y="11961"/>
                        <a:pt x="8593" y="11976"/>
                      </a:cubicBezTo>
                      <a:cubicBezTo>
                        <a:pt x="8426" y="12006"/>
                        <a:pt x="8243" y="12052"/>
                        <a:pt x="8060" y="12083"/>
                      </a:cubicBezTo>
                      <a:cubicBezTo>
                        <a:pt x="7999" y="12098"/>
                        <a:pt x="7938" y="12113"/>
                        <a:pt x="7877" y="12128"/>
                      </a:cubicBezTo>
                      <a:lnTo>
                        <a:pt x="7801" y="12143"/>
                      </a:lnTo>
                      <a:lnTo>
                        <a:pt x="7771" y="12159"/>
                      </a:lnTo>
                      <a:lnTo>
                        <a:pt x="7588" y="12204"/>
                      </a:lnTo>
                      <a:lnTo>
                        <a:pt x="7481" y="12220"/>
                      </a:lnTo>
                      <a:cubicBezTo>
                        <a:pt x="7359" y="12250"/>
                        <a:pt x="7222" y="12281"/>
                        <a:pt x="7100" y="12311"/>
                      </a:cubicBezTo>
                      <a:lnTo>
                        <a:pt x="7039" y="12326"/>
                      </a:lnTo>
                      <a:cubicBezTo>
                        <a:pt x="6978" y="12342"/>
                        <a:pt x="6918" y="12357"/>
                        <a:pt x="6857" y="12372"/>
                      </a:cubicBezTo>
                      <a:lnTo>
                        <a:pt x="6765" y="12402"/>
                      </a:lnTo>
                      <a:lnTo>
                        <a:pt x="6674" y="12433"/>
                      </a:lnTo>
                      <a:cubicBezTo>
                        <a:pt x="6659" y="12433"/>
                        <a:pt x="6628" y="12448"/>
                        <a:pt x="6598" y="12463"/>
                      </a:cubicBezTo>
                      <a:lnTo>
                        <a:pt x="6567" y="12479"/>
                      </a:lnTo>
                      <a:lnTo>
                        <a:pt x="6445" y="12509"/>
                      </a:lnTo>
                      <a:cubicBezTo>
                        <a:pt x="6430" y="12524"/>
                        <a:pt x="6415" y="12524"/>
                        <a:pt x="6400" y="12524"/>
                      </a:cubicBezTo>
                      <a:cubicBezTo>
                        <a:pt x="6369" y="12540"/>
                        <a:pt x="6354" y="12540"/>
                        <a:pt x="6323" y="12555"/>
                      </a:cubicBezTo>
                      <a:cubicBezTo>
                        <a:pt x="6278" y="12570"/>
                        <a:pt x="6217" y="12601"/>
                        <a:pt x="6156" y="12631"/>
                      </a:cubicBezTo>
                      <a:lnTo>
                        <a:pt x="6064" y="12661"/>
                      </a:lnTo>
                      <a:cubicBezTo>
                        <a:pt x="6034" y="12677"/>
                        <a:pt x="6003" y="12692"/>
                        <a:pt x="5973" y="12707"/>
                      </a:cubicBezTo>
                      <a:cubicBezTo>
                        <a:pt x="5912" y="12738"/>
                        <a:pt x="5866" y="12768"/>
                        <a:pt x="5821" y="12799"/>
                      </a:cubicBezTo>
                      <a:cubicBezTo>
                        <a:pt x="5729" y="12844"/>
                        <a:pt x="5668" y="12890"/>
                        <a:pt x="5607" y="12920"/>
                      </a:cubicBezTo>
                      <a:cubicBezTo>
                        <a:pt x="5622" y="12890"/>
                        <a:pt x="5638" y="12875"/>
                        <a:pt x="5653" y="12844"/>
                      </a:cubicBezTo>
                      <a:lnTo>
                        <a:pt x="5683" y="12753"/>
                      </a:lnTo>
                      <a:lnTo>
                        <a:pt x="5760" y="12585"/>
                      </a:lnTo>
                      <a:cubicBezTo>
                        <a:pt x="5866" y="12387"/>
                        <a:pt x="5958" y="12189"/>
                        <a:pt x="6049" y="12006"/>
                      </a:cubicBezTo>
                      <a:lnTo>
                        <a:pt x="6064" y="11961"/>
                      </a:lnTo>
                      <a:cubicBezTo>
                        <a:pt x="6125" y="11869"/>
                        <a:pt x="6171" y="11763"/>
                        <a:pt x="6232" y="11671"/>
                      </a:cubicBezTo>
                      <a:cubicBezTo>
                        <a:pt x="6293" y="11549"/>
                        <a:pt x="6354" y="11427"/>
                        <a:pt x="6430" y="11305"/>
                      </a:cubicBezTo>
                      <a:cubicBezTo>
                        <a:pt x="6552" y="11092"/>
                        <a:pt x="6689" y="10894"/>
                        <a:pt x="6811" y="10696"/>
                      </a:cubicBezTo>
                      <a:lnTo>
                        <a:pt x="6841" y="10666"/>
                      </a:lnTo>
                      <a:lnTo>
                        <a:pt x="6918" y="10559"/>
                      </a:lnTo>
                      <a:cubicBezTo>
                        <a:pt x="6948" y="10513"/>
                        <a:pt x="6978" y="10467"/>
                        <a:pt x="7009" y="10437"/>
                      </a:cubicBezTo>
                      <a:cubicBezTo>
                        <a:pt x="7039" y="10376"/>
                        <a:pt x="7070" y="10330"/>
                        <a:pt x="7116" y="10285"/>
                      </a:cubicBezTo>
                      <a:cubicBezTo>
                        <a:pt x="7131" y="10269"/>
                        <a:pt x="7146" y="10239"/>
                        <a:pt x="7161" y="10224"/>
                      </a:cubicBezTo>
                      <a:cubicBezTo>
                        <a:pt x="7177" y="10208"/>
                        <a:pt x="7192" y="10178"/>
                        <a:pt x="7222" y="10163"/>
                      </a:cubicBezTo>
                      <a:lnTo>
                        <a:pt x="7237" y="10132"/>
                      </a:lnTo>
                      <a:lnTo>
                        <a:pt x="7268" y="10102"/>
                      </a:lnTo>
                      <a:lnTo>
                        <a:pt x="7329" y="10041"/>
                      </a:lnTo>
                      <a:lnTo>
                        <a:pt x="7390" y="9949"/>
                      </a:lnTo>
                      <a:cubicBezTo>
                        <a:pt x="7420" y="9919"/>
                        <a:pt x="7466" y="9873"/>
                        <a:pt x="7496" y="9843"/>
                      </a:cubicBezTo>
                      <a:cubicBezTo>
                        <a:pt x="7512" y="9828"/>
                        <a:pt x="7527" y="9797"/>
                        <a:pt x="7557" y="9782"/>
                      </a:cubicBezTo>
                      <a:cubicBezTo>
                        <a:pt x="7649" y="9675"/>
                        <a:pt x="7740" y="9569"/>
                        <a:pt x="7847" y="9477"/>
                      </a:cubicBezTo>
                      <a:cubicBezTo>
                        <a:pt x="7877" y="9431"/>
                        <a:pt x="7923" y="9386"/>
                        <a:pt x="7969" y="9340"/>
                      </a:cubicBezTo>
                      <a:cubicBezTo>
                        <a:pt x="8045" y="9279"/>
                        <a:pt x="8121" y="9203"/>
                        <a:pt x="8197" y="9112"/>
                      </a:cubicBezTo>
                      <a:cubicBezTo>
                        <a:pt x="8304" y="8990"/>
                        <a:pt x="8426" y="8868"/>
                        <a:pt x="8548" y="8746"/>
                      </a:cubicBezTo>
                      <a:lnTo>
                        <a:pt x="8639" y="8654"/>
                      </a:lnTo>
                      <a:cubicBezTo>
                        <a:pt x="8685" y="8593"/>
                        <a:pt x="8746" y="8533"/>
                        <a:pt x="8807" y="8472"/>
                      </a:cubicBezTo>
                      <a:lnTo>
                        <a:pt x="8807" y="8456"/>
                      </a:lnTo>
                      <a:lnTo>
                        <a:pt x="8822" y="8456"/>
                      </a:lnTo>
                      <a:lnTo>
                        <a:pt x="8913" y="8411"/>
                      </a:lnTo>
                      <a:cubicBezTo>
                        <a:pt x="8929" y="8395"/>
                        <a:pt x="8959" y="8380"/>
                        <a:pt x="8990" y="8365"/>
                      </a:cubicBezTo>
                      <a:lnTo>
                        <a:pt x="8974" y="8365"/>
                      </a:lnTo>
                      <a:lnTo>
                        <a:pt x="9051" y="8319"/>
                      </a:lnTo>
                      <a:lnTo>
                        <a:pt x="9081" y="8319"/>
                      </a:lnTo>
                      <a:lnTo>
                        <a:pt x="9127" y="8289"/>
                      </a:lnTo>
                      <a:lnTo>
                        <a:pt x="9157" y="8274"/>
                      </a:lnTo>
                      <a:cubicBezTo>
                        <a:pt x="9172" y="8258"/>
                        <a:pt x="9203" y="8258"/>
                        <a:pt x="9233" y="8243"/>
                      </a:cubicBezTo>
                      <a:lnTo>
                        <a:pt x="9264" y="8228"/>
                      </a:lnTo>
                      <a:lnTo>
                        <a:pt x="9294" y="8213"/>
                      </a:lnTo>
                      <a:cubicBezTo>
                        <a:pt x="9310" y="8213"/>
                        <a:pt x="9325" y="8197"/>
                        <a:pt x="9355" y="8182"/>
                      </a:cubicBezTo>
                      <a:lnTo>
                        <a:pt x="9431" y="8152"/>
                      </a:lnTo>
                      <a:cubicBezTo>
                        <a:pt x="9477" y="8136"/>
                        <a:pt x="9523" y="8121"/>
                        <a:pt x="9569" y="8106"/>
                      </a:cubicBezTo>
                      <a:cubicBezTo>
                        <a:pt x="9614" y="8091"/>
                        <a:pt x="9660" y="8075"/>
                        <a:pt x="9706" y="8060"/>
                      </a:cubicBezTo>
                      <a:lnTo>
                        <a:pt x="9812" y="8015"/>
                      </a:lnTo>
                      <a:lnTo>
                        <a:pt x="9828" y="8015"/>
                      </a:lnTo>
                      <a:lnTo>
                        <a:pt x="9843" y="7999"/>
                      </a:lnTo>
                      <a:lnTo>
                        <a:pt x="9873" y="7984"/>
                      </a:lnTo>
                      <a:lnTo>
                        <a:pt x="9904" y="7984"/>
                      </a:lnTo>
                      <a:lnTo>
                        <a:pt x="9904" y="7969"/>
                      </a:lnTo>
                      <a:lnTo>
                        <a:pt x="9919" y="7969"/>
                      </a:lnTo>
                      <a:cubicBezTo>
                        <a:pt x="9934" y="7969"/>
                        <a:pt x="9965" y="7954"/>
                        <a:pt x="9980" y="7954"/>
                      </a:cubicBezTo>
                      <a:lnTo>
                        <a:pt x="9995" y="7938"/>
                      </a:lnTo>
                      <a:lnTo>
                        <a:pt x="10026" y="7938"/>
                      </a:lnTo>
                      <a:lnTo>
                        <a:pt x="10056" y="7923"/>
                      </a:lnTo>
                      <a:lnTo>
                        <a:pt x="10239" y="7862"/>
                      </a:lnTo>
                      <a:cubicBezTo>
                        <a:pt x="10346" y="7816"/>
                        <a:pt x="10437" y="7786"/>
                        <a:pt x="10544" y="7756"/>
                      </a:cubicBezTo>
                      <a:cubicBezTo>
                        <a:pt x="10589" y="7740"/>
                        <a:pt x="10635" y="7725"/>
                        <a:pt x="10681" y="7695"/>
                      </a:cubicBezTo>
                      <a:cubicBezTo>
                        <a:pt x="10711" y="7695"/>
                        <a:pt x="10742" y="7679"/>
                        <a:pt x="10772" y="7664"/>
                      </a:cubicBezTo>
                      <a:cubicBezTo>
                        <a:pt x="10787" y="7664"/>
                        <a:pt x="10818" y="7649"/>
                        <a:pt x="10848" y="7634"/>
                      </a:cubicBezTo>
                      <a:lnTo>
                        <a:pt x="10879" y="7634"/>
                      </a:lnTo>
                      <a:lnTo>
                        <a:pt x="10909" y="7618"/>
                      </a:lnTo>
                      <a:cubicBezTo>
                        <a:pt x="10925" y="7603"/>
                        <a:pt x="10955" y="7588"/>
                        <a:pt x="10970" y="7588"/>
                      </a:cubicBezTo>
                      <a:cubicBezTo>
                        <a:pt x="11016" y="7573"/>
                        <a:pt x="11046" y="7542"/>
                        <a:pt x="11092" y="7527"/>
                      </a:cubicBezTo>
                      <a:lnTo>
                        <a:pt x="11107" y="7512"/>
                      </a:lnTo>
                      <a:lnTo>
                        <a:pt x="11138" y="7496"/>
                      </a:lnTo>
                      <a:cubicBezTo>
                        <a:pt x="11153" y="7496"/>
                        <a:pt x="11184" y="7481"/>
                        <a:pt x="11199" y="7466"/>
                      </a:cubicBezTo>
                      <a:lnTo>
                        <a:pt x="11275" y="7436"/>
                      </a:lnTo>
                      <a:lnTo>
                        <a:pt x="11336" y="7390"/>
                      </a:lnTo>
                      <a:lnTo>
                        <a:pt x="11366" y="7375"/>
                      </a:lnTo>
                      <a:cubicBezTo>
                        <a:pt x="11382" y="7359"/>
                        <a:pt x="11412" y="7359"/>
                        <a:pt x="11427" y="7344"/>
                      </a:cubicBezTo>
                      <a:lnTo>
                        <a:pt x="11458" y="7329"/>
                      </a:lnTo>
                      <a:lnTo>
                        <a:pt x="11473" y="7314"/>
                      </a:lnTo>
                      <a:cubicBezTo>
                        <a:pt x="11488" y="7298"/>
                        <a:pt x="11488" y="7298"/>
                        <a:pt x="11504" y="7298"/>
                      </a:cubicBezTo>
                      <a:lnTo>
                        <a:pt x="11534" y="7268"/>
                      </a:lnTo>
                      <a:lnTo>
                        <a:pt x="11549" y="7253"/>
                      </a:lnTo>
                      <a:lnTo>
                        <a:pt x="11564" y="7253"/>
                      </a:lnTo>
                      <a:lnTo>
                        <a:pt x="11564" y="7237"/>
                      </a:lnTo>
                      <a:lnTo>
                        <a:pt x="11595" y="7237"/>
                      </a:lnTo>
                      <a:lnTo>
                        <a:pt x="11625" y="7207"/>
                      </a:lnTo>
                      <a:lnTo>
                        <a:pt x="11641" y="7207"/>
                      </a:lnTo>
                      <a:lnTo>
                        <a:pt x="11641" y="7192"/>
                      </a:lnTo>
                      <a:lnTo>
                        <a:pt x="11656" y="7192"/>
                      </a:lnTo>
                      <a:cubicBezTo>
                        <a:pt x="11671" y="7177"/>
                        <a:pt x="11686" y="7161"/>
                        <a:pt x="11702" y="7146"/>
                      </a:cubicBezTo>
                      <a:lnTo>
                        <a:pt x="11732" y="7131"/>
                      </a:lnTo>
                      <a:lnTo>
                        <a:pt x="11793" y="7085"/>
                      </a:lnTo>
                      <a:lnTo>
                        <a:pt x="11854" y="7039"/>
                      </a:lnTo>
                      <a:cubicBezTo>
                        <a:pt x="11869" y="7024"/>
                        <a:pt x="11884" y="7009"/>
                        <a:pt x="11900" y="6994"/>
                      </a:cubicBezTo>
                      <a:lnTo>
                        <a:pt x="11930" y="6978"/>
                      </a:lnTo>
                      <a:lnTo>
                        <a:pt x="11961" y="6963"/>
                      </a:lnTo>
                      <a:cubicBezTo>
                        <a:pt x="11976" y="6948"/>
                        <a:pt x="11991" y="6933"/>
                        <a:pt x="12022" y="6902"/>
                      </a:cubicBezTo>
                      <a:cubicBezTo>
                        <a:pt x="12128" y="6811"/>
                        <a:pt x="12265" y="6704"/>
                        <a:pt x="12402" y="6582"/>
                      </a:cubicBezTo>
                      <a:cubicBezTo>
                        <a:pt x="12433" y="6552"/>
                        <a:pt x="12433" y="6521"/>
                        <a:pt x="12418" y="6491"/>
                      </a:cubicBezTo>
                      <a:cubicBezTo>
                        <a:pt x="12402" y="6476"/>
                        <a:pt x="12387" y="6460"/>
                        <a:pt x="12357" y="6460"/>
                      </a:cubicBezTo>
                      <a:cubicBezTo>
                        <a:pt x="12342" y="6460"/>
                        <a:pt x="12326" y="6460"/>
                        <a:pt x="12326" y="6476"/>
                      </a:cubicBezTo>
                      <a:lnTo>
                        <a:pt x="12265" y="6521"/>
                      </a:lnTo>
                      <a:cubicBezTo>
                        <a:pt x="12204" y="6552"/>
                        <a:pt x="12159" y="6582"/>
                        <a:pt x="12113" y="6628"/>
                      </a:cubicBezTo>
                      <a:cubicBezTo>
                        <a:pt x="12067" y="6659"/>
                        <a:pt x="12022" y="6689"/>
                        <a:pt x="11991" y="6719"/>
                      </a:cubicBezTo>
                      <a:lnTo>
                        <a:pt x="11915" y="6765"/>
                      </a:lnTo>
                      <a:cubicBezTo>
                        <a:pt x="11884" y="6796"/>
                        <a:pt x="11854" y="6811"/>
                        <a:pt x="11839" y="6826"/>
                      </a:cubicBezTo>
                      <a:cubicBezTo>
                        <a:pt x="11808" y="6857"/>
                        <a:pt x="11778" y="6872"/>
                        <a:pt x="11747" y="6887"/>
                      </a:cubicBezTo>
                      <a:lnTo>
                        <a:pt x="11671" y="6948"/>
                      </a:lnTo>
                      <a:lnTo>
                        <a:pt x="11641" y="6978"/>
                      </a:lnTo>
                      <a:lnTo>
                        <a:pt x="11610" y="6994"/>
                      </a:lnTo>
                      <a:cubicBezTo>
                        <a:pt x="11595" y="7009"/>
                        <a:pt x="11564" y="7024"/>
                        <a:pt x="11549" y="7039"/>
                      </a:cubicBezTo>
                      <a:cubicBezTo>
                        <a:pt x="11473" y="7085"/>
                        <a:pt x="11397" y="7131"/>
                        <a:pt x="11336" y="7177"/>
                      </a:cubicBezTo>
                      <a:cubicBezTo>
                        <a:pt x="11321" y="7192"/>
                        <a:pt x="11321" y="7192"/>
                        <a:pt x="11305" y="7192"/>
                      </a:cubicBezTo>
                      <a:cubicBezTo>
                        <a:pt x="11275" y="7207"/>
                        <a:pt x="11245" y="7222"/>
                        <a:pt x="11229" y="7237"/>
                      </a:cubicBezTo>
                      <a:lnTo>
                        <a:pt x="11107" y="7314"/>
                      </a:lnTo>
                      <a:cubicBezTo>
                        <a:pt x="11046" y="7344"/>
                        <a:pt x="10986" y="7375"/>
                        <a:pt x="10909" y="7405"/>
                      </a:cubicBezTo>
                      <a:cubicBezTo>
                        <a:pt x="10909" y="7420"/>
                        <a:pt x="10894" y="7420"/>
                        <a:pt x="10879" y="7420"/>
                      </a:cubicBezTo>
                      <a:lnTo>
                        <a:pt x="10864" y="7436"/>
                      </a:lnTo>
                      <a:lnTo>
                        <a:pt x="10772" y="7481"/>
                      </a:lnTo>
                      <a:cubicBezTo>
                        <a:pt x="10635" y="7542"/>
                        <a:pt x="10483" y="7588"/>
                        <a:pt x="10346" y="7649"/>
                      </a:cubicBezTo>
                      <a:lnTo>
                        <a:pt x="10300" y="7664"/>
                      </a:lnTo>
                      <a:cubicBezTo>
                        <a:pt x="10224" y="7695"/>
                        <a:pt x="10163" y="7725"/>
                        <a:pt x="10087" y="7740"/>
                      </a:cubicBezTo>
                      <a:cubicBezTo>
                        <a:pt x="10010" y="7771"/>
                        <a:pt x="9919" y="7801"/>
                        <a:pt x="9843" y="7847"/>
                      </a:cubicBezTo>
                      <a:cubicBezTo>
                        <a:pt x="9706" y="7893"/>
                        <a:pt x="9553" y="7954"/>
                        <a:pt x="9386" y="8030"/>
                      </a:cubicBezTo>
                      <a:cubicBezTo>
                        <a:pt x="9310" y="8060"/>
                        <a:pt x="9249" y="8091"/>
                        <a:pt x="9188" y="8121"/>
                      </a:cubicBezTo>
                      <a:lnTo>
                        <a:pt x="9142" y="8136"/>
                      </a:lnTo>
                      <a:cubicBezTo>
                        <a:pt x="9119" y="8148"/>
                        <a:pt x="9096" y="8159"/>
                        <a:pt x="9073" y="8171"/>
                      </a:cubicBezTo>
                      <a:lnTo>
                        <a:pt x="9073" y="8171"/>
                      </a:lnTo>
                      <a:cubicBezTo>
                        <a:pt x="9078" y="8165"/>
                        <a:pt x="9081" y="8158"/>
                        <a:pt x="9081" y="8152"/>
                      </a:cubicBezTo>
                      <a:cubicBezTo>
                        <a:pt x="9111" y="8121"/>
                        <a:pt x="9142" y="8091"/>
                        <a:pt x="9172" y="8045"/>
                      </a:cubicBezTo>
                      <a:cubicBezTo>
                        <a:pt x="9249" y="7954"/>
                        <a:pt x="9325" y="7862"/>
                        <a:pt x="9401" y="7771"/>
                      </a:cubicBezTo>
                      <a:cubicBezTo>
                        <a:pt x="9462" y="7679"/>
                        <a:pt x="9538" y="7603"/>
                        <a:pt x="9599" y="7527"/>
                      </a:cubicBezTo>
                      <a:lnTo>
                        <a:pt x="9614" y="7481"/>
                      </a:lnTo>
                      <a:cubicBezTo>
                        <a:pt x="9675" y="7420"/>
                        <a:pt x="9721" y="7344"/>
                        <a:pt x="9767" y="7268"/>
                      </a:cubicBezTo>
                      <a:lnTo>
                        <a:pt x="9812" y="7207"/>
                      </a:lnTo>
                      <a:cubicBezTo>
                        <a:pt x="9828" y="7177"/>
                        <a:pt x="9858" y="7146"/>
                        <a:pt x="9873" y="7116"/>
                      </a:cubicBezTo>
                      <a:cubicBezTo>
                        <a:pt x="9873" y="7100"/>
                        <a:pt x="9889" y="7085"/>
                        <a:pt x="9904" y="7070"/>
                      </a:cubicBezTo>
                      <a:lnTo>
                        <a:pt x="9919" y="7039"/>
                      </a:lnTo>
                      <a:cubicBezTo>
                        <a:pt x="9934" y="7009"/>
                        <a:pt x="9949" y="6978"/>
                        <a:pt x="9965" y="6963"/>
                      </a:cubicBezTo>
                      <a:lnTo>
                        <a:pt x="9995" y="6902"/>
                      </a:lnTo>
                      <a:cubicBezTo>
                        <a:pt x="10041" y="6811"/>
                        <a:pt x="10087" y="6735"/>
                        <a:pt x="10117" y="6659"/>
                      </a:cubicBezTo>
                      <a:cubicBezTo>
                        <a:pt x="10178" y="6537"/>
                        <a:pt x="10239" y="6415"/>
                        <a:pt x="10285" y="6308"/>
                      </a:cubicBezTo>
                      <a:cubicBezTo>
                        <a:pt x="10361" y="6141"/>
                        <a:pt x="10452" y="5942"/>
                        <a:pt x="10544" y="5714"/>
                      </a:cubicBezTo>
                      <a:cubicBezTo>
                        <a:pt x="10589" y="5607"/>
                        <a:pt x="10635" y="5485"/>
                        <a:pt x="10681" y="5379"/>
                      </a:cubicBezTo>
                      <a:cubicBezTo>
                        <a:pt x="10727" y="5272"/>
                        <a:pt x="10772" y="5150"/>
                        <a:pt x="10803" y="5059"/>
                      </a:cubicBezTo>
                      <a:cubicBezTo>
                        <a:pt x="10833" y="4952"/>
                        <a:pt x="10864" y="4845"/>
                        <a:pt x="10894" y="4739"/>
                      </a:cubicBezTo>
                      <a:lnTo>
                        <a:pt x="10894" y="4724"/>
                      </a:lnTo>
                      <a:cubicBezTo>
                        <a:pt x="10925" y="4632"/>
                        <a:pt x="10940" y="4541"/>
                        <a:pt x="10955" y="4465"/>
                      </a:cubicBezTo>
                      <a:lnTo>
                        <a:pt x="10970" y="4404"/>
                      </a:lnTo>
                      <a:cubicBezTo>
                        <a:pt x="11001" y="4206"/>
                        <a:pt x="11046" y="4007"/>
                        <a:pt x="11077" y="3748"/>
                      </a:cubicBezTo>
                      <a:cubicBezTo>
                        <a:pt x="11123" y="3520"/>
                        <a:pt x="11153" y="3291"/>
                        <a:pt x="11184" y="3078"/>
                      </a:cubicBezTo>
                      <a:cubicBezTo>
                        <a:pt x="11214" y="2865"/>
                        <a:pt x="11229" y="2636"/>
                        <a:pt x="11245" y="2392"/>
                      </a:cubicBezTo>
                      <a:cubicBezTo>
                        <a:pt x="11260" y="2133"/>
                        <a:pt x="11275" y="1935"/>
                        <a:pt x="11275" y="1753"/>
                      </a:cubicBezTo>
                      <a:cubicBezTo>
                        <a:pt x="11275" y="1494"/>
                        <a:pt x="11275" y="1250"/>
                        <a:pt x="11275" y="1036"/>
                      </a:cubicBezTo>
                      <a:cubicBezTo>
                        <a:pt x="11275" y="915"/>
                        <a:pt x="11260" y="823"/>
                        <a:pt x="11260" y="732"/>
                      </a:cubicBezTo>
                      <a:lnTo>
                        <a:pt x="11260" y="686"/>
                      </a:lnTo>
                      <a:cubicBezTo>
                        <a:pt x="11245" y="610"/>
                        <a:pt x="11245" y="534"/>
                        <a:pt x="11229" y="458"/>
                      </a:cubicBezTo>
                      <a:cubicBezTo>
                        <a:pt x="11214" y="397"/>
                        <a:pt x="11214" y="366"/>
                        <a:pt x="11199" y="336"/>
                      </a:cubicBezTo>
                      <a:cubicBezTo>
                        <a:pt x="11199" y="320"/>
                        <a:pt x="11184" y="305"/>
                        <a:pt x="11168" y="290"/>
                      </a:cubicBezTo>
                      <a:lnTo>
                        <a:pt x="11153" y="290"/>
                      </a:lnTo>
                      <a:cubicBezTo>
                        <a:pt x="11153" y="290"/>
                        <a:pt x="11138" y="290"/>
                        <a:pt x="11138" y="305"/>
                      </a:cubicBezTo>
                      <a:cubicBezTo>
                        <a:pt x="11138" y="305"/>
                        <a:pt x="11123" y="320"/>
                        <a:pt x="11123" y="320"/>
                      </a:cubicBezTo>
                      <a:cubicBezTo>
                        <a:pt x="11123" y="336"/>
                        <a:pt x="11138" y="351"/>
                        <a:pt x="11153" y="351"/>
                      </a:cubicBezTo>
                      <a:lnTo>
                        <a:pt x="11153" y="366"/>
                      </a:lnTo>
                      <a:lnTo>
                        <a:pt x="11168" y="366"/>
                      </a:lnTo>
                      <a:cubicBezTo>
                        <a:pt x="11168" y="397"/>
                        <a:pt x="11168" y="412"/>
                        <a:pt x="11184" y="427"/>
                      </a:cubicBezTo>
                      <a:cubicBezTo>
                        <a:pt x="11199" y="534"/>
                        <a:pt x="11199" y="640"/>
                        <a:pt x="11214" y="732"/>
                      </a:cubicBezTo>
                      <a:lnTo>
                        <a:pt x="11214" y="762"/>
                      </a:lnTo>
                      <a:cubicBezTo>
                        <a:pt x="11214" y="1021"/>
                        <a:pt x="11229" y="1280"/>
                        <a:pt x="11214" y="1524"/>
                      </a:cubicBezTo>
                      <a:lnTo>
                        <a:pt x="11214" y="1600"/>
                      </a:lnTo>
                      <a:cubicBezTo>
                        <a:pt x="11214" y="1722"/>
                        <a:pt x="11214" y="1829"/>
                        <a:pt x="11199" y="1935"/>
                      </a:cubicBezTo>
                      <a:cubicBezTo>
                        <a:pt x="11199" y="2073"/>
                        <a:pt x="11184" y="2210"/>
                        <a:pt x="11184" y="2347"/>
                      </a:cubicBezTo>
                      <a:cubicBezTo>
                        <a:pt x="11168" y="2560"/>
                        <a:pt x="11153" y="2743"/>
                        <a:pt x="11138" y="2910"/>
                      </a:cubicBezTo>
                      <a:cubicBezTo>
                        <a:pt x="11123" y="3063"/>
                        <a:pt x="11092" y="3230"/>
                        <a:pt x="11062" y="3429"/>
                      </a:cubicBezTo>
                      <a:cubicBezTo>
                        <a:pt x="11001" y="3870"/>
                        <a:pt x="10940" y="4190"/>
                        <a:pt x="10879" y="4510"/>
                      </a:cubicBezTo>
                      <a:cubicBezTo>
                        <a:pt x="10864" y="4586"/>
                        <a:pt x="10833" y="4678"/>
                        <a:pt x="10818" y="4769"/>
                      </a:cubicBezTo>
                      <a:cubicBezTo>
                        <a:pt x="10803" y="4845"/>
                        <a:pt x="10772" y="4922"/>
                        <a:pt x="10757" y="4998"/>
                      </a:cubicBezTo>
                      <a:lnTo>
                        <a:pt x="10742" y="5044"/>
                      </a:lnTo>
                      <a:lnTo>
                        <a:pt x="10666" y="5226"/>
                      </a:lnTo>
                      <a:cubicBezTo>
                        <a:pt x="10650" y="5272"/>
                        <a:pt x="10635" y="5318"/>
                        <a:pt x="10620" y="5348"/>
                      </a:cubicBezTo>
                      <a:lnTo>
                        <a:pt x="10589" y="5409"/>
                      </a:lnTo>
                      <a:cubicBezTo>
                        <a:pt x="10559" y="5516"/>
                        <a:pt x="10513" y="5607"/>
                        <a:pt x="10467" y="5714"/>
                      </a:cubicBezTo>
                      <a:cubicBezTo>
                        <a:pt x="10361" y="5958"/>
                        <a:pt x="10254" y="6186"/>
                        <a:pt x="10132" y="6445"/>
                      </a:cubicBezTo>
                      <a:cubicBezTo>
                        <a:pt x="10071" y="6552"/>
                        <a:pt x="10010" y="6674"/>
                        <a:pt x="9949" y="6796"/>
                      </a:cubicBezTo>
                      <a:lnTo>
                        <a:pt x="9919" y="6841"/>
                      </a:lnTo>
                      <a:cubicBezTo>
                        <a:pt x="9904" y="6872"/>
                        <a:pt x="9873" y="6918"/>
                        <a:pt x="9858" y="6963"/>
                      </a:cubicBezTo>
                      <a:lnTo>
                        <a:pt x="9797" y="7055"/>
                      </a:lnTo>
                      <a:lnTo>
                        <a:pt x="9736" y="7146"/>
                      </a:lnTo>
                      <a:lnTo>
                        <a:pt x="9660" y="7253"/>
                      </a:lnTo>
                      <a:lnTo>
                        <a:pt x="9584" y="7359"/>
                      </a:lnTo>
                      <a:cubicBezTo>
                        <a:pt x="9553" y="7390"/>
                        <a:pt x="9523" y="7436"/>
                        <a:pt x="9492" y="7481"/>
                      </a:cubicBezTo>
                      <a:lnTo>
                        <a:pt x="9447" y="7527"/>
                      </a:lnTo>
                      <a:cubicBezTo>
                        <a:pt x="9355" y="7649"/>
                        <a:pt x="9279" y="7740"/>
                        <a:pt x="9188" y="7847"/>
                      </a:cubicBezTo>
                      <a:lnTo>
                        <a:pt x="9172" y="7862"/>
                      </a:lnTo>
                      <a:lnTo>
                        <a:pt x="9157" y="7877"/>
                      </a:lnTo>
                      <a:lnTo>
                        <a:pt x="9127" y="7908"/>
                      </a:lnTo>
                      <a:lnTo>
                        <a:pt x="9096" y="7938"/>
                      </a:lnTo>
                      <a:lnTo>
                        <a:pt x="9081" y="7969"/>
                      </a:lnTo>
                      <a:lnTo>
                        <a:pt x="9051" y="7999"/>
                      </a:lnTo>
                      <a:lnTo>
                        <a:pt x="9020" y="8030"/>
                      </a:lnTo>
                      <a:lnTo>
                        <a:pt x="9005" y="8060"/>
                      </a:lnTo>
                      <a:cubicBezTo>
                        <a:pt x="8974" y="8075"/>
                        <a:pt x="8959" y="8106"/>
                        <a:pt x="8944" y="8121"/>
                      </a:cubicBezTo>
                      <a:cubicBezTo>
                        <a:pt x="8852" y="8228"/>
                        <a:pt x="8746" y="8319"/>
                        <a:pt x="8654" y="8426"/>
                      </a:cubicBezTo>
                      <a:cubicBezTo>
                        <a:pt x="8609" y="8456"/>
                        <a:pt x="8563" y="8487"/>
                        <a:pt x="8517" y="8517"/>
                      </a:cubicBezTo>
                      <a:cubicBezTo>
                        <a:pt x="8517" y="8502"/>
                        <a:pt x="8517" y="8487"/>
                        <a:pt x="8517" y="8472"/>
                      </a:cubicBezTo>
                      <a:lnTo>
                        <a:pt x="8533" y="8411"/>
                      </a:lnTo>
                      <a:lnTo>
                        <a:pt x="8548" y="8289"/>
                      </a:lnTo>
                      <a:lnTo>
                        <a:pt x="8548" y="8213"/>
                      </a:lnTo>
                      <a:cubicBezTo>
                        <a:pt x="8563" y="8197"/>
                        <a:pt x="8563" y="8197"/>
                        <a:pt x="8563" y="8182"/>
                      </a:cubicBezTo>
                      <a:cubicBezTo>
                        <a:pt x="8563" y="8182"/>
                        <a:pt x="8563" y="8182"/>
                        <a:pt x="8563" y="8167"/>
                      </a:cubicBezTo>
                      <a:cubicBezTo>
                        <a:pt x="8563" y="8152"/>
                        <a:pt x="8563" y="8136"/>
                        <a:pt x="8563" y="8121"/>
                      </a:cubicBezTo>
                      <a:cubicBezTo>
                        <a:pt x="8578" y="8060"/>
                        <a:pt x="8593" y="7984"/>
                        <a:pt x="8593" y="7908"/>
                      </a:cubicBezTo>
                      <a:cubicBezTo>
                        <a:pt x="8593" y="7908"/>
                        <a:pt x="8593" y="7893"/>
                        <a:pt x="8609" y="7893"/>
                      </a:cubicBezTo>
                      <a:cubicBezTo>
                        <a:pt x="8609" y="7877"/>
                        <a:pt x="8609" y="7877"/>
                        <a:pt x="8609" y="7862"/>
                      </a:cubicBezTo>
                      <a:cubicBezTo>
                        <a:pt x="8609" y="7847"/>
                        <a:pt x="8609" y="7847"/>
                        <a:pt x="8609" y="7847"/>
                      </a:cubicBezTo>
                      <a:lnTo>
                        <a:pt x="8639" y="7634"/>
                      </a:lnTo>
                      <a:lnTo>
                        <a:pt x="8654" y="7618"/>
                      </a:lnTo>
                      <a:lnTo>
                        <a:pt x="8654" y="7603"/>
                      </a:lnTo>
                      <a:cubicBezTo>
                        <a:pt x="8685" y="7481"/>
                        <a:pt x="8731" y="7344"/>
                        <a:pt x="8776" y="7222"/>
                      </a:cubicBezTo>
                      <a:cubicBezTo>
                        <a:pt x="8776" y="7192"/>
                        <a:pt x="8792" y="7177"/>
                        <a:pt x="8792" y="7146"/>
                      </a:cubicBezTo>
                      <a:cubicBezTo>
                        <a:pt x="8807" y="7100"/>
                        <a:pt x="8822" y="7070"/>
                        <a:pt x="8837" y="7039"/>
                      </a:cubicBezTo>
                      <a:cubicBezTo>
                        <a:pt x="8868" y="6963"/>
                        <a:pt x="8898" y="6887"/>
                        <a:pt x="8929" y="6811"/>
                      </a:cubicBezTo>
                      <a:cubicBezTo>
                        <a:pt x="8959" y="6704"/>
                        <a:pt x="9005" y="6598"/>
                        <a:pt x="9051" y="6506"/>
                      </a:cubicBezTo>
                      <a:lnTo>
                        <a:pt x="9096" y="6415"/>
                      </a:lnTo>
                      <a:cubicBezTo>
                        <a:pt x="9142" y="6293"/>
                        <a:pt x="9188" y="6186"/>
                        <a:pt x="9233" y="6080"/>
                      </a:cubicBezTo>
                      <a:lnTo>
                        <a:pt x="9264" y="6019"/>
                      </a:lnTo>
                      <a:cubicBezTo>
                        <a:pt x="9325" y="5881"/>
                        <a:pt x="9386" y="5744"/>
                        <a:pt x="9447" y="5607"/>
                      </a:cubicBezTo>
                      <a:cubicBezTo>
                        <a:pt x="9553" y="5303"/>
                        <a:pt x="9660" y="5028"/>
                        <a:pt x="9736" y="4754"/>
                      </a:cubicBezTo>
                      <a:cubicBezTo>
                        <a:pt x="9736" y="4739"/>
                        <a:pt x="9736" y="4724"/>
                        <a:pt x="9736" y="4708"/>
                      </a:cubicBezTo>
                      <a:cubicBezTo>
                        <a:pt x="9721" y="4708"/>
                        <a:pt x="9706" y="4693"/>
                        <a:pt x="9706" y="4693"/>
                      </a:cubicBezTo>
                      <a:cubicBezTo>
                        <a:pt x="9690" y="4678"/>
                        <a:pt x="9690" y="4678"/>
                        <a:pt x="9690" y="4678"/>
                      </a:cubicBezTo>
                      <a:cubicBezTo>
                        <a:pt x="9660" y="4678"/>
                        <a:pt x="9645" y="4693"/>
                        <a:pt x="9630" y="4724"/>
                      </a:cubicBezTo>
                      <a:cubicBezTo>
                        <a:pt x="9599" y="4830"/>
                        <a:pt x="9553" y="4937"/>
                        <a:pt x="9508" y="5044"/>
                      </a:cubicBezTo>
                      <a:cubicBezTo>
                        <a:pt x="9492" y="5104"/>
                        <a:pt x="9462" y="5165"/>
                        <a:pt x="9447" y="5226"/>
                      </a:cubicBezTo>
                      <a:lnTo>
                        <a:pt x="9386" y="5363"/>
                      </a:lnTo>
                      <a:cubicBezTo>
                        <a:pt x="9355" y="5455"/>
                        <a:pt x="9325" y="5562"/>
                        <a:pt x="9279" y="5653"/>
                      </a:cubicBezTo>
                      <a:cubicBezTo>
                        <a:pt x="9249" y="5775"/>
                        <a:pt x="9188" y="5881"/>
                        <a:pt x="9142" y="5988"/>
                      </a:cubicBezTo>
                      <a:lnTo>
                        <a:pt x="9127" y="6049"/>
                      </a:lnTo>
                      <a:lnTo>
                        <a:pt x="9081" y="6156"/>
                      </a:lnTo>
                      <a:cubicBezTo>
                        <a:pt x="9035" y="6262"/>
                        <a:pt x="8990" y="6369"/>
                        <a:pt x="8959" y="6476"/>
                      </a:cubicBezTo>
                      <a:lnTo>
                        <a:pt x="8868" y="6674"/>
                      </a:lnTo>
                      <a:lnTo>
                        <a:pt x="8868" y="6689"/>
                      </a:lnTo>
                      <a:cubicBezTo>
                        <a:pt x="8852" y="6704"/>
                        <a:pt x="8852" y="6735"/>
                        <a:pt x="8837" y="6765"/>
                      </a:cubicBezTo>
                      <a:lnTo>
                        <a:pt x="8822" y="6796"/>
                      </a:lnTo>
                      <a:cubicBezTo>
                        <a:pt x="8822" y="6826"/>
                        <a:pt x="8807" y="6841"/>
                        <a:pt x="8792" y="6872"/>
                      </a:cubicBezTo>
                      <a:cubicBezTo>
                        <a:pt x="8776" y="6918"/>
                        <a:pt x="8761" y="6978"/>
                        <a:pt x="8746" y="7024"/>
                      </a:cubicBezTo>
                      <a:cubicBezTo>
                        <a:pt x="8731" y="7055"/>
                        <a:pt x="8715" y="7085"/>
                        <a:pt x="8715" y="7116"/>
                      </a:cubicBezTo>
                      <a:lnTo>
                        <a:pt x="8715" y="7085"/>
                      </a:lnTo>
                      <a:cubicBezTo>
                        <a:pt x="8715" y="7070"/>
                        <a:pt x="8700" y="7039"/>
                        <a:pt x="8700" y="7024"/>
                      </a:cubicBezTo>
                      <a:cubicBezTo>
                        <a:pt x="8700" y="7009"/>
                        <a:pt x="8670" y="6994"/>
                        <a:pt x="8654" y="6994"/>
                      </a:cubicBezTo>
                      <a:lnTo>
                        <a:pt x="8654" y="6872"/>
                      </a:lnTo>
                      <a:lnTo>
                        <a:pt x="8654" y="6811"/>
                      </a:lnTo>
                      <a:cubicBezTo>
                        <a:pt x="8639" y="6750"/>
                        <a:pt x="8639" y="6689"/>
                        <a:pt x="8639" y="6628"/>
                      </a:cubicBezTo>
                      <a:cubicBezTo>
                        <a:pt x="8639" y="6552"/>
                        <a:pt x="8624" y="6476"/>
                        <a:pt x="8624" y="6400"/>
                      </a:cubicBezTo>
                      <a:cubicBezTo>
                        <a:pt x="8624" y="6323"/>
                        <a:pt x="8609" y="6247"/>
                        <a:pt x="8593" y="6171"/>
                      </a:cubicBezTo>
                      <a:cubicBezTo>
                        <a:pt x="8593" y="6125"/>
                        <a:pt x="8593" y="6080"/>
                        <a:pt x="8578" y="6049"/>
                      </a:cubicBezTo>
                      <a:lnTo>
                        <a:pt x="8578" y="5988"/>
                      </a:lnTo>
                      <a:cubicBezTo>
                        <a:pt x="8563" y="5942"/>
                        <a:pt x="8563" y="5897"/>
                        <a:pt x="8563" y="5866"/>
                      </a:cubicBezTo>
                      <a:lnTo>
                        <a:pt x="8548" y="5790"/>
                      </a:lnTo>
                      <a:cubicBezTo>
                        <a:pt x="8533" y="5668"/>
                        <a:pt x="8517" y="5562"/>
                        <a:pt x="8487" y="5440"/>
                      </a:cubicBezTo>
                      <a:cubicBezTo>
                        <a:pt x="8487" y="5379"/>
                        <a:pt x="8472" y="5318"/>
                        <a:pt x="8456" y="5257"/>
                      </a:cubicBezTo>
                      <a:lnTo>
                        <a:pt x="8456" y="5226"/>
                      </a:lnTo>
                      <a:cubicBezTo>
                        <a:pt x="8441" y="5181"/>
                        <a:pt x="8426" y="5135"/>
                        <a:pt x="8411" y="5074"/>
                      </a:cubicBezTo>
                      <a:lnTo>
                        <a:pt x="8395" y="5013"/>
                      </a:lnTo>
                      <a:lnTo>
                        <a:pt x="8380" y="4952"/>
                      </a:lnTo>
                      <a:cubicBezTo>
                        <a:pt x="8380" y="4937"/>
                        <a:pt x="8380" y="4922"/>
                        <a:pt x="8365" y="4891"/>
                      </a:cubicBezTo>
                      <a:lnTo>
                        <a:pt x="8365" y="4861"/>
                      </a:lnTo>
                      <a:cubicBezTo>
                        <a:pt x="8350" y="4845"/>
                        <a:pt x="8334" y="4815"/>
                        <a:pt x="8334" y="4785"/>
                      </a:cubicBezTo>
                      <a:cubicBezTo>
                        <a:pt x="8334" y="4769"/>
                        <a:pt x="8319" y="4754"/>
                        <a:pt x="8319" y="4739"/>
                      </a:cubicBezTo>
                      <a:cubicBezTo>
                        <a:pt x="8304" y="4708"/>
                        <a:pt x="8304" y="4693"/>
                        <a:pt x="8289" y="4678"/>
                      </a:cubicBezTo>
                      <a:lnTo>
                        <a:pt x="8289" y="4663"/>
                      </a:lnTo>
                      <a:cubicBezTo>
                        <a:pt x="8289" y="4663"/>
                        <a:pt x="8274" y="4647"/>
                        <a:pt x="8274" y="4647"/>
                      </a:cubicBezTo>
                      <a:cubicBezTo>
                        <a:pt x="8274" y="4632"/>
                        <a:pt x="8274" y="4632"/>
                        <a:pt x="8274" y="4617"/>
                      </a:cubicBezTo>
                      <a:cubicBezTo>
                        <a:pt x="8258" y="4617"/>
                        <a:pt x="8258" y="4602"/>
                        <a:pt x="8243" y="4586"/>
                      </a:cubicBezTo>
                      <a:cubicBezTo>
                        <a:pt x="8243" y="4571"/>
                        <a:pt x="8228" y="4571"/>
                        <a:pt x="8213" y="4571"/>
                      </a:cubicBezTo>
                      <a:cubicBezTo>
                        <a:pt x="8182" y="4571"/>
                        <a:pt x="8167" y="4586"/>
                        <a:pt x="8167" y="4602"/>
                      </a:cubicBezTo>
                      <a:cubicBezTo>
                        <a:pt x="8152" y="4617"/>
                        <a:pt x="8167" y="4647"/>
                        <a:pt x="8182" y="4663"/>
                      </a:cubicBezTo>
                      <a:lnTo>
                        <a:pt x="8182" y="4678"/>
                      </a:lnTo>
                      <a:cubicBezTo>
                        <a:pt x="8182" y="4678"/>
                        <a:pt x="8197" y="4678"/>
                        <a:pt x="8197" y="4693"/>
                      </a:cubicBezTo>
                      <a:cubicBezTo>
                        <a:pt x="8197" y="4708"/>
                        <a:pt x="8213" y="4724"/>
                        <a:pt x="8213" y="4724"/>
                      </a:cubicBezTo>
                      <a:cubicBezTo>
                        <a:pt x="8228" y="4754"/>
                        <a:pt x="8228" y="4785"/>
                        <a:pt x="8243" y="4815"/>
                      </a:cubicBezTo>
                      <a:cubicBezTo>
                        <a:pt x="8258" y="4845"/>
                        <a:pt x="8258" y="4876"/>
                        <a:pt x="8274" y="4906"/>
                      </a:cubicBezTo>
                      <a:lnTo>
                        <a:pt x="8274" y="4922"/>
                      </a:lnTo>
                      <a:cubicBezTo>
                        <a:pt x="8289" y="4937"/>
                        <a:pt x="8289" y="4952"/>
                        <a:pt x="8289" y="4967"/>
                      </a:cubicBezTo>
                      <a:lnTo>
                        <a:pt x="8304" y="5028"/>
                      </a:lnTo>
                      <a:cubicBezTo>
                        <a:pt x="8319" y="5059"/>
                        <a:pt x="8319" y="5104"/>
                        <a:pt x="8334" y="5135"/>
                      </a:cubicBezTo>
                      <a:cubicBezTo>
                        <a:pt x="8350" y="5226"/>
                        <a:pt x="8365" y="5333"/>
                        <a:pt x="8395" y="5440"/>
                      </a:cubicBezTo>
                      <a:cubicBezTo>
                        <a:pt x="8411" y="5546"/>
                        <a:pt x="8426" y="5668"/>
                        <a:pt x="8441" y="5775"/>
                      </a:cubicBezTo>
                      <a:cubicBezTo>
                        <a:pt x="8456" y="5897"/>
                        <a:pt x="8472" y="6019"/>
                        <a:pt x="8487" y="6156"/>
                      </a:cubicBezTo>
                      <a:cubicBezTo>
                        <a:pt x="8502" y="6262"/>
                        <a:pt x="8517" y="6369"/>
                        <a:pt x="8517" y="6460"/>
                      </a:cubicBezTo>
                      <a:lnTo>
                        <a:pt x="8517" y="6506"/>
                      </a:lnTo>
                      <a:cubicBezTo>
                        <a:pt x="8517" y="6552"/>
                        <a:pt x="8517" y="6598"/>
                        <a:pt x="8533" y="6643"/>
                      </a:cubicBezTo>
                      <a:cubicBezTo>
                        <a:pt x="8533" y="6750"/>
                        <a:pt x="8533" y="6872"/>
                        <a:pt x="8533" y="6978"/>
                      </a:cubicBezTo>
                      <a:lnTo>
                        <a:pt x="8533" y="7009"/>
                      </a:lnTo>
                      <a:lnTo>
                        <a:pt x="8533" y="7161"/>
                      </a:lnTo>
                      <a:lnTo>
                        <a:pt x="8533" y="7207"/>
                      </a:lnTo>
                      <a:lnTo>
                        <a:pt x="8533" y="7222"/>
                      </a:lnTo>
                      <a:cubicBezTo>
                        <a:pt x="8487" y="7375"/>
                        <a:pt x="8456" y="7512"/>
                        <a:pt x="8411" y="7634"/>
                      </a:cubicBezTo>
                      <a:lnTo>
                        <a:pt x="8411" y="7664"/>
                      </a:lnTo>
                      <a:cubicBezTo>
                        <a:pt x="8395" y="7725"/>
                        <a:pt x="8380" y="7771"/>
                        <a:pt x="8365" y="7832"/>
                      </a:cubicBezTo>
                      <a:cubicBezTo>
                        <a:pt x="8350" y="7908"/>
                        <a:pt x="8334" y="7984"/>
                        <a:pt x="8319" y="8045"/>
                      </a:cubicBezTo>
                      <a:cubicBezTo>
                        <a:pt x="8304" y="8197"/>
                        <a:pt x="8289" y="8350"/>
                        <a:pt x="8274" y="8487"/>
                      </a:cubicBezTo>
                      <a:cubicBezTo>
                        <a:pt x="8258" y="8563"/>
                        <a:pt x="8258" y="8624"/>
                        <a:pt x="8243" y="8685"/>
                      </a:cubicBezTo>
                      <a:lnTo>
                        <a:pt x="8243" y="8700"/>
                      </a:lnTo>
                      <a:cubicBezTo>
                        <a:pt x="8243" y="8746"/>
                        <a:pt x="8243" y="8792"/>
                        <a:pt x="8243" y="8837"/>
                      </a:cubicBezTo>
                      <a:cubicBezTo>
                        <a:pt x="8182" y="8898"/>
                        <a:pt x="8136" y="8944"/>
                        <a:pt x="8075" y="9005"/>
                      </a:cubicBezTo>
                      <a:cubicBezTo>
                        <a:pt x="7999" y="9081"/>
                        <a:pt x="7923" y="9142"/>
                        <a:pt x="7847" y="9218"/>
                      </a:cubicBezTo>
                      <a:cubicBezTo>
                        <a:pt x="7771" y="9294"/>
                        <a:pt x="7695" y="9371"/>
                        <a:pt x="7618" y="9447"/>
                      </a:cubicBezTo>
                      <a:cubicBezTo>
                        <a:pt x="7451" y="9614"/>
                        <a:pt x="7314" y="9767"/>
                        <a:pt x="7177" y="9904"/>
                      </a:cubicBezTo>
                      <a:lnTo>
                        <a:pt x="7161" y="9919"/>
                      </a:lnTo>
                      <a:cubicBezTo>
                        <a:pt x="7100" y="9995"/>
                        <a:pt x="7024" y="10071"/>
                        <a:pt x="6963" y="10163"/>
                      </a:cubicBezTo>
                      <a:lnTo>
                        <a:pt x="6933" y="10208"/>
                      </a:lnTo>
                      <a:cubicBezTo>
                        <a:pt x="6902" y="10239"/>
                        <a:pt x="6872" y="10269"/>
                        <a:pt x="6857" y="10300"/>
                      </a:cubicBezTo>
                      <a:lnTo>
                        <a:pt x="6765" y="10407"/>
                      </a:lnTo>
                      <a:lnTo>
                        <a:pt x="6735" y="10452"/>
                      </a:lnTo>
                      <a:cubicBezTo>
                        <a:pt x="6598" y="10650"/>
                        <a:pt x="6476" y="10818"/>
                        <a:pt x="6369" y="10986"/>
                      </a:cubicBezTo>
                      <a:cubicBezTo>
                        <a:pt x="6308" y="11077"/>
                        <a:pt x="6247" y="11184"/>
                        <a:pt x="6186" y="11290"/>
                      </a:cubicBezTo>
                      <a:cubicBezTo>
                        <a:pt x="6156" y="11321"/>
                        <a:pt x="6140" y="11351"/>
                        <a:pt x="6125" y="11382"/>
                      </a:cubicBezTo>
                      <a:lnTo>
                        <a:pt x="6125" y="11366"/>
                      </a:lnTo>
                      <a:cubicBezTo>
                        <a:pt x="6125" y="11321"/>
                        <a:pt x="6125" y="11290"/>
                        <a:pt x="6125" y="11245"/>
                      </a:cubicBezTo>
                      <a:cubicBezTo>
                        <a:pt x="6125" y="11184"/>
                        <a:pt x="6125" y="11123"/>
                        <a:pt x="6125" y="11062"/>
                      </a:cubicBezTo>
                      <a:cubicBezTo>
                        <a:pt x="6140" y="10970"/>
                        <a:pt x="6156" y="10894"/>
                        <a:pt x="6171" y="10818"/>
                      </a:cubicBezTo>
                      <a:cubicBezTo>
                        <a:pt x="6171" y="10742"/>
                        <a:pt x="6186" y="10681"/>
                        <a:pt x="6186" y="10605"/>
                      </a:cubicBezTo>
                      <a:lnTo>
                        <a:pt x="6186" y="10544"/>
                      </a:lnTo>
                      <a:lnTo>
                        <a:pt x="6186" y="10528"/>
                      </a:lnTo>
                      <a:lnTo>
                        <a:pt x="6186" y="10513"/>
                      </a:lnTo>
                      <a:cubicBezTo>
                        <a:pt x="6186" y="10498"/>
                        <a:pt x="6186" y="10498"/>
                        <a:pt x="6201" y="10483"/>
                      </a:cubicBezTo>
                      <a:cubicBezTo>
                        <a:pt x="6201" y="10437"/>
                        <a:pt x="6201" y="10391"/>
                        <a:pt x="6217" y="10330"/>
                      </a:cubicBezTo>
                      <a:cubicBezTo>
                        <a:pt x="6217" y="10315"/>
                        <a:pt x="6217" y="10300"/>
                        <a:pt x="6232" y="10285"/>
                      </a:cubicBezTo>
                      <a:cubicBezTo>
                        <a:pt x="6232" y="10239"/>
                        <a:pt x="6247" y="10178"/>
                        <a:pt x="6262" y="10117"/>
                      </a:cubicBezTo>
                      <a:cubicBezTo>
                        <a:pt x="6293" y="10056"/>
                        <a:pt x="6308" y="9995"/>
                        <a:pt x="6323" y="9934"/>
                      </a:cubicBezTo>
                      <a:lnTo>
                        <a:pt x="6339" y="9919"/>
                      </a:lnTo>
                      <a:lnTo>
                        <a:pt x="6354" y="9873"/>
                      </a:lnTo>
                      <a:lnTo>
                        <a:pt x="6354" y="9858"/>
                      </a:lnTo>
                      <a:lnTo>
                        <a:pt x="6369" y="9797"/>
                      </a:lnTo>
                      <a:lnTo>
                        <a:pt x="6400" y="9721"/>
                      </a:lnTo>
                      <a:cubicBezTo>
                        <a:pt x="6400" y="9721"/>
                        <a:pt x="6400" y="9721"/>
                        <a:pt x="6400" y="9706"/>
                      </a:cubicBezTo>
                      <a:lnTo>
                        <a:pt x="6415" y="9690"/>
                      </a:lnTo>
                      <a:lnTo>
                        <a:pt x="6430" y="9660"/>
                      </a:lnTo>
                      <a:cubicBezTo>
                        <a:pt x="6476" y="9508"/>
                        <a:pt x="6521" y="9386"/>
                        <a:pt x="6552" y="9264"/>
                      </a:cubicBezTo>
                      <a:cubicBezTo>
                        <a:pt x="6582" y="9188"/>
                        <a:pt x="6613" y="9096"/>
                        <a:pt x="6628" y="9005"/>
                      </a:cubicBezTo>
                      <a:cubicBezTo>
                        <a:pt x="6643" y="8959"/>
                        <a:pt x="6674" y="8913"/>
                        <a:pt x="6689" y="8852"/>
                      </a:cubicBezTo>
                      <a:cubicBezTo>
                        <a:pt x="6719" y="8715"/>
                        <a:pt x="6765" y="8593"/>
                        <a:pt x="6811" y="8456"/>
                      </a:cubicBezTo>
                      <a:cubicBezTo>
                        <a:pt x="6841" y="8334"/>
                        <a:pt x="6872" y="8197"/>
                        <a:pt x="6918" y="8045"/>
                      </a:cubicBezTo>
                      <a:cubicBezTo>
                        <a:pt x="6948" y="7908"/>
                        <a:pt x="6994" y="7771"/>
                        <a:pt x="7024" y="7618"/>
                      </a:cubicBezTo>
                      <a:lnTo>
                        <a:pt x="7055" y="7512"/>
                      </a:lnTo>
                      <a:lnTo>
                        <a:pt x="7070" y="7436"/>
                      </a:lnTo>
                      <a:cubicBezTo>
                        <a:pt x="7085" y="7390"/>
                        <a:pt x="7100" y="7344"/>
                        <a:pt x="7116" y="7298"/>
                      </a:cubicBezTo>
                      <a:lnTo>
                        <a:pt x="7116" y="7268"/>
                      </a:lnTo>
                      <a:cubicBezTo>
                        <a:pt x="7131" y="7222"/>
                        <a:pt x="7146" y="7161"/>
                        <a:pt x="7161" y="7116"/>
                      </a:cubicBezTo>
                      <a:lnTo>
                        <a:pt x="7177" y="7085"/>
                      </a:lnTo>
                      <a:cubicBezTo>
                        <a:pt x="7192" y="7070"/>
                        <a:pt x="7207" y="7055"/>
                        <a:pt x="7207" y="7039"/>
                      </a:cubicBezTo>
                      <a:cubicBezTo>
                        <a:pt x="7207" y="7024"/>
                        <a:pt x="7192" y="7009"/>
                        <a:pt x="7161" y="7009"/>
                      </a:cubicBezTo>
                      <a:cubicBezTo>
                        <a:pt x="7131" y="7024"/>
                        <a:pt x="7116" y="7055"/>
                        <a:pt x="7100" y="7085"/>
                      </a:cubicBezTo>
                      <a:cubicBezTo>
                        <a:pt x="7085" y="7131"/>
                        <a:pt x="7070" y="7177"/>
                        <a:pt x="7070" y="7222"/>
                      </a:cubicBezTo>
                      <a:lnTo>
                        <a:pt x="7055" y="7268"/>
                      </a:lnTo>
                      <a:cubicBezTo>
                        <a:pt x="7039" y="7329"/>
                        <a:pt x="7024" y="7390"/>
                        <a:pt x="7009" y="7451"/>
                      </a:cubicBezTo>
                      <a:cubicBezTo>
                        <a:pt x="6978" y="7542"/>
                        <a:pt x="6963" y="7634"/>
                        <a:pt x="6933" y="7710"/>
                      </a:cubicBezTo>
                      <a:lnTo>
                        <a:pt x="6902" y="7801"/>
                      </a:lnTo>
                      <a:cubicBezTo>
                        <a:pt x="6887" y="7893"/>
                        <a:pt x="6857" y="7999"/>
                        <a:pt x="6826" y="8106"/>
                      </a:cubicBezTo>
                      <a:cubicBezTo>
                        <a:pt x="6796" y="8167"/>
                        <a:pt x="6780" y="8243"/>
                        <a:pt x="6765" y="8304"/>
                      </a:cubicBezTo>
                      <a:cubicBezTo>
                        <a:pt x="6750" y="8350"/>
                        <a:pt x="6735" y="8380"/>
                        <a:pt x="6719" y="8426"/>
                      </a:cubicBezTo>
                      <a:lnTo>
                        <a:pt x="6689" y="8502"/>
                      </a:lnTo>
                      <a:cubicBezTo>
                        <a:pt x="6674" y="8593"/>
                        <a:pt x="6643" y="8670"/>
                        <a:pt x="6613" y="8761"/>
                      </a:cubicBezTo>
                      <a:cubicBezTo>
                        <a:pt x="6598" y="8807"/>
                        <a:pt x="6567" y="8868"/>
                        <a:pt x="6552" y="8929"/>
                      </a:cubicBezTo>
                      <a:lnTo>
                        <a:pt x="6552" y="8913"/>
                      </a:lnTo>
                      <a:cubicBezTo>
                        <a:pt x="6552" y="8929"/>
                        <a:pt x="6552" y="8944"/>
                        <a:pt x="6537" y="8959"/>
                      </a:cubicBezTo>
                      <a:cubicBezTo>
                        <a:pt x="6521" y="9020"/>
                        <a:pt x="6491" y="9096"/>
                        <a:pt x="6476" y="9157"/>
                      </a:cubicBezTo>
                      <a:lnTo>
                        <a:pt x="6460" y="9218"/>
                      </a:lnTo>
                      <a:cubicBezTo>
                        <a:pt x="6430" y="9294"/>
                        <a:pt x="6400" y="9386"/>
                        <a:pt x="6369" y="9477"/>
                      </a:cubicBezTo>
                      <a:lnTo>
                        <a:pt x="6354" y="9477"/>
                      </a:lnTo>
                      <a:cubicBezTo>
                        <a:pt x="6354" y="9492"/>
                        <a:pt x="6354" y="9492"/>
                        <a:pt x="6354" y="9492"/>
                      </a:cubicBezTo>
                      <a:lnTo>
                        <a:pt x="6339" y="9538"/>
                      </a:lnTo>
                      <a:lnTo>
                        <a:pt x="6339" y="9553"/>
                      </a:lnTo>
                      <a:cubicBezTo>
                        <a:pt x="6293" y="9675"/>
                        <a:pt x="6247" y="9782"/>
                        <a:pt x="6217" y="9904"/>
                      </a:cubicBezTo>
                      <a:cubicBezTo>
                        <a:pt x="6171" y="10026"/>
                        <a:pt x="6125" y="10148"/>
                        <a:pt x="6095" y="10269"/>
                      </a:cubicBezTo>
                      <a:cubicBezTo>
                        <a:pt x="6080" y="10254"/>
                        <a:pt x="6080" y="10254"/>
                        <a:pt x="6080" y="10239"/>
                      </a:cubicBezTo>
                      <a:cubicBezTo>
                        <a:pt x="6080" y="10208"/>
                        <a:pt x="6064" y="10178"/>
                        <a:pt x="6064" y="10148"/>
                      </a:cubicBezTo>
                      <a:lnTo>
                        <a:pt x="6064" y="10132"/>
                      </a:lnTo>
                      <a:cubicBezTo>
                        <a:pt x="6064" y="10041"/>
                        <a:pt x="6064" y="9949"/>
                        <a:pt x="6064" y="9858"/>
                      </a:cubicBezTo>
                      <a:lnTo>
                        <a:pt x="6064" y="9797"/>
                      </a:lnTo>
                      <a:cubicBezTo>
                        <a:pt x="6064" y="9706"/>
                        <a:pt x="6064" y="9614"/>
                        <a:pt x="6064" y="9523"/>
                      </a:cubicBezTo>
                      <a:lnTo>
                        <a:pt x="6064" y="9416"/>
                      </a:lnTo>
                      <a:cubicBezTo>
                        <a:pt x="6064" y="9218"/>
                        <a:pt x="6064" y="9005"/>
                        <a:pt x="6064" y="8792"/>
                      </a:cubicBezTo>
                      <a:lnTo>
                        <a:pt x="6049" y="8593"/>
                      </a:lnTo>
                      <a:cubicBezTo>
                        <a:pt x="6049" y="8456"/>
                        <a:pt x="6049" y="8319"/>
                        <a:pt x="6049" y="8182"/>
                      </a:cubicBezTo>
                      <a:lnTo>
                        <a:pt x="6049" y="8152"/>
                      </a:lnTo>
                      <a:lnTo>
                        <a:pt x="6049" y="8106"/>
                      </a:lnTo>
                      <a:lnTo>
                        <a:pt x="6049" y="8060"/>
                      </a:lnTo>
                      <a:cubicBezTo>
                        <a:pt x="6049" y="8045"/>
                        <a:pt x="6049" y="8015"/>
                        <a:pt x="6049" y="7999"/>
                      </a:cubicBezTo>
                      <a:lnTo>
                        <a:pt x="6049" y="7877"/>
                      </a:lnTo>
                      <a:cubicBezTo>
                        <a:pt x="6049" y="7847"/>
                        <a:pt x="6049" y="7832"/>
                        <a:pt x="6034" y="7801"/>
                      </a:cubicBezTo>
                      <a:lnTo>
                        <a:pt x="6034" y="7771"/>
                      </a:lnTo>
                      <a:cubicBezTo>
                        <a:pt x="6034" y="7725"/>
                        <a:pt x="6019" y="7679"/>
                        <a:pt x="6019" y="7634"/>
                      </a:cubicBezTo>
                      <a:lnTo>
                        <a:pt x="6003" y="7588"/>
                      </a:lnTo>
                      <a:lnTo>
                        <a:pt x="6003" y="7557"/>
                      </a:lnTo>
                      <a:lnTo>
                        <a:pt x="5988" y="7527"/>
                      </a:lnTo>
                      <a:lnTo>
                        <a:pt x="5988" y="7512"/>
                      </a:lnTo>
                      <a:cubicBezTo>
                        <a:pt x="5988" y="7496"/>
                        <a:pt x="5988" y="7496"/>
                        <a:pt x="5988" y="7481"/>
                      </a:cubicBezTo>
                      <a:cubicBezTo>
                        <a:pt x="5988" y="7466"/>
                        <a:pt x="5988" y="7436"/>
                        <a:pt x="5973" y="7405"/>
                      </a:cubicBezTo>
                      <a:lnTo>
                        <a:pt x="5973" y="7375"/>
                      </a:lnTo>
                      <a:cubicBezTo>
                        <a:pt x="5958" y="7237"/>
                        <a:pt x="5942" y="7100"/>
                        <a:pt x="5942" y="6963"/>
                      </a:cubicBezTo>
                      <a:cubicBezTo>
                        <a:pt x="5927" y="6872"/>
                        <a:pt x="5927" y="6780"/>
                        <a:pt x="5927" y="6689"/>
                      </a:cubicBezTo>
                      <a:cubicBezTo>
                        <a:pt x="5927" y="6628"/>
                        <a:pt x="5881" y="6582"/>
                        <a:pt x="5836" y="6582"/>
                      </a:cubicBezTo>
                      <a:cubicBezTo>
                        <a:pt x="5775" y="6582"/>
                        <a:pt x="5729" y="6628"/>
                        <a:pt x="5729" y="6689"/>
                      </a:cubicBezTo>
                      <a:lnTo>
                        <a:pt x="5729" y="6704"/>
                      </a:lnTo>
                      <a:cubicBezTo>
                        <a:pt x="5729" y="6735"/>
                        <a:pt x="5729" y="6780"/>
                        <a:pt x="5729" y="6811"/>
                      </a:cubicBezTo>
                      <a:cubicBezTo>
                        <a:pt x="5744" y="6841"/>
                        <a:pt x="5744" y="6887"/>
                        <a:pt x="5744" y="6918"/>
                      </a:cubicBezTo>
                      <a:cubicBezTo>
                        <a:pt x="5744" y="6978"/>
                        <a:pt x="5760" y="7055"/>
                        <a:pt x="5760" y="7116"/>
                      </a:cubicBezTo>
                      <a:cubicBezTo>
                        <a:pt x="5775" y="7192"/>
                        <a:pt x="5775" y="7268"/>
                        <a:pt x="5790" y="7329"/>
                      </a:cubicBezTo>
                      <a:cubicBezTo>
                        <a:pt x="5790" y="7359"/>
                        <a:pt x="5790" y="7375"/>
                        <a:pt x="5790" y="7390"/>
                      </a:cubicBezTo>
                      <a:lnTo>
                        <a:pt x="5805" y="7420"/>
                      </a:lnTo>
                      <a:lnTo>
                        <a:pt x="5805" y="7451"/>
                      </a:lnTo>
                      <a:cubicBezTo>
                        <a:pt x="5805" y="7466"/>
                        <a:pt x="5805" y="7496"/>
                        <a:pt x="5821" y="7512"/>
                      </a:cubicBezTo>
                      <a:cubicBezTo>
                        <a:pt x="5821" y="7527"/>
                        <a:pt x="5821" y="7527"/>
                        <a:pt x="5821" y="7542"/>
                      </a:cubicBezTo>
                      <a:cubicBezTo>
                        <a:pt x="5836" y="7588"/>
                        <a:pt x="5836" y="7649"/>
                        <a:pt x="5851" y="7695"/>
                      </a:cubicBezTo>
                      <a:lnTo>
                        <a:pt x="5851" y="7710"/>
                      </a:lnTo>
                      <a:cubicBezTo>
                        <a:pt x="5866" y="7740"/>
                        <a:pt x="5866" y="7756"/>
                        <a:pt x="5866" y="7786"/>
                      </a:cubicBezTo>
                      <a:lnTo>
                        <a:pt x="5866" y="7816"/>
                      </a:lnTo>
                      <a:cubicBezTo>
                        <a:pt x="5881" y="7832"/>
                        <a:pt x="5881" y="7862"/>
                        <a:pt x="5881" y="7877"/>
                      </a:cubicBezTo>
                      <a:cubicBezTo>
                        <a:pt x="5881" y="7908"/>
                        <a:pt x="5881" y="7923"/>
                        <a:pt x="5897" y="7954"/>
                      </a:cubicBezTo>
                      <a:cubicBezTo>
                        <a:pt x="5897" y="7969"/>
                        <a:pt x="5897" y="7984"/>
                        <a:pt x="5897" y="7999"/>
                      </a:cubicBezTo>
                      <a:lnTo>
                        <a:pt x="5897" y="8075"/>
                      </a:lnTo>
                      <a:cubicBezTo>
                        <a:pt x="5897" y="8106"/>
                        <a:pt x="5897" y="8152"/>
                        <a:pt x="5897" y="8182"/>
                      </a:cubicBezTo>
                      <a:cubicBezTo>
                        <a:pt x="5897" y="8502"/>
                        <a:pt x="5897" y="8761"/>
                        <a:pt x="5897" y="9005"/>
                      </a:cubicBezTo>
                      <a:lnTo>
                        <a:pt x="5897" y="9355"/>
                      </a:lnTo>
                      <a:lnTo>
                        <a:pt x="5897" y="9584"/>
                      </a:lnTo>
                      <a:cubicBezTo>
                        <a:pt x="5881" y="9538"/>
                        <a:pt x="5866" y="9492"/>
                        <a:pt x="5836" y="9431"/>
                      </a:cubicBezTo>
                      <a:cubicBezTo>
                        <a:pt x="5775" y="9279"/>
                        <a:pt x="5714" y="9157"/>
                        <a:pt x="5653" y="9035"/>
                      </a:cubicBezTo>
                      <a:cubicBezTo>
                        <a:pt x="5622" y="8974"/>
                        <a:pt x="5592" y="8913"/>
                        <a:pt x="5562" y="8868"/>
                      </a:cubicBezTo>
                      <a:lnTo>
                        <a:pt x="5531" y="8807"/>
                      </a:lnTo>
                      <a:lnTo>
                        <a:pt x="5501" y="8761"/>
                      </a:lnTo>
                      <a:cubicBezTo>
                        <a:pt x="5470" y="8700"/>
                        <a:pt x="5424" y="8639"/>
                        <a:pt x="5394" y="8578"/>
                      </a:cubicBezTo>
                      <a:cubicBezTo>
                        <a:pt x="5379" y="8548"/>
                        <a:pt x="5379" y="8533"/>
                        <a:pt x="5363" y="8502"/>
                      </a:cubicBezTo>
                      <a:cubicBezTo>
                        <a:pt x="5318" y="8411"/>
                        <a:pt x="5272" y="8304"/>
                        <a:pt x="5226" y="8213"/>
                      </a:cubicBezTo>
                      <a:lnTo>
                        <a:pt x="5196" y="8136"/>
                      </a:lnTo>
                      <a:cubicBezTo>
                        <a:pt x="5165" y="8075"/>
                        <a:pt x="5150" y="8030"/>
                        <a:pt x="5120" y="7969"/>
                      </a:cubicBezTo>
                      <a:cubicBezTo>
                        <a:pt x="5104" y="7923"/>
                        <a:pt x="5089" y="7893"/>
                        <a:pt x="5089" y="7862"/>
                      </a:cubicBezTo>
                      <a:cubicBezTo>
                        <a:pt x="5074" y="7832"/>
                        <a:pt x="5059" y="7816"/>
                        <a:pt x="5059" y="7786"/>
                      </a:cubicBezTo>
                      <a:cubicBezTo>
                        <a:pt x="5028" y="7695"/>
                        <a:pt x="4998" y="7603"/>
                        <a:pt x="4967" y="7512"/>
                      </a:cubicBezTo>
                      <a:cubicBezTo>
                        <a:pt x="4952" y="7481"/>
                        <a:pt x="4952" y="7451"/>
                        <a:pt x="4937" y="7405"/>
                      </a:cubicBezTo>
                      <a:lnTo>
                        <a:pt x="4937" y="7390"/>
                      </a:lnTo>
                      <a:lnTo>
                        <a:pt x="4906" y="7314"/>
                      </a:lnTo>
                      <a:cubicBezTo>
                        <a:pt x="4906" y="7298"/>
                        <a:pt x="4891" y="7268"/>
                        <a:pt x="4891" y="7253"/>
                      </a:cubicBezTo>
                      <a:cubicBezTo>
                        <a:pt x="4891" y="7237"/>
                        <a:pt x="4891" y="7222"/>
                        <a:pt x="4876" y="7222"/>
                      </a:cubicBezTo>
                      <a:cubicBezTo>
                        <a:pt x="4876" y="7207"/>
                        <a:pt x="4861" y="7207"/>
                        <a:pt x="4845" y="7207"/>
                      </a:cubicBezTo>
                      <a:cubicBezTo>
                        <a:pt x="4830" y="7207"/>
                        <a:pt x="4815" y="7207"/>
                        <a:pt x="4815" y="7222"/>
                      </a:cubicBezTo>
                      <a:cubicBezTo>
                        <a:pt x="4800" y="7237"/>
                        <a:pt x="4800" y="7237"/>
                        <a:pt x="4815" y="7253"/>
                      </a:cubicBezTo>
                      <a:lnTo>
                        <a:pt x="4815" y="7268"/>
                      </a:lnTo>
                      <a:cubicBezTo>
                        <a:pt x="4815" y="7283"/>
                        <a:pt x="4815" y="7283"/>
                        <a:pt x="4815" y="7298"/>
                      </a:cubicBezTo>
                      <a:cubicBezTo>
                        <a:pt x="4830" y="7314"/>
                        <a:pt x="4830" y="7329"/>
                        <a:pt x="4830" y="7344"/>
                      </a:cubicBezTo>
                      <a:lnTo>
                        <a:pt x="4845" y="7390"/>
                      </a:lnTo>
                      <a:lnTo>
                        <a:pt x="4861" y="7436"/>
                      </a:lnTo>
                      <a:cubicBezTo>
                        <a:pt x="4876" y="7496"/>
                        <a:pt x="4891" y="7557"/>
                        <a:pt x="4906" y="7618"/>
                      </a:cubicBezTo>
                      <a:cubicBezTo>
                        <a:pt x="4922" y="7664"/>
                        <a:pt x="4937" y="7725"/>
                        <a:pt x="4952" y="7771"/>
                      </a:cubicBezTo>
                      <a:lnTo>
                        <a:pt x="4952" y="7801"/>
                      </a:lnTo>
                      <a:cubicBezTo>
                        <a:pt x="4967" y="7847"/>
                        <a:pt x="4983" y="7893"/>
                        <a:pt x="4998" y="7938"/>
                      </a:cubicBezTo>
                      <a:lnTo>
                        <a:pt x="5028" y="7999"/>
                      </a:lnTo>
                      <a:lnTo>
                        <a:pt x="5044" y="8045"/>
                      </a:lnTo>
                      <a:cubicBezTo>
                        <a:pt x="5074" y="8121"/>
                        <a:pt x="5104" y="8213"/>
                        <a:pt x="5135" y="8289"/>
                      </a:cubicBezTo>
                      <a:lnTo>
                        <a:pt x="5150" y="8334"/>
                      </a:lnTo>
                      <a:lnTo>
                        <a:pt x="5165" y="8395"/>
                      </a:lnTo>
                      <a:cubicBezTo>
                        <a:pt x="5211" y="8502"/>
                        <a:pt x="5272" y="8624"/>
                        <a:pt x="5318" y="8731"/>
                      </a:cubicBezTo>
                      <a:cubicBezTo>
                        <a:pt x="5348" y="8776"/>
                        <a:pt x="5379" y="8837"/>
                        <a:pt x="5409" y="8898"/>
                      </a:cubicBezTo>
                      <a:cubicBezTo>
                        <a:pt x="5455" y="8959"/>
                        <a:pt x="5485" y="9035"/>
                        <a:pt x="5531" y="9112"/>
                      </a:cubicBezTo>
                      <a:cubicBezTo>
                        <a:pt x="5577" y="9203"/>
                        <a:pt x="5607" y="9294"/>
                        <a:pt x="5653" y="9386"/>
                      </a:cubicBezTo>
                      <a:cubicBezTo>
                        <a:pt x="5699" y="9492"/>
                        <a:pt x="5729" y="9599"/>
                        <a:pt x="5760" y="9690"/>
                      </a:cubicBezTo>
                      <a:lnTo>
                        <a:pt x="5775" y="9706"/>
                      </a:lnTo>
                      <a:lnTo>
                        <a:pt x="5775" y="9736"/>
                      </a:lnTo>
                      <a:lnTo>
                        <a:pt x="5790" y="9767"/>
                      </a:lnTo>
                      <a:cubicBezTo>
                        <a:pt x="5805" y="9812"/>
                        <a:pt x="5821" y="9843"/>
                        <a:pt x="5821" y="9873"/>
                      </a:cubicBezTo>
                      <a:cubicBezTo>
                        <a:pt x="5836" y="9934"/>
                        <a:pt x="5851" y="9980"/>
                        <a:pt x="5866" y="10026"/>
                      </a:cubicBezTo>
                      <a:cubicBezTo>
                        <a:pt x="5881" y="10087"/>
                        <a:pt x="5881" y="10148"/>
                        <a:pt x="5897" y="10224"/>
                      </a:cubicBezTo>
                      <a:cubicBezTo>
                        <a:pt x="5897" y="10346"/>
                        <a:pt x="5897" y="10483"/>
                        <a:pt x="5897" y="10620"/>
                      </a:cubicBezTo>
                      <a:lnTo>
                        <a:pt x="5897" y="10681"/>
                      </a:lnTo>
                      <a:cubicBezTo>
                        <a:pt x="5897" y="10925"/>
                        <a:pt x="5897" y="11184"/>
                        <a:pt x="5866" y="11443"/>
                      </a:cubicBezTo>
                      <a:lnTo>
                        <a:pt x="5866" y="11473"/>
                      </a:lnTo>
                      <a:cubicBezTo>
                        <a:pt x="5866" y="11564"/>
                        <a:pt x="5851" y="11656"/>
                        <a:pt x="5851" y="11747"/>
                      </a:cubicBezTo>
                      <a:lnTo>
                        <a:pt x="5851" y="11793"/>
                      </a:lnTo>
                      <a:cubicBezTo>
                        <a:pt x="5836" y="11823"/>
                        <a:pt x="5836" y="11854"/>
                        <a:pt x="5836" y="11900"/>
                      </a:cubicBezTo>
                      <a:lnTo>
                        <a:pt x="5821" y="11915"/>
                      </a:lnTo>
                      <a:cubicBezTo>
                        <a:pt x="5790" y="12006"/>
                        <a:pt x="5744" y="12083"/>
                        <a:pt x="5699" y="12174"/>
                      </a:cubicBezTo>
                      <a:lnTo>
                        <a:pt x="5683" y="12204"/>
                      </a:lnTo>
                      <a:lnTo>
                        <a:pt x="5668" y="12235"/>
                      </a:lnTo>
                      <a:lnTo>
                        <a:pt x="5653" y="12265"/>
                      </a:lnTo>
                      <a:lnTo>
                        <a:pt x="5638" y="12296"/>
                      </a:lnTo>
                      <a:lnTo>
                        <a:pt x="5622" y="12311"/>
                      </a:lnTo>
                      <a:lnTo>
                        <a:pt x="5607" y="12357"/>
                      </a:lnTo>
                      <a:cubicBezTo>
                        <a:pt x="5531" y="12494"/>
                        <a:pt x="5470" y="12631"/>
                        <a:pt x="5409" y="12753"/>
                      </a:cubicBezTo>
                      <a:lnTo>
                        <a:pt x="5363" y="12860"/>
                      </a:lnTo>
                      <a:cubicBezTo>
                        <a:pt x="5348" y="12875"/>
                        <a:pt x="5333" y="12905"/>
                        <a:pt x="5318" y="12936"/>
                      </a:cubicBezTo>
                      <a:cubicBezTo>
                        <a:pt x="5257" y="13058"/>
                        <a:pt x="5211" y="13164"/>
                        <a:pt x="5150" y="13256"/>
                      </a:cubicBezTo>
                      <a:cubicBezTo>
                        <a:pt x="5104" y="13347"/>
                        <a:pt x="5059" y="13438"/>
                        <a:pt x="5013" y="13515"/>
                      </a:cubicBezTo>
                      <a:lnTo>
                        <a:pt x="4967" y="13591"/>
                      </a:lnTo>
                      <a:cubicBezTo>
                        <a:pt x="4724" y="14017"/>
                        <a:pt x="4510" y="14414"/>
                        <a:pt x="4327" y="14794"/>
                      </a:cubicBezTo>
                      <a:lnTo>
                        <a:pt x="4236" y="14993"/>
                      </a:lnTo>
                      <a:cubicBezTo>
                        <a:pt x="4068" y="15343"/>
                        <a:pt x="3886" y="15693"/>
                        <a:pt x="3733" y="16059"/>
                      </a:cubicBezTo>
                      <a:cubicBezTo>
                        <a:pt x="3688" y="16166"/>
                        <a:pt x="3657" y="16272"/>
                        <a:pt x="3611" y="16379"/>
                      </a:cubicBezTo>
                      <a:cubicBezTo>
                        <a:pt x="3611" y="16379"/>
                        <a:pt x="3611" y="16379"/>
                        <a:pt x="3611" y="16364"/>
                      </a:cubicBezTo>
                      <a:lnTo>
                        <a:pt x="3611" y="16349"/>
                      </a:lnTo>
                      <a:lnTo>
                        <a:pt x="3611" y="16318"/>
                      </a:lnTo>
                      <a:cubicBezTo>
                        <a:pt x="3627" y="16257"/>
                        <a:pt x="3627" y="16181"/>
                        <a:pt x="3642" y="16120"/>
                      </a:cubicBezTo>
                      <a:lnTo>
                        <a:pt x="3642" y="16090"/>
                      </a:lnTo>
                      <a:cubicBezTo>
                        <a:pt x="3657" y="16029"/>
                        <a:pt x="3657" y="15968"/>
                        <a:pt x="3672" y="15891"/>
                      </a:cubicBezTo>
                      <a:lnTo>
                        <a:pt x="3672" y="15861"/>
                      </a:lnTo>
                      <a:cubicBezTo>
                        <a:pt x="3672" y="15770"/>
                        <a:pt x="3688" y="15693"/>
                        <a:pt x="3688" y="15602"/>
                      </a:cubicBezTo>
                      <a:cubicBezTo>
                        <a:pt x="3688" y="15572"/>
                        <a:pt x="3688" y="15526"/>
                        <a:pt x="3688" y="15480"/>
                      </a:cubicBezTo>
                      <a:lnTo>
                        <a:pt x="3688" y="15419"/>
                      </a:lnTo>
                      <a:lnTo>
                        <a:pt x="3688" y="15389"/>
                      </a:lnTo>
                      <a:lnTo>
                        <a:pt x="3688" y="15373"/>
                      </a:lnTo>
                      <a:lnTo>
                        <a:pt x="3688" y="15343"/>
                      </a:lnTo>
                      <a:cubicBezTo>
                        <a:pt x="3688" y="15313"/>
                        <a:pt x="3688" y="15267"/>
                        <a:pt x="3688" y="15236"/>
                      </a:cubicBezTo>
                      <a:lnTo>
                        <a:pt x="3688" y="15175"/>
                      </a:lnTo>
                      <a:cubicBezTo>
                        <a:pt x="3688" y="15145"/>
                        <a:pt x="3688" y="15114"/>
                        <a:pt x="3672" y="15084"/>
                      </a:cubicBezTo>
                      <a:lnTo>
                        <a:pt x="3672" y="15054"/>
                      </a:lnTo>
                      <a:cubicBezTo>
                        <a:pt x="3672" y="15008"/>
                        <a:pt x="3672" y="14977"/>
                        <a:pt x="3657" y="14932"/>
                      </a:cubicBezTo>
                      <a:lnTo>
                        <a:pt x="3657" y="14886"/>
                      </a:lnTo>
                      <a:cubicBezTo>
                        <a:pt x="3657" y="14855"/>
                        <a:pt x="3642" y="14825"/>
                        <a:pt x="3642" y="14779"/>
                      </a:cubicBezTo>
                      <a:cubicBezTo>
                        <a:pt x="3611" y="14673"/>
                        <a:pt x="3596" y="14566"/>
                        <a:pt x="3566" y="14459"/>
                      </a:cubicBezTo>
                      <a:cubicBezTo>
                        <a:pt x="3535" y="14353"/>
                        <a:pt x="3505" y="14246"/>
                        <a:pt x="3459" y="14109"/>
                      </a:cubicBezTo>
                      <a:cubicBezTo>
                        <a:pt x="3444" y="14063"/>
                        <a:pt x="3428" y="14017"/>
                        <a:pt x="3413" y="13957"/>
                      </a:cubicBezTo>
                      <a:lnTo>
                        <a:pt x="3383" y="13865"/>
                      </a:lnTo>
                      <a:cubicBezTo>
                        <a:pt x="3368" y="13819"/>
                        <a:pt x="3352" y="13789"/>
                        <a:pt x="3352" y="13743"/>
                      </a:cubicBezTo>
                      <a:lnTo>
                        <a:pt x="3352" y="13713"/>
                      </a:lnTo>
                      <a:cubicBezTo>
                        <a:pt x="3368" y="13667"/>
                        <a:pt x="3383" y="13621"/>
                        <a:pt x="3383" y="13591"/>
                      </a:cubicBezTo>
                      <a:lnTo>
                        <a:pt x="3398" y="13545"/>
                      </a:lnTo>
                      <a:cubicBezTo>
                        <a:pt x="3413" y="13499"/>
                        <a:pt x="3428" y="13469"/>
                        <a:pt x="3428" y="13423"/>
                      </a:cubicBezTo>
                      <a:lnTo>
                        <a:pt x="3444" y="13378"/>
                      </a:lnTo>
                      <a:cubicBezTo>
                        <a:pt x="3459" y="13332"/>
                        <a:pt x="3474" y="13301"/>
                        <a:pt x="3489" y="13256"/>
                      </a:cubicBezTo>
                      <a:lnTo>
                        <a:pt x="3489" y="13240"/>
                      </a:lnTo>
                      <a:cubicBezTo>
                        <a:pt x="3505" y="13225"/>
                        <a:pt x="3505" y="13210"/>
                        <a:pt x="3505" y="13210"/>
                      </a:cubicBezTo>
                      <a:lnTo>
                        <a:pt x="3520" y="13195"/>
                      </a:lnTo>
                      <a:lnTo>
                        <a:pt x="3505" y="13195"/>
                      </a:lnTo>
                      <a:lnTo>
                        <a:pt x="3520" y="13179"/>
                      </a:lnTo>
                      <a:lnTo>
                        <a:pt x="3520" y="13149"/>
                      </a:lnTo>
                      <a:lnTo>
                        <a:pt x="3535" y="13134"/>
                      </a:lnTo>
                      <a:lnTo>
                        <a:pt x="3535" y="13119"/>
                      </a:lnTo>
                      <a:lnTo>
                        <a:pt x="3550" y="13103"/>
                      </a:lnTo>
                      <a:lnTo>
                        <a:pt x="3550" y="13088"/>
                      </a:lnTo>
                      <a:cubicBezTo>
                        <a:pt x="3566" y="13042"/>
                        <a:pt x="3596" y="12981"/>
                        <a:pt x="3611" y="12936"/>
                      </a:cubicBezTo>
                      <a:cubicBezTo>
                        <a:pt x="3627" y="12890"/>
                        <a:pt x="3642" y="12860"/>
                        <a:pt x="3657" y="12829"/>
                      </a:cubicBezTo>
                      <a:lnTo>
                        <a:pt x="3657" y="12799"/>
                      </a:lnTo>
                      <a:cubicBezTo>
                        <a:pt x="3672" y="12768"/>
                        <a:pt x="3688" y="12722"/>
                        <a:pt x="3703" y="12677"/>
                      </a:cubicBezTo>
                      <a:lnTo>
                        <a:pt x="3733" y="12631"/>
                      </a:lnTo>
                      <a:lnTo>
                        <a:pt x="3779" y="12540"/>
                      </a:lnTo>
                      <a:lnTo>
                        <a:pt x="3779" y="12524"/>
                      </a:lnTo>
                      <a:lnTo>
                        <a:pt x="3794" y="12509"/>
                      </a:lnTo>
                      <a:lnTo>
                        <a:pt x="3794" y="12494"/>
                      </a:lnTo>
                      <a:lnTo>
                        <a:pt x="3809" y="12479"/>
                      </a:lnTo>
                      <a:lnTo>
                        <a:pt x="3809" y="12463"/>
                      </a:lnTo>
                      <a:lnTo>
                        <a:pt x="3809" y="12448"/>
                      </a:lnTo>
                      <a:lnTo>
                        <a:pt x="3825" y="12448"/>
                      </a:lnTo>
                      <a:lnTo>
                        <a:pt x="3825" y="12433"/>
                      </a:lnTo>
                      <a:cubicBezTo>
                        <a:pt x="3825" y="12433"/>
                        <a:pt x="3825" y="12418"/>
                        <a:pt x="3825" y="12418"/>
                      </a:cubicBezTo>
                      <a:lnTo>
                        <a:pt x="3840" y="12418"/>
                      </a:lnTo>
                      <a:lnTo>
                        <a:pt x="3840" y="12402"/>
                      </a:lnTo>
                      <a:lnTo>
                        <a:pt x="3840" y="12387"/>
                      </a:lnTo>
                      <a:lnTo>
                        <a:pt x="3855" y="12387"/>
                      </a:lnTo>
                      <a:lnTo>
                        <a:pt x="3855" y="12372"/>
                      </a:lnTo>
                      <a:lnTo>
                        <a:pt x="3870" y="12357"/>
                      </a:lnTo>
                      <a:lnTo>
                        <a:pt x="3870" y="12342"/>
                      </a:lnTo>
                      <a:lnTo>
                        <a:pt x="3886" y="12326"/>
                      </a:lnTo>
                      <a:cubicBezTo>
                        <a:pt x="3886" y="12311"/>
                        <a:pt x="3901" y="12296"/>
                        <a:pt x="3901" y="12281"/>
                      </a:cubicBezTo>
                      <a:lnTo>
                        <a:pt x="3931" y="12250"/>
                      </a:lnTo>
                      <a:lnTo>
                        <a:pt x="3947" y="12220"/>
                      </a:lnTo>
                      <a:cubicBezTo>
                        <a:pt x="3947" y="12204"/>
                        <a:pt x="3962" y="12174"/>
                        <a:pt x="3977" y="12159"/>
                      </a:cubicBezTo>
                      <a:lnTo>
                        <a:pt x="4007" y="12098"/>
                      </a:lnTo>
                      <a:cubicBezTo>
                        <a:pt x="4038" y="12067"/>
                        <a:pt x="4053" y="12022"/>
                        <a:pt x="4084" y="11991"/>
                      </a:cubicBezTo>
                      <a:lnTo>
                        <a:pt x="4084" y="11976"/>
                      </a:lnTo>
                      <a:lnTo>
                        <a:pt x="4099" y="11976"/>
                      </a:lnTo>
                      <a:cubicBezTo>
                        <a:pt x="4114" y="11945"/>
                        <a:pt x="4129" y="11930"/>
                        <a:pt x="4145" y="11900"/>
                      </a:cubicBezTo>
                      <a:lnTo>
                        <a:pt x="4175" y="11854"/>
                      </a:lnTo>
                      <a:lnTo>
                        <a:pt x="4206" y="11808"/>
                      </a:lnTo>
                      <a:lnTo>
                        <a:pt x="4206" y="11793"/>
                      </a:lnTo>
                      <a:cubicBezTo>
                        <a:pt x="4236" y="11763"/>
                        <a:pt x="4251" y="11732"/>
                        <a:pt x="4282" y="11702"/>
                      </a:cubicBezTo>
                      <a:cubicBezTo>
                        <a:pt x="4297" y="11671"/>
                        <a:pt x="4327" y="11641"/>
                        <a:pt x="4358" y="11610"/>
                      </a:cubicBezTo>
                      <a:lnTo>
                        <a:pt x="4419" y="11519"/>
                      </a:lnTo>
                      <a:cubicBezTo>
                        <a:pt x="4465" y="11443"/>
                        <a:pt x="4525" y="11366"/>
                        <a:pt x="4586" y="11275"/>
                      </a:cubicBezTo>
                      <a:cubicBezTo>
                        <a:pt x="4663" y="11184"/>
                        <a:pt x="4739" y="11077"/>
                        <a:pt x="4800" y="10955"/>
                      </a:cubicBezTo>
                      <a:cubicBezTo>
                        <a:pt x="4815" y="10925"/>
                        <a:pt x="4815" y="10879"/>
                        <a:pt x="4784" y="10864"/>
                      </a:cubicBezTo>
                      <a:lnTo>
                        <a:pt x="4754" y="10864"/>
                      </a:lnTo>
                      <a:cubicBezTo>
                        <a:pt x="4724" y="10864"/>
                        <a:pt x="4708" y="10864"/>
                        <a:pt x="4693" y="10894"/>
                      </a:cubicBezTo>
                      <a:lnTo>
                        <a:pt x="4602" y="11016"/>
                      </a:lnTo>
                      <a:lnTo>
                        <a:pt x="4586" y="11046"/>
                      </a:lnTo>
                      <a:lnTo>
                        <a:pt x="4586" y="11062"/>
                      </a:lnTo>
                      <a:lnTo>
                        <a:pt x="4571" y="11077"/>
                      </a:lnTo>
                      <a:cubicBezTo>
                        <a:pt x="4525" y="11138"/>
                        <a:pt x="4480" y="11214"/>
                        <a:pt x="4419" y="11275"/>
                      </a:cubicBezTo>
                      <a:lnTo>
                        <a:pt x="4404" y="11321"/>
                      </a:lnTo>
                      <a:cubicBezTo>
                        <a:pt x="4327" y="11397"/>
                        <a:pt x="4266" y="11488"/>
                        <a:pt x="4206" y="11580"/>
                      </a:cubicBezTo>
                      <a:lnTo>
                        <a:pt x="4175" y="11625"/>
                      </a:lnTo>
                      <a:cubicBezTo>
                        <a:pt x="4145" y="11656"/>
                        <a:pt x="4114" y="11702"/>
                        <a:pt x="4099" y="11732"/>
                      </a:cubicBezTo>
                      <a:lnTo>
                        <a:pt x="4023" y="11839"/>
                      </a:lnTo>
                      <a:lnTo>
                        <a:pt x="3977" y="11900"/>
                      </a:lnTo>
                      <a:cubicBezTo>
                        <a:pt x="3962" y="11930"/>
                        <a:pt x="3947" y="11961"/>
                        <a:pt x="3931" y="11976"/>
                      </a:cubicBezTo>
                      <a:lnTo>
                        <a:pt x="3916" y="12022"/>
                      </a:lnTo>
                      <a:lnTo>
                        <a:pt x="3901" y="12037"/>
                      </a:lnTo>
                      <a:cubicBezTo>
                        <a:pt x="3886" y="12067"/>
                        <a:pt x="3870" y="12083"/>
                        <a:pt x="3855" y="12098"/>
                      </a:cubicBezTo>
                      <a:cubicBezTo>
                        <a:pt x="3840" y="12159"/>
                        <a:pt x="3809" y="12204"/>
                        <a:pt x="3779" y="12250"/>
                      </a:cubicBezTo>
                      <a:cubicBezTo>
                        <a:pt x="3764" y="12281"/>
                        <a:pt x="3748" y="12296"/>
                        <a:pt x="3748" y="12326"/>
                      </a:cubicBezTo>
                      <a:lnTo>
                        <a:pt x="3718" y="12372"/>
                      </a:lnTo>
                      <a:cubicBezTo>
                        <a:pt x="3703" y="12418"/>
                        <a:pt x="3688" y="12463"/>
                        <a:pt x="3657" y="12494"/>
                      </a:cubicBezTo>
                      <a:lnTo>
                        <a:pt x="3627" y="12585"/>
                      </a:lnTo>
                      <a:lnTo>
                        <a:pt x="3611" y="12616"/>
                      </a:lnTo>
                      <a:lnTo>
                        <a:pt x="3611" y="12631"/>
                      </a:lnTo>
                      <a:cubicBezTo>
                        <a:pt x="3596" y="12646"/>
                        <a:pt x="3596" y="12661"/>
                        <a:pt x="3596" y="12677"/>
                      </a:cubicBezTo>
                      <a:lnTo>
                        <a:pt x="3566" y="12753"/>
                      </a:lnTo>
                      <a:lnTo>
                        <a:pt x="3550" y="12783"/>
                      </a:lnTo>
                      <a:lnTo>
                        <a:pt x="3535" y="12814"/>
                      </a:lnTo>
                      <a:cubicBezTo>
                        <a:pt x="3535" y="12829"/>
                        <a:pt x="3535" y="12844"/>
                        <a:pt x="3520" y="12860"/>
                      </a:cubicBezTo>
                      <a:cubicBezTo>
                        <a:pt x="3520" y="12875"/>
                        <a:pt x="3520" y="12875"/>
                        <a:pt x="3520" y="12890"/>
                      </a:cubicBezTo>
                      <a:lnTo>
                        <a:pt x="3505" y="12905"/>
                      </a:lnTo>
                      <a:lnTo>
                        <a:pt x="3489" y="12966"/>
                      </a:lnTo>
                      <a:cubicBezTo>
                        <a:pt x="3474" y="12997"/>
                        <a:pt x="3474" y="13027"/>
                        <a:pt x="3459" y="13058"/>
                      </a:cubicBezTo>
                      <a:cubicBezTo>
                        <a:pt x="3459" y="13073"/>
                        <a:pt x="3444" y="13103"/>
                        <a:pt x="3444" y="13119"/>
                      </a:cubicBezTo>
                      <a:cubicBezTo>
                        <a:pt x="3428" y="13134"/>
                        <a:pt x="3428" y="13149"/>
                        <a:pt x="3428" y="13164"/>
                      </a:cubicBezTo>
                      <a:cubicBezTo>
                        <a:pt x="3398" y="13286"/>
                        <a:pt x="3352" y="13423"/>
                        <a:pt x="3337" y="13530"/>
                      </a:cubicBezTo>
                      <a:lnTo>
                        <a:pt x="3322" y="13576"/>
                      </a:lnTo>
                      <a:cubicBezTo>
                        <a:pt x="3307" y="13545"/>
                        <a:pt x="3307" y="13515"/>
                        <a:pt x="3291" y="13484"/>
                      </a:cubicBezTo>
                      <a:cubicBezTo>
                        <a:pt x="3261" y="13362"/>
                        <a:pt x="3230" y="13240"/>
                        <a:pt x="3215" y="13134"/>
                      </a:cubicBezTo>
                      <a:lnTo>
                        <a:pt x="3200" y="13073"/>
                      </a:lnTo>
                      <a:lnTo>
                        <a:pt x="3185" y="12997"/>
                      </a:lnTo>
                      <a:lnTo>
                        <a:pt x="3169" y="12905"/>
                      </a:lnTo>
                      <a:lnTo>
                        <a:pt x="3154" y="12844"/>
                      </a:lnTo>
                      <a:cubicBezTo>
                        <a:pt x="3139" y="12768"/>
                        <a:pt x="3124" y="12692"/>
                        <a:pt x="3109" y="12616"/>
                      </a:cubicBezTo>
                      <a:lnTo>
                        <a:pt x="3109" y="12585"/>
                      </a:lnTo>
                      <a:cubicBezTo>
                        <a:pt x="3078" y="12433"/>
                        <a:pt x="3048" y="12250"/>
                        <a:pt x="3017" y="12067"/>
                      </a:cubicBezTo>
                      <a:cubicBezTo>
                        <a:pt x="3002" y="11900"/>
                        <a:pt x="2987" y="11717"/>
                        <a:pt x="2971" y="11534"/>
                      </a:cubicBezTo>
                      <a:lnTo>
                        <a:pt x="2971" y="11519"/>
                      </a:lnTo>
                      <a:cubicBezTo>
                        <a:pt x="2956" y="11443"/>
                        <a:pt x="2956" y="11366"/>
                        <a:pt x="2956" y="11290"/>
                      </a:cubicBezTo>
                      <a:lnTo>
                        <a:pt x="2941" y="11245"/>
                      </a:lnTo>
                      <a:cubicBezTo>
                        <a:pt x="2941" y="11214"/>
                        <a:pt x="2941" y="11168"/>
                        <a:pt x="2941" y="11138"/>
                      </a:cubicBezTo>
                      <a:cubicBezTo>
                        <a:pt x="2926" y="11077"/>
                        <a:pt x="2926" y="11031"/>
                        <a:pt x="2910" y="10986"/>
                      </a:cubicBezTo>
                      <a:cubicBezTo>
                        <a:pt x="2910" y="10909"/>
                        <a:pt x="2895" y="10833"/>
                        <a:pt x="2880" y="10772"/>
                      </a:cubicBezTo>
                      <a:lnTo>
                        <a:pt x="2880" y="10742"/>
                      </a:lnTo>
                      <a:cubicBezTo>
                        <a:pt x="2850" y="10635"/>
                        <a:pt x="2834" y="10528"/>
                        <a:pt x="2819" y="10437"/>
                      </a:cubicBezTo>
                      <a:cubicBezTo>
                        <a:pt x="2819" y="10376"/>
                        <a:pt x="2773" y="10330"/>
                        <a:pt x="2712" y="10330"/>
                      </a:cubicBezTo>
                      <a:lnTo>
                        <a:pt x="2697" y="10330"/>
                      </a:lnTo>
                      <a:cubicBezTo>
                        <a:pt x="2667" y="10346"/>
                        <a:pt x="2636" y="10361"/>
                        <a:pt x="2621" y="10376"/>
                      </a:cubicBezTo>
                      <a:cubicBezTo>
                        <a:pt x="2606" y="10407"/>
                        <a:pt x="2591" y="10437"/>
                        <a:pt x="2606" y="10467"/>
                      </a:cubicBezTo>
                      <a:cubicBezTo>
                        <a:pt x="2606" y="10559"/>
                        <a:pt x="2621" y="10650"/>
                        <a:pt x="2621" y="10742"/>
                      </a:cubicBezTo>
                      <a:cubicBezTo>
                        <a:pt x="2636" y="10833"/>
                        <a:pt x="2651" y="10909"/>
                        <a:pt x="2667" y="10986"/>
                      </a:cubicBezTo>
                      <a:lnTo>
                        <a:pt x="2697" y="11168"/>
                      </a:lnTo>
                      <a:cubicBezTo>
                        <a:pt x="2712" y="11275"/>
                        <a:pt x="2728" y="11397"/>
                        <a:pt x="2743" y="11504"/>
                      </a:cubicBezTo>
                      <a:cubicBezTo>
                        <a:pt x="2773" y="11671"/>
                        <a:pt x="2804" y="11854"/>
                        <a:pt x="2819" y="12022"/>
                      </a:cubicBezTo>
                      <a:cubicBezTo>
                        <a:pt x="2850" y="12204"/>
                        <a:pt x="2895" y="12402"/>
                        <a:pt x="2926" y="12585"/>
                      </a:cubicBezTo>
                      <a:cubicBezTo>
                        <a:pt x="2956" y="12783"/>
                        <a:pt x="3002" y="12951"/>
                        <a:pt x="3032" y="13119"/>
                      </a:cubicBezTo>
                      <a:cubicBezTo>
                        <a:pt x="3032" y="13134"/>
                        <a:pt x="3032" y="13149"/>
                        <a:pt x="3032" y="13164"/>
                      </a:cubicBezTo>
                      <a:cubicBezTo>
                        <a:pt x="3048" y="13240"/>
                        <a:pt x="3078" y="13332"/>
                        <a:pt x="3109" y="13438"/>
                      </a:cubicBezTo>
                      <a:lnTo>
                        <a:pt x="3109" y="13484"/>
                      </a:lnTo>
                      <a:cubicBezTo>
                        <a:pt x="3139" y="13576"/>
                        <a:pt x="3154" y="13682"/>
                        <a:pt x="3185" y="13774"/>
                      </a:cubicBezTo>
                      <a:cubicBezTo>
                        <a:pt x="3230" y="13896"/>
                        <a:pt x="3276" y="14033"/>
                        <a:pt x="3307" y="14155"/>
                      </a:cubicBezTo>
                      <a:lnTo>
                        <a:pt x="3352" y="14276"/>
                      </a:lnTo>
                      <a:lnTo>
                        <a:pt x="3368" y="14307"/>
                      </a:lnTo>
                      <a:cubicBezTo>
                        <a:pt x="3383" y="14383"/>
                        <a:pt x="3413" y="14459"/>
                        <a:pt x="3428" y="14535"/>
                      </a:cubicBezTo>
                      <a:lnTo>
                        <a:pt x="3444" y="14581"/>
                      </a:lnTo>
                      <a:cubicBezTo>
                        <a:pt x="3444" y="14612"/>
                        <a:pt x="3459" y="14642"/>
                        <a:pt x="3474" y="14673"/>
                      </a:cubicBezTo>
                      <a:lnTo>
                        <a:pt x="3459" y="14673"/>
                      </a:lnTo>
                      <a:cubicBezTo>
                        <a:pt x="3459" y="14657"/>
                        <a:pt x="3444" y="14642"/>
                        <a:pt x="3444" y="14627"/>
                      </a:cubicBezTo>
                      <a:cubicBezTo>
                        <a:pt x="3398" y="14566"/>
                        <a:pt x="3352" y="14505"/>
                        <a:pt x="3307" y="14444"/>
                      </a:cubicBezTo>
                      <a:cubicBezTo>
                        <a:pt x="3230" y="14337"/>
                        <a:pt x="3154" y="14261"/>
                        <a:pt x="3063" y="14185"/>
                      </a:cubicBezTo>
                      <a:lnTo>
                        <a:pt x="3032" y="14155"/>
                      </a:lnTo>
                      <a:cubicBezTo>
                        <a:pt x="3002" y="14124"/>
                        <a:pt x="2971" y="14109"/>
                        <a:pt x="2941" y="14078"/>
                      </a:cubicBezTo>
                      <a:cubicBezTo>
                        <a:pt x="2895" y="14033"/>
                        <a:pt x="2834" y="13987"/>
                        <a:pt x="2773" y="13941"/>
                      </a:cubicBezTo>
                      <a:lnTo>
                        <a:pt x="2712" y="13896"/>
                      </a:lnTo>
                      <a:lnTo>
                        <a:pt x="2636" y="13835"/>
                      </a:lnTo>
                      <a:lnTo>
                        <a:pt x="2575" y="13789"/>
                      </a:lnTo>
                      <a:cubicBezTo>
                        <a:pt x="2545" y="13758"/>
                        <a:pt x="2514" y="13743"/>
                        <a:pt x="2469" y="13713"/>
                      </a:cubicBezTo>
                      <a:cubicBezTo>
                        <a:pt x="2423" y="13667"/>
                        <a:pt x="2362" y="13621"/>
                        <a:pt x="2316" y="13591"/>
                      </a:cubicBezTo>
                      <a:lnTo>
                        <a:pt x="2286" y="13560"/>
                      </a:lnTo>
                      <a:cubicBezTo>
                        <a:pt x="2271" y="13545"/>
                        <a:pt x="2255" y="13515"/>
                        <a:pt x="2240" y="13499"/>
                      </a:cubicBezTo>
                      <a:cubicBezTo>
                        <a:pt x="2210" y="13469"/>
                        <a:pt x="2179" y="13438"/>
                        <a:pt x="2149" y="13408"/>
                      </a:cubicBezTo>
                      <a:lnTo>
                        <a:pt x="2118" y="13378"/>
                      </a:lnTo>
                      <a:cubicBezTo>
                        <a:pt x="2103" y="13362"/>
                        <a:pt x="2088" y="13347"/>
                        <a:pt x="2072" y="13317"/>
                      </a:cubicBezTo>
                      <a:cubicBezTo>
                        <a:pt x="2057" y="13317"/>
                        <a:pt x="2042" y="13301"/>
                        <a:pt x="2027" y="13301"/>
                      </a:cubicBezTo>
                      <a:cubicBezTo>
                        <a:pt x="2012" y="13301"/>
                        <a:pt x="2012" y="13301"/>
                        <a:pt x="1996" y="13317"/>
                      </a:cubicBezTo>
                      <a:cubicBezTo>
                        <a:pt x="1981" y="13332"/>
                        <a:pt x="1966" y="13362"/>
                        <a:pt x="1981" y="13393"/>
                      </a:cubicBezTo>
                      <a:cubicBezTo>
                        <a:pt x="2027" y="13438"/>
                        <a:pt x="2057" y="13484"/>
                        <a:pt x="2103" y="13530"/>
                      </a:cubicBezTo>
                      <a:cubicBezTo>
                        <a:pt x="2133" y="13576"/>
                        <a:pt x="2149" y="13606"/>
                        <a:pt x="2179" y="13637"/>
                      </a:cubicBezTo>
                      <a:lnTo>
                        <a:pt x="2194" y="13637"/>
                      </a:lnTo>
                      <a:cubicBezTo>
                        <a:pt x="2225" y="13667"/>
                        <a:pt x="2255" y="13713"/>
                        <a:pt x="2286" y="13728"/>
                      </a:cubicBezTo>
                      <a:lnTo>
                        <a:pt x="2301" y="13743"/>
                      </a:lnTo>
                      <a:cubicBezTo>
                        <a:pt x="2332" y="13774"/>
                        <a:pt x="2362" y="13804"/>
                        <a:pt x="2392" y="13819"/>
                      </a:cubicBezTo>
                      <a:cubicBezTo>
                        <a:pt x="2469" y="13896"/>
                        <a:pt x="2560" y="13941"/>
                        <a:pt x="2636" y="14002"/>
                      </a:cubicBezTo>
                      <a:lnTo>
                        <a:pt x="2712" y="14063"/>
                      </a:lnTo>
                      <a:cubicBezTo>
                        <a:pt x="2758" y="14094"/>
                        <a:pt x="2804" y="14124"/>
                        <a:pt x="2850" y="14155"/>
                      </a:cubicBezTo>
                      <a:lnTo>
                        <a:pt x="2865" y="14185"/>
                      </a:lnTo>
                      <a:cubicBezTo>
                        <a:pt x="2895" y="14200"/>
                        <a:pt x="2926" y="14231"/>
                        <a:pt x="2956" y="14261"/>
                      </a:cubicBezTo>
                      <a:lnTo>
                        <a:pt x="3002" y="14292"/>
                      </a:lnTo>
                      <a:cubicBezTo>
                        <a:pt x="3063" y="14353"/>
                        <a:pt x="3124" y="14414"/>
                        <a:pt x="3185" y="14475"/>
                      </a:cubicBezTo>
                      <a:cubicBezTo>
                        <a:pt x="3230" y="14535"/>
                        <a:pt x="3276" y="14596"/>
                        <a:pt x="3322" y="14657"/>
                      </a:cubicBezTo>
                      <a:cubicBezTo>
                        <a:pt x="3352" y="14703"/>
                        <a:pt x="3383" y="14764"/>
                        <a:pt x="3413" y="14825"/>
                      </a:cubicBezTo>
                      <a:cubicBezTo>
                        <a:pt x="3459" y="14901"/>
                        <a:pt x="3489" y="14977"/>
                        <a:pt x="3520" y="15054"/>
                      </a:cubicBezTo>
                      <a:cubicBezTo>
                        <a:pt x="3535" y="15099"/>
                        <a:pt x="3535" y="15130"/>
                        <a:pt x="3550" y="15175"/>
                      </a:cubicBezTo>
                      <a:cubicBezTo>
                        <a:pt x="3550" y="15191"/>
                        <a:pt x="3550" y="15221"/>
                        <a:pt x="3566" y="15252"/>
                      </a:cubicBezTo>
                      <a:cubicBezTo>
                        <a:pt x="3566" y="15267"/>
                        <a:pt x="3566" y="15267"/>
                        <a:pt x="3566" y="15267"/>
                      </a:cubicBezTo>
                      <a:lnTo>
                        <a:pt x="3566" y="15282"/>
                      </a:lnTo>
                      <a:lnTo>
                        <a:pt x="3566" y="15343"/>
                      </a:lnTo>
                      <a:cubicBezTo>
                        <a:pt x="3566" y="15373"/>
                        <a:pt x="3566" y="15389"/>
                        <a:pt x="3566" y="15419"/>
                      </a:cubicBezTo>
                      <a:cubicBezTo>
                        <a:pt x="3581" y="15450"/>
                        <a:pt x="3581" y="15495"/>
                        <a:pt x="3581" y="15526"/>
                      </a:cubicBezTo>
                      <a:lnTo>
                        <a:pt x="3581" y="15541"/>
                      </a:lnTo>
                      <a:cubicBezTo>
                        <a:pt x="3581" y="15602"/>
                        <a:pt x="3581" y="15648"/>
                        <a:pt x="3581" y="15709"/>
                      </a:cubicBezTo>
                      <a:cubicBezTo>
                        <a:pt x="3581" y="15846"/>
                        <a:pt x="3566" y="15968"/>
                        <a:pt x="3566" y="16074"/>
                      </a:cubicBezTo>
                      <a:lnTo>
                        <a:pt x="3566" y="16059"/>
                      </a:lnTo>
                      <a:lnTo>
                        <a:pt x="3550" y="16150"/>
                      </a:lnTo>
                      <a:lnTo>
                        <a:pt x="3550" y="16242"/>
                      </a:lnTo>
                      <a:cubicBezTo>
                        <a:pt x="3550" y="16288"/>
                        <a:pt x="3535" y="16318"/>
                        <a:pt x="3535" y="16349"/>
                      </a:cubicBezTo>
                      <a:lnTo>
                        <a:pt x="3535" y="16394"/>
                      </a:lnTo>
                      <a:cubicBezTo>
                        <a:pt x="3520" y="16440"/>
                        <a:pt x="3520" y="16486"/>
                        <a:pt x="3505" y="16531"/>
                      </a:cubicBezTo>
                      <a:lnTo>
                        <a:pt x="3489" y="16608"/>
                      </a:lnTo>
                      <a:lnTo>
                        <a:pt x="3474" y="16699"/>
                      </a:lnTo>
                      <a:lnTo>
                        <a:pt x="3474" y="16714"/>
                      </a:lnTo>
                      <a:lnTo>
                        <a:pt x="3474" y="16729"/>
                      </a:lnTo>
                      <a:cubicBezTo>
                        <a:pt x="3398" y="16928"/>
                        <a:pt x="3322" y="17126"/>
                        <a:pt x="3246" y="17324"/>
                      </a:cubicBezTo>
                      <a:lnTo>
                        <a:pt x="3230" y="17354"/>
                      </a:lnTo>
                      <a:cubicBezTo>
                        <a:pt x="3200" y="17446"/>
                        <a:pt x="3154" y="17537"/>
                        <a:pt x="3124" y="17628"/>
                      </a:cubicBezTo>
                      <a:cubicBezTo>
                        <a:pt x="3078" y="17735"/>
                        <a:pt x="3032" y="17826"/>
                        <a:pt x="3002" y="17918"/>
                      </a:cubicBezTo>
                      <a:lnTo>
                        <a:pt x="2987" y="17948"/>
                      </a:lnTo>
                      <a:cubicBezTo>
                        <a:pt x="2895" y="18146"/>
                        <a:pt x="2804" y="18329"/>
                        <a:pt x="2712" y="18527"/>
                      </a:cubicBezTo>
                      <a:cubicBezTo>
                        <a:pt x="2606" y="18741"/>
                        <a:pt x="2484" y="18954"/>
                        <a:pt x="2362" y="19167"/>
                      </a:cubicBezTo>
                      <a:cubicBezTo>
                        <a:pt x="2301" y="19259"/>
                        <a:pt x="2240" y="19350"/>
                        <a:pt x="2179" y="19457"/>
                      </a:cubicBezTo>
                      <a:cubicBezTo>
                        <a:pt x="2118" y="19533"/>
                        <a:pt x="2072" y="19624"/>
                        <a:pt x="2027" y="19700"/>
                      </a:cubicBezTo>
                      <a:lnTo>
                        <a:pt x="1981" y="19777"/>
                      </a:lnTo>
                      <a:lnTo>
                        <a:pt x="1935" y="19640"/>
                      </a:lnTo>
                      <a:lnTo>
                        <a:pt x="1920" y="19609"/>
                      </a:lnTo>
                      <a:cubicBezTo>
                        <a:pt x="1920" y="19579"/>
                        <a:pt x="1905" y="19548"/>
                        <a:pt x="1905" y="19518"/>
                      </a:cubicBezTo>
                      <a:lnTo>
                        <a:pt x="1844" y="19350"/>
                      </a:lnTo>
                      <a:lnTo>
                        <a:pt x="1783" y="19167"/>
                      </a:lnTo>
                      <a:cubicBezTo>
                        <a:pt x="1753" y="19106"/>
                        <a:pt x="1737" y="19030"/>
                        <a:pt x="1707" y="18969"/>
                      </a:cubicBezTo>
                      <a:lnTo>
                        <a:pt x="1600" y="18680"/>
                      </a:lnTo>
                      <a:lnTo>
                        <a:pt x="1570" y="18603"/>
                      </a:lnTo>
                      <a:cubicBezTo>
                        <a:pt x="1554" y="18588"/>
                        <a:pt x="1554" y="18558"/>
                        <a:pt x="1539" y="18543"/>
                      </a:cubicBezTo>
                      <a:lnTo>
                        <a:pt x="1524" y="18512"/>
                      </a:lnTo>
                      <a:lnTo>
                        <a:pt x="1509" y="18466"/>
                      </a:lnTo>
                      <a:lnTo>
                        <a:pt x="1448" y="18314"/>
                      </a:lnTo>
                      <a:cubicBezTo>
                        <a:pt x="1402" y="18238"/>
                        <a:pt x="1372" y="18146"/>
                        <a:pt x="1326" y="18070"/>
                      </a:cubicBezTo>
                      <a:lnTo>
                        <a:pt x="1295" y="17994"/>
                      </a:lnTo>
                      <a:cubicBezTo>
                        <a:pt x="1265" y="17918"/>
                        <a:pt x="1235" y="17857"/>
                        <a:pt x="1189" y="17796"/>
                      </a:cubicBezTo>
                      <a:lnTo>
                        <a:pt x="1204" y="17796"/>
                      </a:lnTo>
                      <a:lnTo>
                        <a:pt x="1189" y="17765"/>
                      </a:lnTo>
                      <a:cubicBezTo>
                        <a:pt x="1128" y="17659"/>
                        <a:pt x="1067" y="17537"/>
                        <a:pt x="1006" y="17430"/>
                      </a:cubicBezTo>
                      <a:lnTo>
                        <a:pt x="1006" y="17415"/>
                      </a:lnTo>
                      <a:cubicBezTo>
                        <a:pt x="976" y="17339"/>
                        <a:pt x="930" y="17263"/>
                        <a:pt x="899" y="17171"/>
                      </a:cubicBezTo>
                      <a:lnTo>
                        <a:pt x="838" y="17065"/>
                      </a:lnTo>
                      <a:cubicBezTo>
                        <a:pt x="823" y="17019"/>
                        <a:pt x="808" y="16988"/>
                        <a:pt x="793" y="16958"/>
                      </a:cubicBezTo>
                      <a:lnTo>
                        <a:pt x="777" y="16912"/>
                      </a:lnTo>
                      <a:lnTo>
                        <a:pt x="716" y="16806"/>
                      </a:lnTo>
                      <a:lnTo>
                        <a:pt x="671" y="16699"/>
                      </a:lnTo>
                      <a:cubicBezTo>
                        <a:pt x="656" y="16669"/>
                        <a:pt x="640" y="16638"/>
                        <a:pt x="640" y="16592"/>
                      </a:cubicBezTo>
                      <a:lnTo>
                        <a:pt x="625" y="16562"/>
                      </a:lnTo>
                      <a:lnTo>
                        <a:pt x="579" y="16455"/>
                      </a:lnTo>
                      <a:lnTo>
                        <a:pt x="534" y="16333"/>
                      </a:lnTo>
                      <a:cubicBezTo>
                        <a:pt x="503" y="16257"/>
                        <a:pt x="473" y="16181"/>
                        <a:pt x="442" y="16105"/>
                      </a:cubicBezTo>
                      <a:lnTo>
                        <a:pt x="412" y="16013"/>
                      </a:lnTo>
                      <a:lnTo>
                        <a:pt x="366" y="15907"/>
                      </a:lnTo>
                      <a:lnTo>
                        <a:pt x="336" y="15785"/>
                      </a:lnTo>
                      <a:cubicBezTo>
                        <a:pt x="320" y="15739"/>
                        <a:pt x="305" y="15678"/>
                        <a:pt x="290" y="15632"/>
                      </a:cubicBezTo>
                      <a:lnTo>
                        <a:pt x="275" y="15602"/>
                      </a:lnTo>
                      <a:cubicBezTo>
                        <a:pt x="259" y="15541"/>
                        <a:pt x="244" y="15495"/>
                        <a:pt x="229" y="15434"/>
                      </a:cubicBezTo>
                      <a:lnTo>
                        <a:pt x="214" y="15343"/>
                      </a:lnTo>
                      <a:lnTo>
                        <a:pt x="183" y="15221"/>
                      </a:lnTo>
                      <a:lnTo>
                        <a:pt x="183" y="15191"/>
                      </a:lnTo>
                      <a:lnTo>
                        <a:pt x="183" y="15160"/>
                      </a:lnTo>
                      <a:lnTo>
                        <a:pt x="168" y="15084"/>
                      </a:lnTo>
                      <a:lnTo>
                        <a:pt x="168" y="15038"/>
                      </a:lnTo>
                      <a:cubicBezTo>
                        <a:pt x="153" y="15023"/>
                        <a:pt x="153" y="14993"/>
                        <a:pt x="153" y="14962"/>
                      </a:cubicBezTo>
                      <a:lnTo>
                        <a:pt x="138" y="14825"/>
                      </a:lnTo>
                      <a:lnTo>
                        <a:pt x="122" y="14688"/>
                      </a:lnTo>
                      <a:cubicBezTo>
                        <a:pt x="122" y="14627"/>
                        <a:pt x="122" y="14581"/>
                        <a:pt x="122" y="14520"/>
                      </a:cubicBezTo>
                      <a:lnTo>
                        <a:pt x="122" y="14475"/>
                      </a:lnTo>
                      <a:cubicBezTo>
                        <a:pt x="122" y="14459"/>
                        <a:pt x="107" y="14429"/>
                        <a:pt x="107" y="14398"/>
                      </a:cubicBezTo>
                      <a:lnTo>
                        <a:pt x="107" y="14337"/>
                      </a:lnTo>
                      <a:cubicBezTo>
                        <a:pt x="107" y="14231"/>
                        <a:pt x="122" y="14124"/>
                        <a:pt x="122" y="14017"/>
                      </a:cubicBezTo>
                      <a:cubicBezTo>
                        <a:pt x="138" y="13865"/>
                        <a:pt x="153" y="13728"/>
                        <a:pt x="183" y="13576"/>
                      </a:cubicBezTo>
                      <a:cubicBezTo>
                        <a:pt x="214" y="13408"/>
                        <a:pt x="259" y="13256"/>
                        <a:pt x="305" y="13103"/>
                      </a:cubicBezTo>
                      <a:cubicBezTo>
                        <a:pt x="366" y="12966"/>
                        <a:pt x="412" y="12814"/>
                        <a:pt x="488" y="12677"/>
                      </a:cubicBezTo>
                      <a:cubicBezTo>
                        <a:pt x="549" y="12555"/>
                        <a:pt x="610" y="12448"/>
                        <a:pt x="686" y="12342"/>
                      </a:cubicBezTo>
                      <a:lnTo>
                        <a:pt x="762" y="12204"/>
                      </a:lnTo>
                      <a:lnTo>
                        <a:pt x="793" y="12159"/>
                      </a:lnTo>
                      <a:lnTo>
                        <a:pt x="808" y="12143"/>
                      </a:lnTo>
                      <a:cubicBezTo>
                        <a:pt x="884" y="12037"/>
                        <a:pt x="976" y="11915"/>
                        <a:pt x="1067" y="11793"/>
                      </a:cubicBezTo>
                      <a:cubicBezTo>
                        <a:pt x="1097" y="11763"/>
                        <a:pt x="1113" y="11717"/>
                        <a:pt x="1143" y="11686"/>
                      </a:cubicBezTo>
                      <a:cubicBezTo>
                        <a:pt x="1204" y="11610"/>
                        <a:pt x="1265" y="11534"/>
                        <a:pt x="1326" y="11458"/>
                      </a:cubicBezTo>
                      <a:lnTo>
                        <a:pt x="1372" y="11397"/>
                      </a:lnTo>
                      <a:lnTo>
                        <a:pt x="1463" y="11245"/>
                      </a:lnTo>
                      <a:cubicBezTo>
                        <a:pt x="1494" y="11214"/>
                        <a:pt x="1524" y="11168"/>
                        <a:pt x="1554" y="11123"/>
                      </a:cubicBezTo>
                      <a:lnTo>
                        <a:pt x="1600" y="11062"/>
                      </a:lnTo>
                      <a:cubicBezTo>
                        <a:pt x="1676" y="10955"/>
                        <a:pt x="1753" y="10833"/>
                        <a:pt x="1829" y="10711"/>
                      </a:cubicBezTo>
                      <a:cubicBezTo>
                        <a:pt x="1935" y="10544"/>
                        <a:pt x="2042" y="10376"/>
                        <a:pt x="2133" y="10208"/>
                      </a:cubicBezTo>
                      <a:lnTo>
                        <a:pt x="2179" y="10148"/>
                      </a:lnTo>
                      <a:lnTo>
                        <a:pt x="2210" y="10087"/>
                      </a:lnTo>
                      <a:cubicBezTo>
                        <a:pt x="2347" y="9858"/>
                        <a:pt x="2499" y="9630"/>
                        <a:pt x="2591" y="9371"/>
                      </a:cubicBezTo>
                      <a:cubicBezTo>
                        <a:pt x="2606" y="9310"/>
                        <a:pt x="2621" y="9233"/>
                        <a:pt x="2651" y="9172"/>
                      </a:cubicBezTo>
                      <a:lnTo>
                        <a:pt x="2651" y="9157"/>
                      </a:lnTo>
                      <a:cubicBezTo>
                        <a:pt x="2667" y="9112"/>
                        <a:pt x="2682" y="9066"/>
                        <a:pt x="2682" y="9020"/>
                      </a:cubicBezTo>
                      <a:cubicBezTo>
                        <a:pt x="2712" y="8913"/>
                        <a:pt x="2728" y="8807"/>
                        <a:pt x="2743" y="8715"/>
                      </a:cubicBezTo>
                      <a:cubicBezTo>
                        <a:pt x="2743" y="8670"/>
                        <a:pt x="2743" y="8624"/>
                        <a:pt x="2758" y="8578"/>
                      </a:cubicBezTo>
                      <a:cubicBezTo>
                        <a:pt x="2758" y="8517"/>
                        <a:pt x="2773" y="8456"/>
                        <a:pt x="2773" y="8395"/>
                      </a:cubicBezTo>
                      <a:cubicBezTo>
                        <a:pt x="2789" y="8289"/>
                        <a:pt x="2804" y="8197"/>
                        <a:pt x="2819" y="8075"/>
                      </a:cubicBezTo>
                      <a:cubicBezTo>
                        <a:pt x="2834" y="8015"/>
                        <a:pt x="2865" y="7954"/>
                        <a:pt x="2880" y="7893"/>
                      </a:cubicBezTo>
                      <a:lnTo>
                        <a:pt x="2880" y="7908"/>
                      </a:lnTo>
                      <a:cubicBezTo>
                        <a:pt x="2880" y="7877"/>
                        <a:pt x="2895" y="7862"/>
                        <a:pt x="2895" y="7847"/>
                      </a:cubicBezTo>
                      <a:cubicBezTo>
                        <a:pt x="2926" y="7786"/>
                        <a:pt x="2956" y="7725"/>
                        <a:pt x="2971" y="7664"/>
                      </a:cubicBezTo>
                      <a:cubicBezTo>
                        <a:pt x="3002" y="7618"/>
                        <a:pt x="3032" y="7573"/>
                        <a:pt x="3063" y="7527"/>
                      </a:cubicBezTo>
                      <a:lnTo>
                        <a:pt x="3078" y="7512"/>
                      </a:lnTo>
                      <a:cubicBezTo>
                        <a:pt x="3093" y="7496"/>
                        <a:pt x="3093" y="7481"/>
                        <a:pt x="3109" y="7466"/>
                      </a:cubicBezTo>
                      <a:lnTo>
                        <a:pt x="3169" y="7405"/>
                      </a:lnTo>
                      <a:cubicBezTo>
                        <a:pt x="3215" y="7344"/>
                        <a:pt x="3261" y="7283"/>
                        <a:pt x="3322" y="7237"/>
                      </a:cubicBezTo>
                      <a:cubicBezTo>
                        <a:pt x="3383" y="7177"/>
                        <a:pt x="3444" y="7116"/>
                        <a:pt x="3505" y="7070"/>
                      </a:cubicBezTo>
                      <a:cubicBezTo>
                        <a:pt x="3581" y="6994"/>
                        <a:pt x="3657" y="6933"/>
                        <a:pt x="3733" y="6872"/>
                      </a:cubicBezTo>
                      <a:cubicBezTo>
                        <a:pt x="3764" y="6826"/>
                        <a:pt x="3809" y="6796"/>
                        <a:pt x="3840" y="6765"/>
                      </a:cubicBezTo>
                      <a:lnTo>
                        <a:pt x="3916" y="6704"/>
                      </a:lnTo>
                      <a:lnTo>
                        <a:pt x="3962" y="6659"/>
                      </a:lnTo>
                      <a:lnTo>
                        <a:pt x="4007" y="6628"/>
                      </a:lnTo>
                      <a:cubicBezTo>
                        <a:pt x="4023" y="6613"/>
                        <a:pt x="4053" y="6582"/>
                        <a:pt x="4068" y="6567"/>
                      </a:cubicBezTo>
                      <a:lnTo>
                        <a:pt x="4145" y="6506"/>
                      </a:lnTo>
                      <a:lnTo>
                        <a:pt x="4221" y="6445"/>
                      </a:lnTo>
                      <a:lnTo>
                        <a:pt x="4251" y="6415"/>
                      </a:lnTo>
                      <a:cubicBezTo>
                        <a:pt x="4282" y="6400"/>
                        <a:pt x="4297" y="6384"/>
                        <a:pt x="4327" y="6369"/>
                      </a:cubicBezTo>
                      <a:lnTo>
                        <a:pt x="4419" y="6308"/>
                      </a:lnTo>
                      <a:lnTo>
                        <a:pt x="4480" y="6247"/>
                      </a:lnTo>
                      <a:lnTo>
                        <a:pt x="4510" y="6232"/>
                      </a:lnTo>
                      <a:cubicBezTo>
                        <a:pt x="4541" y="6201"/>
                        <a:pt x="4571" y="6186"/>
                        <a:pt x="4586" y="6171"/>
                      </a:cubicBezTo>
                      <a:cubicBezTo>
                        <a:pt x="4647" y="6141"/>
                        <a:pt x="4693" y="6095"/>
                        <a:pt x="4754" y="6064"/>
                      </a:cubicBezTo>
                      <a:lnTo>
                        <a:pt x="4861" y="5988"/>
                      </a:lnTo>
                      <a:cubicBezTo>
                        <a:pt x="4922" y="5958"/>
                        <a:pt x="4967" y="5912"/>
                        <a:pt x="5028" y="5881"/>
                      </a:cubicBezTo>
                      <a:lnTo>
                        <a:pt x="5104" y="5821"/>
                      </a:lnTo>
                      <a:cubicBezTo>
                        <a:pt x="5165" y="5790"/>
                        <a:pt x="5211" y="5760"/>
                        <a:pt x="5272" y="5729"/>
                      </a:cubicBezTo>
                      <a:lnTo>
                        <a:pt x="5318" y="5699"/>
                      </a:lnTo>
                      <a:cubicBezTo>
                        <a:pt x="5470" y="5607"/>
                        <a:pt x="5592" y="5531"/>
                        <a:pt x="5729" y="5470"/>
                      </a:cubicBezTo>
                      <a:cubicBezTo>
                        <a:pt x="5958" y="5348"/>
                        <a:pt x="6201" y="5211"/>
                        <a:pt x="6430" y="5104"/>
                      </a:cubicBezTo>
                      <a:lnTo>
                        <a:pt x="6948" y="4830"/>
                      </a:lnTo>
                      <a:cubicBezTo>
                        <a:pt x="7146" y="4724"/>
                        <a:pt x="7329" y="4617"/>
                        <a:pt x="7496" y="4510"/>
                      </a:cubicBezTo>
                      <a:cubicBezTo>
                        <a:pt x="7695" y="4404"/>
                        <a:pt x="7877" y="4282"/>
                        <a:pt x="8045" y="4160"/>
                      </a:cubicBezTo>
                      <a:cubicBezTo>
                        <a:pt x="8152" y="4099"/>
                        <a:pt x="8258" y="4023"/>
                        <a:pt x="8350" y="3962"/>
                      </a:cubicBezTo>
                      <a:lnTo>
                        <a:pt x="8548" y="3840"/>
                      </a:lnTo>
                      <a:cubicBezTo>
                        <a:pt x="8609" y="3794"/>
                        <a:pt x="8670" y="3748"/>
                        <a:pt x="8731" y="3703"/>
                      </a:cubicBezTo>
                      <a:lnTo>
                        <a:pt x="8792" y="3657"/>
                      </a:lnTo>
                      <a:cubicBezTo>
                        <a:pt x="8822" y="3642"/>
                        <a:pt x="8837" y="3627"/>
                        <a:pt x="8868" y="3611"/>
                      </a:cubicBezTo>
                      <a:lnTo>
                        <a:pt x="8898" y="3581"/>
                      </a:lnTo>
                      <a:lnTo>
                        <a:pt x="8929" y="3566"/>
                      </a:lnTo>
                      <a:cubicBezTo>
                        <a:pt x="8959" y="3535"/>
                        <a:pt x="8990" y="3505"/>
                        <a:pt x="9020" y="3474"/>
                      </a:cubicBezTo>
                      <a:cubicBezTo>
                        <a:pt x="9051" y="3459"/>
                        <a:pt x="9066" y="3444"/>
                        <a:pt x="9096" y="3413"/>
                      </a:cubicBezTo>
                      <a:lnTo>
                        <a:pt x="9127" y="3398"/>
                      </a:lnTo>
                      <a:lnTo>
                        <a:pt x="9203" y="3337"/>
                      </a:lnTo>
                      <a:lnTo>
                        <a:pt x="9264" y="3276"/>
                      </a:lnTo>
                      <a:cubicBezTo>
                        <a:pt x="9325" y="3230"/>
                        <a:pt x="9371" y="3185"/>
                        <a:pt x="9416" y="3139"/>
                      </a:cubicBezTo>
                      <a:cubicBezTo>
                        <a:pt x="9447" y="3124"/>
                        <a:pt x="9462" y="3093"/>
                        <a:pt x="9492" y="3078"/>
                      </a:cubicBezTo>
                      <a:cubicBezTo>
                        <a:pt x="9538" y="3032"/>
                        <a:pt x="9599" y="2987"/>
                        <a:pt x="9645" y="2926"/>
                      </a:cubicBezTo>
                      <a:lnTo>
                        <a:pt x="9690" y="2880"/>
                      </a:lnTo>
                      <a:cubicBezTo>
                        <a:pt x="9706" y="2880"/>
                        <a:pt x="9706" y="2865"/>
                        <a:pt x="9721" y="2850"/>
                      </a:cubicBezTo>
                      <a:cubicBezTo>
                        <a:pt x="9736" y="2834"/>
                        <a:pt x="9767" y="2819"/>
                        <a:pt x="9782" y="2789"/>
                      </a:cubicBezTo>
                      <a:lnTo>
                        <a:pt x="9828" y="2743"/>
                      </a:lnTo>
                      <a:lnTo>
                        <a:pt x="9873" y="2697"/>
                      </a:lnTo>
                      <a:cubicBezTo>
                        <a:pt x="9889" y="2682"/>
                        <a:pt x="9904" y="2651"/>
                        <a:pt x="9919" y="2636"/>
                      </a:cubicBezTo>
                      <a:cubicBezTo>
                        <a:pt x="9980" y="2575"/>
                        <a:pt x="10026" y="2530"/>
                        <a:pt x="10071" y="2469"/>
                      </a:cubicBezTo>
                      <a:lnTo>
                        <a:pt x="10117" y="2408"/>
                      </a:lnTo>
                      <a:lnTo>
                        <a:pt x="10224" y="2271"/>
                      </a:lnTo>
                      <a:lnTo>
                        <a:pt x="10239" y="2255"/>
                      </a:lnTo>
                      <a:cubicBezTo>
                        <a:pt x="10254" y="2240"/>
                        <a:pt x="10269" y="2210"/>
                        <a:pt x="10285" y="2194"/>
                      </a:cubicBezTo>
                      <a:lnTo>
                        <a:pt x="10346" y="2103"/>
                      </a:lnTo>
                      <a:lnTo>
                        <a:pt x="10422" y="2012"/>
                      </a:lnTo>
                      <a:lnTo>
                        <a:pt x="10437" y="1981"/>
                      </a:lnTo>
                      <a:cubicBezTo>
                        <a:pt x="10452" y="1966"/>
                        <a:pt x="10467" y="1935"/>
                        <a:pt x="10467" y="1920"/>
                      </a:cubicBezTo>
                      <a:lnTo>
                        <a:pt x="10513" y="1844"/>
                      </a:lnTo>
                      <a:cubicBezTo>
                        <a:pt x="10559" y="1783"/>
                        <a:pt x="10605" y="1692"/>
                        <a:pt x="10650" y="1615"/>
                      </a:cubicBezTo>
                      <a:cubicBezTo>
                        <a:pt x="10666" y="1600"/>
                        <a:pt x="10666" y="1585"/>
                        <a:pt x="10681" y="1570"/>
                      </a:cubicBezTo>
                      <a:cubicBezTo>
                        <a:pt x="10696" y="1524"/>
                        <a:pt x="10727" y="1494"/>
                        <a:pt x="10742" y="1448"/>
                      </a:cubicBezTo>
                      <a:cubicBezTo>
                        <a:pt x="10787" y="1356"/>
                        <a:pt x="10848" y="1219"/>
                        <a:pt x="10894" y="1097"/>
                      </a:cubicBezTo>
                      <a:cubicBezTo>
                        <a:pt x="10909" y="1006"/>
                        <a:pt x="10940" y="899"/>
                        <a:pt x="10970" y="793"/>
                      </a:cubicBezTo>
                      <a:cubicBezTo>
                        <a:pt x="11016" y="579"/>
                        <a:pt x="11062" y="366"/>
                        <a:pt x="11138" y="168"/>
                      </a:cubicBezTo>
                      <a:lnTo>
                        <a:pt x="11138" y="153"/>
                      </a:lnTo>
                      <a:close/>
                      <a:moveTo>
                        <a:pt x="11138" y="0"/>
                      </a:moveTo>
                      <a:cubicBezTo>
                        <a:pt x="11107" y="0"/>
                        <a:pt x="11077" y="0"/>
                        <a:pt x="11062" y="16"/>
                      </a:cubicBezTo>
                      <a:cubicBezTo>
                        <a:pt x="11001" y="46"/>
                        <a:pt x="10970" y="107"/>
                        <a:pt x="10955" y="168"/>
                      </a:cubicBezTo>
                      <a:cubicBezTo>
                        <a:pt x="10925" y="259"/>
                        <a:pt x="10894" y="366"/>
                        <a:pt x="10864" y="473"/>
                      </a:cubicBezTo>
                      <a:cubicBezTo>
                        <a:pt x="10848" y="564"/>
                        <a:pt x="10818" y="671"/>
                        <a:pt x="10803" y="762"/>
                      </a:cubicBezTo>
                      <a:cubicBezTo>
                        <a:pt x="10772" y="899"/>
                        <a:pt x="10742" y="1021"/>
                        <a:pt x="10696" y="1143"/>
                      </a:cubicBezTo>
                      <a:cubicBezTo>
                        <a:pt x="10696" y="1158"/>
                        <a:pt x="10696" y="1158"/>
                        <a:pt x="10696" y="1158"/>
                      </a:cubicBezTo>
                      <a:cubicBezTo>
                        <a:pt x="10667" y="1231"/>
                        <a:pt x="10638" y="1304"/>
                        <a:pt x="10596" y="1389"/>
                      </a:cubicBezTo>
                      <a:lnTo>
                        <a:pt x="10596" y="1389"/>
                      </a:lnTo>
                      <a:cubicBezTo>
                        <a:pt x="10598" y="1388"/>
                        <a:pt x="10601" y="1387"/>
                        <a:pt x="10605" y="1387"/>
                      </a:cubicBezTo>
                      <a:cubicBezTo>
                        <a:pt x="10574" y="1433"/>
                        <a:pt x="10544" y="1494"/>
                        <a:pt x="10528" y="1539"/>
                      </a:cubicBezTo>
                      <a:cubicBezTo>
                        <a:pt x="10513" y="1570"/>
                        <a:pt x="10498" y="1600"/>
                        <a:pt x="10483" y="1615"/>
                      </a:cubicBezTo>
                      <a:cubicBezTo>
                        <a:pt x="10452" y="1676"/>
                        <a:pt x="10422" y="1722"/>
                        <a:pt x="10391" y="1768"/>
                      </a:cubicBezTo>
                      <a:cubicBezTo>
                        <a:pt x="10376" y="1798"/>
                        <a:pt x="10346" y="1829"/>
                        <a:pt x="10330" y="1859"/>
                      </a:cubicBezTo>
                      <a:cubicBezTo>
                        <a:pt x="10330" y="1859"/>
                        <a:pt x="10330" y="1859"/>
                        <a:pt x="10330" y="1874"/>
                      </a:cubicBezTo>
                      <a:cubicBezTo>
                        <a:pt x="10269" y="1951"/>
                        <a:pt x="10208" y="2042"/>
                        <a:pt x="10148" y="2133"/>
                      </a:cubicBezTo>
                      <a:cubicBezTo>
                        <a:pt x="10117" y="2179"/>
                        <a:pt x="10087" y="2210"/>
                        <a:pt x="10056" y="2255"/>
                      </a:cubicBezTo>
                      <a:lnTo>
                        <a:pt x="9965" y="2377"/>
                      </a:lnTo>
                      <a:cubicBezTo>
                        <a:pt x="9949" y="2392"/>
                        <a:pt x="9949" y="2408"/>
                        <a:pt x="9934" y="2423"/>
                      </a:cubicBezTo>
                      <a:cubicBezTo>
                        <a:pt x="9843" y="2514"/>
                        <a:pt x="9767" y="2621"/>
                        <a:pt x="9690" y="2712"/>
                      </a:cubicBezTo>
                      <a:cubicBezTo>
                        <a:pt x="9599" y="2804"/>
                        <a:pt x="9523" y="2880"/>
                        <a:pt x="9431" y="2971"/>
                      </a:cubicBezTo>
                      <a:cubicBezTo>
                        <a:pt x="9401" y="3002"/>
                        <a:pt x="9355" y="3032"/>
                        <a:pt x="9310" y="3078"/>
                      </a:cubicBezTo>
                      <a:cubicBezTo>
                        <a:pt x="9279" y="3109"/>
                        <a:pt x="9233" y="3139"/>
                        <a:pt x="9203" y="3185"/>
                      </a:cubicBezTo>
                      <a:cubicBezTo>
                        <a:pt x="9127" y="3246"/>
                        <a:pt x="9051" y="3307"/>
                        <a:pt x="8974" y="3383"/>
                      </a:cubicBezTo>
                      <a:cubicBezTo>
                        <a:pt x="8913" y="3429"/>
                        <a:pt x="8852" y="3474"/>
                        <a:pt x="8792" y="3535"/>
                      </a:cubicBezTo>
                      <a:cubicBezTo>
                        <a:pt x="8731" y="3581"/>
                        <a:pt x="8670" y="3627"/>
                        <a:pt x="8593" y="3672"/>
                      </a:cubicBezTo>
                      <a:cubicBezTo>
                        <a:pt x="8533" y="3733"/>
                        <a:pt x="8456" y="3779"/>
                        <a:pt x="8395" y="3825"/>
                      </a:cubicBezTo>
                      <a:lnTo>
                        <a:pt x="8380" y="3825"/>
                      </a:lnTo>
                      <a:cubicBezTo>
                        <a:pt x="8213" y="3947"/>
                        <a:pt x="8030" y="4068"/>
                        <a:pt x="7847" y="4190"/>
                      </a:cubicBezTo>
                      <a:cubicBezTo>
                        <a:pt x="7786" y="4236"/>
                        <a:pt x="7725" y="4266"/>
                        <a:pt x="7664" y="4312"/>
                      </a:cubicBezTo>
                      <a:cubicBezTo>
                        <a:pt x="7588" y="4358"/>
                        <a:pt x="7527" y="4404"/>
                        <a:pt x="7451" y="4434"/>
                      </a:cubicBezTo>
                      <a:cubicBezTo>
                        <a:pt x="7344" y="4510"/>
                        <a:pt x="7222" y="4571"/>
                        <a:pt x="7100" y="4632"/>
                      </a:cubicBezTo>
                      <a:cubicBezTo>
                        <a:pt x="6902" y="4754"/>
                        <a:pt x="6689" y="4861"/>
                        <a:pt x="6476" y="4967"/>
                      </a:cubicBezTo>
                      <a:cubicBezTo>
                        <a:pt x="6278" y="5059"/>
                        <a:pt x="6095" y="5150"/>
                        <a:pt x="5912" y="5257"/>
                      </a:cubicBezTo>
                      <a:cubicBezTo>
                        <a:pt x="5821" y="5303"/>
                        <a:pt x="5714" y="5348"/>
                        <a:pt x="5622" y="5394"/>
                      </a:cubicBezTo>
                      <a:cubicBezTo>
                        <a:pt x="5531" y="5455"/>
                        <a:pt x="5440" y="5501"/>
                        <a:pt x="5348" y="5562"/>
                      </a:cubicBezTo>
                      <a:cubicBezTo>
                        <a:pt x="5257" y="5607"/>
                        <a:pt x="5150" y="5668"/>
                        <a:pt x="5059" y="5714"/>
                      </a:cubicBezTo>
                      <a:cubicBezTo>
                        <a:pt x="4998" y="5760"/>
                        <a:pt x="4937" y="5805"/>
                        <a:pt x="4876" y="5836"/>
                      </a:cubicBezTo>
                      <a:cubicBezTo>
                        <a:pt x="4845" y="5851"/>
                        <a:pt x="4815" y="5866"/>
                        <a:pt x="4784" y="5897"/>
                      </a:cubicBezTo>
                      <a:lnTo>
                        <a:pt x="4800" y="5897"/>
                      </a:lnTo>
                      <a:cubicBezTo>
                        <a:pt x="4693" y="5958"/>
                        <a:pt x="4602" y="6019"/>
                        <a:pt x="4510" y="6080"/>
                      </a:cubicBezTo>
                      <a:cubicBezTo>
                        <a:pt x="4449" y="6125"/>
                        <a:pt x="4404" y="6171"/>
                        <a:pt x="4343" y="6201"/>
                      </a:cubicBezTo>
                      <a:cubicBezTo>
                        <a:pt x="4282" y="6247"/>
                        <a:pt x="4236" y="6278"/>
                        <a:pt x="4190" y="6323"/>
                      </a:cubicBezTo>
                      <a:lnTo>
                        <a:pt x="4053" y="6430"/>
                      </a:lnTo>
                      <a:cubicBezTo>
                        <a:pt x="4023" y="6445"/>
                        <a:pt x="4007" y="6460"/>
                        <a:pt x="3977" y="6476"/>
                      </a:cubicBezTo>
                      <a:cubicBezTo>
                        <a:pt x="3916" y="6537"/>
                        <a:pt x="3855" y="6598"/>
                        <a:pt x="3794" y="6643"/>
                      </a:cubicBezTo>
                      <a:cubicBezTo>
                        <a:pt x="3627" y="6780"/>
                        <a:pt x="3474" y="6933"/>
                        <a:pt x="3322" y="7070"/>
                      </a:cubicBezTo>
                      <a:cubicBezTo>
                        <a:pt x="3246" y="7146"/>
                        <a:pt x="3169" y="7207"/>
                        <a:pt x="3109" y="7283"/>
                      </a:cubicBezTo>
                      <a:cubicBezTo>
                        <a:pt x="3032" y="7375"/>
                        <a:pt x="2971" y="7451"/>
                        <a:pt x="2926" y="7542"/>
                      </a:cubicBezTo>
                      <a:cubicBezTo>
                        <a:pt x="2865" y="7634"/>
                        <a:pt x="2819" y="7740"/>
                        <a:pt x="2789" y="7832"/>
                      </a:cubicBezTo>
                      <a:cubicBezTo>
                        <a:pt x="2758" y="7908"/>
                        <a:pt x="2743" y="7984"/>
                        <a:pt x="2712" y="8060"/>
                      </a:cubicBezTo>
                      <a:cubicBezTo>
                        <a:pt x="2712" y="8091"/>
                        <a:pt x="2712" y="8121"/>
                        <a:pt x="2712" y="8136"/>
                      </a:cubicBezTo>
                      <a:cubicBezTo>
                        <a:pt x="2697" y="8197"/>
                        <a:pt x="2682" y="8243"/>
                        <a:pt x="2682" y="8304"/>
                      </a:cubicBezTo>
                      <a:cubicBezTo>
                        <a:pt x="2667" y="8395"/>
                        <a:pt x="2651" y="8502"/>
                        <a:pt x="2636" y="8593"/>
                      </a:cubicBezTo>
                      <a:cubicBezTo>
                        <a:pt x="2636" y="8654"/>
                        <a:pt x="2636" y="8700"/>
                        <a:pt x="2621" y="8761"/>
                      </a:cubicBezTo>
                      <a:cubicBezTo>
                        <a:pt x="2606" y="8807"/>
                        <a:pt x="2606" y="8868"/>
                        <a:pt x="2591" y="8913"/>
                      </a:cubicBezTo>
                      <a:cubicBezTo>
                        <a:pt x="2591" y="8944"/>
                        <a:pt x="2575" y="8990"/>
                        <a:pt x="2575" y="9020"/>
                      </a:cubicBezTo>
                      <a:cubicBezTo>
                        <a:pt x="2560" y="9051"/>
                        <a:pt x="2560" y="9066"/>
                        <a:pt x="2560" y="9096"/>
                      </a:cubicBezTo>
                      <a:cubicBezTo>
                        <a:pt x="2530" y="9172"/>
                        <a:pt x="2514" y="9233"/>
                        <a:pt x="2499" y="9310"/>
                      </a:cubicBezTo>
                      <a:cubicBezTo>
                        <a:pt x="2453" y="9401"/>
                        <a:pt x="2423" y="9492"/>
                        <a:pt x="2377" y="9584"/>
                      </a:cubicBezTo>
                      <a:cubicBezTo>
                        <a:pt x="2301" y="9721"/>
                        <a:pt x="2225" y="9858"/>
                        <a:pt x="2149" y="9980"/>
                      </a:cubicBezTo>
                      <a:cubicBezTo>
                        <a:pt x="2072" y="10102"/>
                        <a:pt x="2012" y="10208"/>
                        <a:pt x="1935" y="10330"/>
                      </a:cubicBezTo>
                      <a:cubicBezTo>
                        <a:pt x="1874" y="10437"/>
                        <a:pt x="1798" y="10544"/>
                        <a:pt x="1737" y="10635"/>
                      </a:cubicBezTo>
                      <a:cubicBezTo>
                        <a:pt x="1661" y="10757"/>
                        <a:pt x="1585" y="10864"/>
                        <a:pt x="1524" y="10970"/>
                      </a:cubicBezTo>
                      <a:cubicBezTo>
                        <a:pt x="1402" y="11153"/>
                        <a:pt x="1280" y="11321"/>
                        <a:pt x="1158" y="11473"/>
                      </a:cubicBezTo>
                      <a:cubicBezTo>
                        <a:pt x="1082" y="11580"/>
                        <a:pt x="1006" y="11671"/>
                        <a:pt x="945" y="11763"/>
                      </a:cubicBezTo>
                      <a:cubicBezTo>
                        <a:pt x="869" y="11854"/>
                        <a:pt x="808" y="11945"/>
                        <a:pt x="732" y="12037"/>
                      </a:cubicBezTo>
                      <a:cubicBezTo>
                        <a:pt x="671" y="12128"/>
                        <a:pt x="625" y="12220"/>
                        <a:pt x="564" y="12311"/>
                      </a:cubicBezTo>
                      <a:cubicBezTo>
                        <a:pt x="503" y="12402"/>
                        <a:pt x="457" y="12494"/>
                        <a:pt x="397" y="12601"/>
                      </a:cubicBezTo>
                      <a:cubicBezTo>
                        <a:pt x="336" y="12722"/>
                        <a:pt x="290" y="12844"/>
                        <a:pt x="244" y="12966"/>
                      </a:cubicBezTo>
                      <a:cubicBezTo>
                        <a:pt x="138" y="13240"/>
                        <a:pt x="61" y="13530"/>
                        <a:pt x="31" y="13819"/>
                      </a:cubicBezTo>
                      <a:cubicBezTo>
                        <a:pt x="16" y="13941"/>
                        <a:pt x="0" y="14063"/>
                        <a:pt x="0" y="14170"/>
                      </a:cubicBezTo>
                      <a:lnTo>
                        <a:pt x="0" y="14383"/>
                      </a:lnTo>
                      <a:cubicBezTo>
                        <a:pt x="0" y="14490"/>
                        <a:pt x="16" y="14596"/>
                        <a:pt x="16" y="14703"/>
                      </a:cubicBezTo>
                      <a:cubicBezTo>
                        <a:pt x="16" y="14749"/>
                        <a:pt x="31" y="14810"/>
                        <a:pt x="31" y="14855"/>
                      </a:cubicBezTo>
                      <a:cubicBezTo>
                        <a:pt x="31" y="14901"/>
                        <a:pt x="46" y="14947"/>
                        <a:pt x="46" y="14993"/>
                      </a:cubicBezTo>
                      <a:cubicBezTo>
                        <a:pt x="61" y="15114"/>
                        <a:pt x="77" y="15221"/>
                        <a:pt x="92" y="15328"/>
                      </a:cubicBezTo>
                      <a:cubicBezTo>
                        <a:pt x="107" y="15389"/>
                        <a:pt x="122" y="15450"/>
                        <a:pt x="138" y="15526"/>
                      </a:cubicBezTo>
                      <a:cubicBezTo>
                        <a:pt x="153" y="15526"/>
                        <a:pt x="153" y="15541"/>
                        <a:pt x="153" y="15556"/>
                      </a:cubicBezTo>
                      <a:cubicBezTo>
                        <a:pt x="168" y="15602"/>
                        <a:pt x="168" y="15632"/>
                        <a:pt x="183" y="15663"/>
                      </a:cubicBezTo>
                      <a:cubicBezTo>
                        <a:pt x="198" y="15709"/>
                        <a:pt x="214" y="15754"/>
                        <a:pt x="229" y="15800"/>
                      </a:cubicBezTo>
                      <a:lnTo>
                        <a:pt x="290" y="16013"/>
                      </a:lnTo>
                      <a:cubicBezTo>
                        <a:pt x="336" y="16120"/>
                        <a:pt x="366" y="16211"/>
                        <a:pt x="412" y="16318"/>
                      </a:cubicBezTo>
                      <a:cubicBezTo>
                        <a:pt x="488" y="16516"/>
                        <a:pt x="564" y="16714"/>
                        <a:pt x="656" y="16912"/>
                      </a:cubicBezTo>
                      <a:cubicBezTo>
                        <a:pt x="732" y="17110"/>
                        <a:pt x="823" y="17293"/>
                        <a:pt x="930" y="17491"/>
                      </a:cubicBezTo>
                      <a:cubicBezTo>
                        <a:pt x="991" y="17613"/>
                        <a:pt x="1052" y="17735"/>
                        <a:pt x="1113" y="17857"/>
                      </a:cubicBezTo>
                      <a:cubicBezTo>
                        <a:pt x="1158" y="17964"/>
                        <a:pt x="1219" y="18085"/>
                        <a:pt x="1265" y="18192"/>
                      </a:cubicBezTo>
                      <a:cubicBezTo>
                        <a:pt x="1311" y="18284"/>
                        <a:pt x="1356" y="18375"/>
                        <a:pt x="1402" y="18466"/>
                      </a:cubicBezTo>
                      <a:cubicBezTo>
                        <a:pt x="1417" y="18527"/>
                        <a:pt x="1448" y="18588"/>
                        <a:pt x="1478" y="18649"/>
                      </a:cubicBezTo>
                      <a:cubicBezTo>
                        <a:pt x="1494" y="18680"/>
                        <a:pt x="1494" y="18710"/>
                        <a:pt x="1509" y="18741"/>
                      </a:cubicBezTo>
                      <a:cubicBezTo>
                        <a:pt x="1554" y="18847"/>
                        <a:pt x="1600" y="18969"/>
                        <a:pt x="1646" y="19091"/>
                      </a:cubicBezTo>
                      <a:cubicBezTo>
                        <a:pt x="1676" y="19182"/>
                        <a:pt x="1707" y="19274"/>
                        <a:pt x="1753" y="19381"/>
                      </a:cubicBezTo>
                      <a:cubicBezTo>
                        <a:pt x="1768" y="19441"/>
                        <a:pt x="1798" y="19518"/>
                        <a:pt x="1813" y="19594"/>
                      </a:cubicBezTo>
                      <a:cubicBezTo>
                        <a:pt x="1844" y="19700"/>
                        <a:pt x="1890" y="19807"/>
                        <a:pt x="1920" y="19899"/>
                      </a:cubicBezTo>
                      <a:cubicBezTo>
                        <a:pt x="1905" y="19929"/>
                        <a:pt x="1890" y="19959"/>
                        <a:pt x="1874" y="19975"/>
                      </a:cubicBezTo>
                      <a:cubicBezTo>
                        <a:pt x="1813" y="20066"/>
                        <a:pt x="1753" y="20158"/>
                        <a:pt x="1722" y="20264"/>
                      </a:cubicBezTo>
                      <a:cubicBezTo>
                        <a:pt x="1676" y="20356"/>
                        <a:pt x="1631" y="20462"/>
                        <a:pt x="1585" y="20554"/>
                      </a:cubicBezTo>
                      <a:cubicBezTo>
                        <a:pt x="1539" y="20645"/>
                        <a:pt x="1494" y="20752"/>
                        <a:pt x="1463" y="20843"/>
                      </a:cubicBezTo>
                      <a:cubicBezTo>
                        <a:pt x="1433" y="20950"/>
                        <a:pt x="1402" y="21041"/>
                        <a:pt x="1387" y="21148"/>
                      </a:cubicBezTo>
                      <a:cubicBezTo>
                        <a:pt x="1372" y="21224"/>
                        <a:pt x="1356" y="21315"/>
                        <a:pt x="1356" y="21392"/>
                      </a:cubicBezTo>
                      <a:cubicBezTo>
                        <a:pt x="1372" y="21468"/>
                        <a:pt x="1417" y="21544"/>
                        <a:pt x="1478" y="21590"/>
                      </a:cubicBezTo>
                      <a:cubicBezTo>
                        <a:pt x="1524" y="21635"/>
                        <a:pt x="1585" y="21651"/>
                        <a:pt x="1661" y="21651"/>
                      </a:cubicBezTo>
                      <a:cubicBezTo>
                        <a:pt x="1722" y="21651"/>
                        <a:pt x="1768" y="21635"/>
                        <a:pt x="1813" y="21605"/>
                      </a:cubicBezTo>
                      <a:cubicBezTo>
                        <a:pt x="1874" y="21574"/>
                        <a:pt x="1920" y="21514"/>
                        <a:pt x="1935" y="21437"/>
                      </a:cubicBezTo>
                      <a:cubicBezTo>
                        <a:pt x="1951" y="21392"/>
                        <a:pt x="1951" y="21361"/>
                        <a:pt x="1966" y="21315"/>
                      </a:cubicBezTo>
                      <a:cubicBezTo>
                        <a:pt x="1966" y="21255"/>
                        <a:pt x="1981" y="21194"/>
                        <a:pt x="1981" y="21133"/>
                      </a:cubicBezTo>
                      <a:cubicBezTo>
                        <a:pt x="2012" y="20996"/>
                        <a:pt x="2057" y="20874"/>
                        <a:pt x="2103" y="20736"/>
                      </a:cubicBezTo>
                      <a:cubicBezTo>
                        <a:pt x="2133" y="20630"/>
                        <a:pt x="2179" y="20523"/>
                        <a:pt x="2210" y="20417"/>
                      </a:cubicBezTo>
                      <a:cubicBezTo>
                        <a:pt x="2240" y="20325"/>
                        <a:pt x="2286" y="20249"/>
                        <a:pt x="2316" y="20173"/>
                      </a:cubicBezTo>
                      <a:lnTo>
                        <a:pt x="2332" y="20158"/>
                      </a:lnTo>
                      <a:cubicBezTo>
                        <a:pt x="2347" y="20142"/>
                        <a:pt x="2347" y="20142"/>
                        <a:pt x="2362" y="20127"/>
                      </a:cubicBezTo>
                      <a:cubicBezTo>
                        <a:pt x="2377" y="20127"/>
                        <a:pt x="2392" y="20112"/>
                        <a:pt x="2423" y="20097"/>
                      </a:cubicBezTo>
                      <a:cubicBezTo>
                        <a:pt x="2469" y="20066"/>
                        <a:pt x="2530" y="20051"/>
                        <a:pt x="2591" y="20036"/>
                      </a:cubicBezTo>
                      <a:cubicBezTo>
                        <a:pt x="2651" y="20020"/>
                        <a:pt x="2697" y="20005"/>
                        <a:pt x="2743" y="19990"/>
                      </a:cubicBezTo>
                      <a:cubicBezTo>
                        <a:pt x="2789" y="19975"/>
                        <a:pt x="2850" y="19959"/>
                        <a:pt x="2895" y="19944"/>
                      </a:cubicBezTo>
                      <a:cubicBezTo>
                        <a:pt x="2956" y="19944"/>
                        <a:pt x="3017" y="19929"/>
                        <a:pt x="3078" y="19929"/>
                      </a:cubicBezTo>
                      <a:cubicBezTo>
                        <a:pt x="3124" y="19914"/>
                        <a:pt x="3185" y="19914"/>
                        <a:pt x="3230" y="19914"/>
                      </a:cubicBezTo>
                      <a:cubicBezTo>
                        <a:pt x="3413" y="19899"/>
                        <a:pt x="3581" y="19899"/>
                        <a:pt x="3764" y="19899"/>
                      </a:cubicBezTo>
                      <a:cubicBezTo>
                        <a:pt x="3947" y="19899"/>
                        <a:pt x="4145" y="19899"/>
                        <a:pt x="4327" y="19883"/>
                      </a:cubicBezTo>
                      <a:cubicBezTo>
                        <a:pt x="4510" y="19883"/>
                        <a:pt x="4693" y="19883"/>
                        <a:pt x="4876" y="19868"/>
                      </a:cubicBezTo>
                      <a:cubicBezTo>
                        <a:pt x="4983" y="19853"/>
                        <a:pt x="5104" y="19853"/>
                        <a:pt x="5211" y="19838"/>
                      </a:cubicBezTo>
                      <a:lnTo>
                        <a:pt x="5333" y="19838"/>
                      </a:lnTo>
                      <a:cubicBezTo>
                        <a:pt x="5379" y="19822"/>
                        <a:pt x="5409" y="19822"/>
                        <a:pt x="5455" y="19822"/>
                      </a:cubicBezTo>
                      <a:cubicBezTo>
                        <a:pt x="5531" y="19807"/>
                        <a:pt x="5592" y="19792"/>
                        <a:pt x="5653" y="19792"/>
                      </a:cubicBezTo>
                      <a:cubicBezTo>
                        <a:pt x="5714" y="19777"/>
                        <a:pt x="5760" y="19761"/>
                        <a:pt x="5821" y="19746"/>
                      </a:cubicBezTo>
                      <a:cubicBezTo>
                        <a:pt x="5912" y="19731"/>
                        <a:pt x="6003" y="19716"/>
                        <a:pt x="6095" y="19685"/>
                      </a:cubicBezTo>
                      <a:cubicBezTo>
                        <a:pt x="6156" y="19685"/>
                        <a:pt x="6217" y="19670"/>
                        <a:pt x="6278" y="19655"/>
                      </a:cubicBezTo>
                      <a:cubicBezTo>
                        <a:pt x="6339" y="19640"/>
                        <a:pt x="6400" y="19624"/>
                        <a:pt x="6460" y="19609"/>
                      </a:cubicBezTo>
                      <a:cubicBezTo>
                        <a:pt x="6552" y="19579"/>
                        <a:pt x="6643" y="19548"/>
                        <a:pt x="6750" y="19518"/>
                      </a:cubicBezTo>
                      <a:cubicBezTo>
                        <a:pt x="6978" y="19441"/>
                        <a:pt x="7207" y="19365"/>
                        <a:pt x="7436" y="19289"/>
                      </a:cubicBezTo>
                      <a:cubicBezTo>
                        <a:pt x="7527" y="19243"/>
                        <a:pt x="7634" y="19213"/>
                        <a:pt x="7740" y="19167"/>
                      </a:cubicBezTo>
                      <a:cubicBezTo>
                        <a:pt x="7786" y="19152"/>
                        <a:pt x="7832" y="19121"/>
                        <a:pt x="7877" y="19106"/>
                      </a:cubicBezTo>
                      <a:cubicBezTo>
                        <a:pt x="7923" y="19091"/>
                        <a:pt x="7969" y="19061"/>
                        <a:pt x="7999" y="19045"/>
                      </a:cubicBezTo>
                      <a:cubicBezTo>
                        <a:pt x="8258" y="18923"/>
                        <a:pt x="8533" y="18786"/>
                        <a:pt x="8792" y="18649"/>
                      </a:cubicBezTo>
                      <a:cubicBezTo>
                        <a:pt x="8959" y="18573"/>
                        <a:pt x="9127" y="18482"/>
                        <a:pt x="9294" y="18405"/>
                      </a:cubicBezTo>
                      <a:cubicBezTo>
                        <a:pt x="9447" y="18329"/>
                        <a:pt x="9599" y="18253"/>
                        <a:pt x="9751" y="18162"/>
                      </a:cubicBezTo>
                      <a:cubicBezTo>
                        <a:pt x="10056" y="17994"/>
                        <a:pt x="10346" y="17796"/>
                        <a:pt x="10635" y="17598"/>
                      </a:cubicBezTo>
                      <a:cubicBezTo>
                        <a:pt x="10727" y="17522"/>
                        <a:pt x="10818" y="17446"/>
                        <a:pt x="10909" y="17385"/>
                      </a:cubicBezTo>
                      <a:cubicBezTo>
                        <a:pt x="11001" y="17308"/>
                        <a:pt x="11077" y="17232"/>
                        <a:pt x="11168" y="17171"/>
                      </a:cubicBezTo>
                      <a:cubicBezTo>
                        <a:pt x="11245" y="17095"/>
                        <a:pt x="11336" y="17004"/>
                        <a:pt x="11412" y="16928"/>
                      </a:cubicBezTo>
                      <a:cubicBezTo>
                        <a:pt x="11443" y="16897"/>
                        <a:pt x="11473" y="16867"/>
                        <a:pt x="11504" y="16851"/>
                      </a:cubicBezTo>
                      <a:cubicBezTo>
                        <a:pt x="11549" y="16790"/>
                        <a:pt x="11595" y="16745"/>
                        <a:pt x="11641" y="16684"/>
                      </a:cubicBezTo>
                      <a:cubicBezTo>
                        <a:pt x="11671" y="16653"/>
                        <a:pt x="11702" y="16638"/>
                        <a:pt x="11732" y="16608"/>
                      </a:cubicBezTo>
                      <a:cubicBezTo>
                        <a:pt x="11778" y="16547"/>
                        <a:pt x="11823" y="16486"/>
                        <a:pt x="11869" y="16425"/>
                      </a:cubicBezTo>
                      <a:cubicBezTo>
                        <a:pt x="11930" y="16349"/>
                        <a:pt x="12006" y="16257"/>
                        <a:pt x="12067" y="16166"/>
                      </a:cubicBezTo>
                      <a:cubicBezTo>
                        <a:pt x="12204" y="15998"/>
                        <a:pt x="12342" y="15815"/>
                        <a:pt x="12463" y="15648"/>
                      </a:cubicBezTo>
                      <a:cubicBezTo>
                        <a:pt x="12524" y="15556"/>
                        <a:pt x="12601" y="15465"/>
                        <a:pt x="12661" y="15373"/>
                      </a:cubicBezTo>
                      <a:cubicBezTo>
                        <a:pt x="12722" y="15282"/>
                        <a:pt x="12783" y="15175"/>
                        <a:pt x="12844" y="15084"/>
                      </a:cubicBezTo>
                      <a:cubicBezTo>
                        <a:pt x="12890" y="14993"/>
                        <a:pt x="12936" y="14886"/>
                        <a:pt x="12997" y="14794"/>
                      </a:cubicBezTo>
                      <a:cubicBezTo>
                        <a:pt x="13012" y="14749"/>
                        <a:pt x="13027" y="14718"/>
                        <a:pt x="13058" y="14673"/>
                      </a:cubicBezTo>
                      <a:cubicBezTo>
                        <a:pt x="13088" y="14612"/>
                        <a:pt x="13119" y="14551"/>
                        <a:pt x="13134" y="14490"/>
                      </a:cubicBezTo>
                      <a:cubicBezTo>
                        <a:pt x="13164" y="14429"/>
                        <a:pt x="13195" y="14368"/>
                        <a:pt x="13210" y="14307"/>
                      </a:cubicBezTo>
                      <a:cubicBezTo>
                        <a:pt x="13240" y="14231"/>
                        <a:pt x="13271" y="14170"/>
                        <a:pt x="13286" y="14094"/>
                      </a:cubicBezTo>
                      <a:cubicBezTo>
                        <a:pt x="13332" y="13957"/>
                        <a:pt x="13362" y="13819"/>
                        <a:pt x="13393" y="13667"/>
                      </a:cubicBezTo>
                      <a:cubicBezTo>
                        <a:pt x="13423" y="13530"/>
                        <a:pt x="13439" y="13393"/>
                        <a:pt x="13454" y="13256"/>
                      </a:cubicBezTo>
                      <a:cubicBezTo>
                        <a:pt x="13454" y="13195"/>
                        <a:pt x="13454" y="13149"/>
                        <a:pt x="13469" y="13088"/>
                      </a:cubicBezTo>
                      <a:lnTo>
                        <a:pt x="13469" y="12951"/>
                      </a:lnTo>
                      <a:cubicBezTo>
                        <a:pt x="13484" y="12844"/>
                        <a:pt x="13484" y="12722"/>
                        <a:pt x="13499" y="12616"/>
                      </a:cubicBezTo>
                      <a:lnTo>
                        <a:pt x="13499" y="12601"/>
                      </a:lnTo>
                      <a:cubicBezTo>
                        <a:pt x="13515" y="12281"/>
                        <a:pt x="13545" y="11961"/>
                        <a:pt x="13560" y="11641"/>
                      </a:cubicBezTo>
                      <a:cubicBezTo>
                        <a:pt x="13576" y="11488"/>
                        <a:pt x="13591" y="11321"/>
                        <a:pt x="13621" y="11153"/>
                      </a:cubicBezTo>
                      <a:cubicBezTo>
                        <a:pt x="13637" y="10986"/>
                        <a:pt x="13652" y="10833"/>
                        <a:pt x="13682" y="10666"/>
                      </a:cubicBezTo>
                      <a:cubicBezTo>
                        <a:pt x="13698" y="10559"/>
                        <a:pt x="13713" y="10452"/>
                        <a:pt x="13728" y="10330"/>
                      </a:cubicBezTo>
                      <a:cubicBezTo>
                        <a:pt x="13758" y="10224"/>
                        <a:pt x="13774" y="10117"/>
                        <a:pt x="13789" y="10010"/>
                      </a:cubicBezTo>
                      <a:cubicBezTo>
                        <a:pt x="13819" y="9904"/>
                        <a:pt x="13835" y="9797"/>
                        <a:pt x="13850" y="9690"/>
                      </a:cubicBezTo>
                      <a:cubicBezTo>
                        <a:pt x="13880" y="9523"/>
                        <a:pt x="13911" y="9371"/>
                        <a:pt x="13941" y="9203"/>
                      </a:cubicBezTo>
                      <a:cubicBezTo>
                        <a:pt x="13957" y="8959"/>
                        <a:pt x="13972" y="8700"/>
                        <a:pt x="13941" y="8441"/>
                      </a:cubicBezTo>
                      <a:cubicBezTo>
                        <a:pt x="13926" y="8380"/>
                        <a:pt x="13926" y="8304"/>
                        <a:pt x="13911" y="8228"/>
                      </a:cubicBezTo>
                      <a:cubicBezTo>
                        <a:pt x="13911" y="8182"/>
                        <a:pt x="13911" y="8152"/>
                        <a:pt x="13896" y="8106"/>
                      </a:cubicBezTo>
                      <a:cubicBezTo>
                        <a:pt x="13880" y="8045"/>
                        <a:pt x="13865" y="7984"/>
                        <a:pt x="13850" y="7923"/>
                      </a:cubicBezTo>
                      <a:cubicBezTo>
                        <a:pt x="13835" y="7832"/>
                        <a:pt x="13804" y="7740"/>
                        <a:pt x="13774" y="7649"/>
                      </a:cubicBezTo>
                      <a:lnTo>
                        <a:pt x="13728" y="7542"/>
                      </a:lnTo>
                      <a:cubicBezTo>
                        <a:pt x="13728" y="7512"/>
                        <a:pt x="13713" y="7496"/>
                        <a:pt x="13713" y="7481"/>
                      </a:cubicBezTo>
                      <a:cubicBezTo>
                        <a:pt x="13682" y="7420"/>
                        <a:pt x="13652" y="7359"/>
                        <a:pt x="13637" y="7298"/>
                      </a:cubicBezTo>
                      <a:cubicBezTo>
                        <a:pt x="13606" y="7253"/>
                        <a:pt x="13591" y="7192"/>
                        <a:pt x="13560" y="7146"/>
                      </a:cubicBezTo>
                      <a:cubicBezTo>
                        <a:pt x="13545" y="7131"/>
                        <a:pt x="13545" y="7116"/>
                        <a:pt x="13530" y="7100"/>
                      </a:cubicBezTo>
                      <a:lnTo>
                        <a:pt x="13530" y="7100"/>
                      </a:lnTo>
                      <a:lnTo>
                        <a:pt x="13545" y="7116"/>
                      </a:lnTo>
                      <a:cubicBezTo>
                        <a:pt x="13530" y="7100"/>
                        <a:pt x="13530" y="7085"/>
                        <a:pt x="13530" y="7085"/>
                      </a:cubicBezTo>
                      <a:cubicBezTo>
                        <a:pt x="13530" y="7070"/>
                        <a:pt x="13515" y="7070"/>
                        <a:pt x="13515" y="7070"/>
                      </a:cubicBezTo>
                      <a:cubicBezTo>
                        <a:pt x="13454" y="6933"/>
                        <a:pt x="13378" y="6796"/>
                        <a:pt x="13301" y="6643"/>
                      </a:cubicBezTo>
                      <a:cubicBezTo>
                        <a:pt x="13210" y="6506"/>
                        <a:pt x="13134" y="6354"/>
                        <a:pt x="13058" y="6201"/>
                      </a:cubicBezTo>
                      <a:cubicBezTo>
                        <a:pt x="12966" y="6034"/>
                        <a:pt x="12890" y="5851"/>
                        <a:pt x="12814" y="5683"/>
                      </a:cubicBezTo>
                      <a:cubicBezTo>
                        <a:pt x="12783" y="5622"/>
                        <a:pt x="12768" y="5577"/>
                        <a:pt x="12738" y="5531"/>
                      </a:cubicBezTo>
                      <a:cubicBezTo>
                        <a:pt x="12722" y="5485"/>
                        <a:pt x="12707" y="5424"/>
                        <a:pt x="12677" y="5379"/>
                      </a:cubicBezTo>
                      <a:cubicBezTo>
                        <a:pt x="12646" y="5287"/>
                        <a:pt x="12616" y="5211"/>
                        <a:pt x="12585" y="5135"/>
                      </a:cubicBezTo>
                      <a:cubicBezTo>
                        <a:pt x="12570" y="5044"/>
                        <a:pt x="12540" y="4952"/>
                        <a:pt x="12509" y="4861"/>
                      </a:cubicBezTo>
                      <a:cubicBezTo>
                        <a:pt x="12494" y="4754"/>
                        <a:pt x="12463" y="4647"/>
                        <a:pt x="12433" y="4541"/>
                      </a:cubicBezTo>
                      <a:cubicBezTo>
                        <a:pt x="12402" y="4373"/>
                        <a:pt x="12357" y="4206"/>
                        <a:pt x="12311" y="4038"/>
                      </a:cubicBezTo>
                      <a:cubicBezTo>
                        <a:pt x="12265" y="3809"/>
                        <a:pt x="12204" y="3596"/>
                        <a:pt x="12143" y="3383"/>
                      </a:cubicBezTo>
                      <a:cubicBezTo>
                        <a:pt x="12113" y="3261"/>
                        <a:pt x="12083" y="3139"/>
                        <a:pt x="12052" y="3032"/>
                      </a:cubicBezTo>
                      <a:cubicBezTo>
                        <a:pt x="12022" y="2910"/>
                        <a:pt x="11991" y="2804"/>
                        <a:pt x="11961" y="2682"/>
                      </a:cubicBezTo>
                      <a:cubicBezTo>
                        <a:pt x="11915" y="2469"/>
                        <a:pt x="11869" y="2255"/>
                        <a:pt x="11808" y="2042"/>
                      </a:cubicBezTo>
                      <a:cubicBezTo>
                        <a:pt x="11763" y="1814"/>
                        <a:pt x="11717" y="1600"/>
                        <a:pt x="11656" y="1387"/>
                      </a:cubicBezTo>
                      <a:cubicBezTo>
                        <a:pt x="11610" y="1189"/>
                        <a:pt x="11564" y="991"/>
                        <a:pt x="11504" y="793"/>
                      </a:cubicBezTo>
                      <a:cubicBezTo>
                        <a:pt x="11473" y="671"/>
                        <a:pt x="11443" y="564"/>
                        <a:pt x="11412" y="458"/>
                      </a:cubicBezTo>
                      <a:cubicBezTo>
                        <a:pt x="11397" y="397"/>
                        <a:pt x="11382" y="351"/>
                        <a:pt x="11351" y="290"/>
                      </a:cubicBezTo>
                      <a:cubicBezTo>
                        <a:pt x="11336" y="244"/>
                        <a:pt x="11321" y="198"/>
                        <a:pt x="11290" y="153"/>
                      </a:cubicBezTo>
                      <a:cubicBezTo>
                        <a:pt x="11275" y="122"/>
                        <a:pt x="11260" y="77"/>
                        <a:pt x="11229" y="46"/>
                      </a:cubicBezTo>
                      <a:cubicBezTo>
                        <a:pt x="11214" y="31"/>
                        <a:pt x="11184" y="0"/>
                        <a:pt x="111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5"/>
                <p:cNvSpPr/>
                <p:nvPr/>
              </p:nvSpPr>
              <p:spPr>
                <a:xfrm>
                  <a:off x="6020150" y="2755400"/>
                  <a:ext cx="25" cy="25"/>
                </a:xfrm>
                <a:custGeom>
                  <a:avLst/>
                  <a:gdLst/>
                  <a:ahLst/>
                  <a:cxnLst/>
                  <a:rect l="l" t="t" r="r" b="b"/>
                  <a:pathLst>
                    <a:path w="1" h="1" extrusionOk="0">
                      <a:moveTo>
                        <a:pt x="1" y="0"/>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5"/>
                <p:cNvSpPr/>
                <p:nvPr/>
              </p:nvSpPr>
              <p:spPr>
                <a:xfrm>
                  <a:off x="5885325" y="2707400"/>
                  <a:ext cx="400" cy="25"/>
                </a:xfrm>
                <a:custGeom>
                  <a:avLst/>
                  <a:gdLst/>
                  <a:ahLst/>
                  <a:cxnLst/>
                  <a:rect l="l" t="t" r="r" b="b"/>
                  <a:pathLst>
                    <a:path w="16" h="1" extrusionOk="0">
                      <a:moveTo>
                        <a:pt x="0" y="1"/>
                      </a:moveTo>
                      <a:cubicBezTo>
                        <a:pt x="0" y="1"/>
                        <a:pt x="0" y="1"/>
                        <a:pt x="15" y="1"/>
                      </a:cubicBezTo>
                      <a:cubicBezTo>
                        <a:pt x="15" y="1"/>
                        <a:pt x="15" y="1"/>
                        <a:pt x="15" y="1"/>
                      </a:cubicBezTo>
                      <a:cubicBezTo>
                        <a:pt x="15"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5"/>
                <p:cNvSpPr/>
                <p:nvPr/>
              </p:nvSpPr>
              <p:spPr>
                <a:xfrm>
                  <a:off x="6111950" y="2734075"/>
                  <a:ext cx="25" cy="400"/>
                </a:xfrm>
                <a:custGeom>
                  <a:avLst/>
                  <a:gdLst/>
                  <a:ahLst/>
                  <a:cxnLst/>
                  <a:rect l="l" t="t" r="r" b="b"/>
                  <a:pathLst>
                    <a:path w="1" h="16" extrusionOk="0">
                      <a:moveTo>
                        <a:pt x="0" y="0"/>
                      </a:moveTo>
                      <a:cubicBezTo>
                        <a:pt x="0" y="0"/>
                        <a:pt x="0" y="0"/>
                        <a:pt x="0" y="0"/>
                      </a:cubicBezTo>
                      <a:cubicBezTo>
                        <a:pt x="0" y="0"/>
                        <a:pt x="0" y="15"/>
                        <a:pt x="0"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5"/>
                <p:cNvSpPr/>
                <p:nvPr/>
              </p:nvSpPr>
              <p:spPr>
                <a:xfrm>
                  <a:off x="5860175" y="2886050"/>
                  <a:ext cx="400" cy="25"/>
                </a:xfrm>
                <a:custGeom>
                  <a:avLst/>
                  <a:gdLst/>
                  <a:ahLst/>
                  <a:cxnLst/>
                  <a:rect l="l" t="t" r="r" b="b"/>
                  <a:pathLst>
                    <a:path w="16" h="1" extrusionOk="0">
                      <a:moveTo>
                        <a:pt x="16" y="0"/>
                      </a:moveTo>
                      <a:lnTo>
                        <a:pt x="0"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8" name="Google Shape;148;p25"/>
            <p:cNvSpPr/>
            <p:nvPr/>
          </p:nvSpPr>
          <p:spPr>
            <a:xfrm>
              <a:off x="7869900" y="270066"/>
              <a:ext cx="916598" cy="989880"/>
            </a:xfrm>
            <a:custGeom>
              <a:avLst/>
              <a:gdLst/>
              <a:ahLst/>
              <a:cxnLst/>
              <a:rect l="l" t="t" r="r" b="b"/>
              <a:pathLst>
                <a:path w="52377" h="55580" extrusionOk="0">
                  <a:moveTo>
                    <a:pt x="10050" y="1"/>
                  </a:moveTo>
                  <a:cubicBezTo>
                    <a:pt x="9716" y="358"/>
                    <a:pt x="9383" y="715"/>
                    <a:pt x="9050" y="1072"/>
                  </a:cubicBezTo>
                  <a:cubicBezTo>
                    <a:pt x="8288" y="1882"/>
                    <a:pt x="7609" y="2620"/>
                    <a:pt x="6919" y="3335"/>
                  </a:cubicBezTo>
                  <a:cubicBezTo>
                    <a:pt x="6788" y="3585"/>
                    <a:pt x="6538" y="3918"/>
                    <a:pt x="6168" y="4168"/>
                  </a:cubicBezTo>
                  <a:cubicBezTo>
                    <a:pt x="6109" y="4204"/>
                    <a:pt x="6026" y="4239"/>
                    <a:pt x="5966" y="4263"/>
                  </a:cubicBezTo>
                  <a:cubicBezTo>
                    <a:pt x="5406" y="4787"/>
                    <a:pt x="4823" y="5299"/>
                    <a:pt x="4144" y="5835"/>
                  </a:cubicBezTo>
                  <a:cubicBezTo>
                    <a:pt x="4013" y="5942"/>
                    <a:pt x="3871" y="6025"/>
                    <a:pt x="3740" y="6097"/>
                  </a:cubicBezTo>
                  <a:cubicBezTo>
                    <a:pt x="3704" y="6144"/>
                    <a:pt x="3692" y="6180"/>
                    <a:pt x="3644" y="6240"/>
                  </a:cubicBezTo>
                  <a:cubicBezTo>
                    <a:pt x="3263" y="6740"/>
                    <a:pt x="2918" y="7228"/>
                    <a:pt x="2561" y="7728"/>
                  </a:cubicBezTo>
                  <a:cubicBezTo>
                    <a:pt x="2406" y="7823"/>
                    <a:pt x="2263" y="7930"/>
                    <a:pt x="2120" y="8026"/>
                  </a:cubicBezTo>
                  <a:cubicBezTo>
                    <a:pt x="1525" y="8645"/>
                    <a:pt x="763" y="9133"/>
                    <a:pt x="239" y="9216"/>
                  </a:cubicBezTo>
                  <a:cubicBezTo>
                    <a:pt x="156" y="9288"/>
                    <a:pt x="84" y="9371"/>
                    <a:pt x="1" y="9442"/>
                  </a:cubicBezTo>
                  <a:lnTo>
                    <a:pt x="42066" y="55579"/>
                  </a:lnTo>
                  <a:cubicBezTo>
                    <a:pt x="42721" y="54889"/>
                    <a:pt x="43387" y="54186"/>
                    <a:pt x="44066" y="53496"/>
                  </a:cubicBezTo>
                  <a:cubicBezTo>
                    <a:pt x="44634" y="52905"/>
                    <a:pt x="45140" y="52659"/>
                    <a:pt x="45446" y="52659"/>
                  </a:cubicBezTo>
                  <a:cubicBezTo>
                    <a:pt x="45467" y="52659"/>
                    <a:pt x="45488" y="52660"/>
                    <a:pt x="45507" y="52662"/>
                  </a:cubicBezTo>
                  <a:cubicBezTo>
                    <a:pt x="45721" y="52388"/>
                    <a:pt x="45923" y="52114"/>
                    <a:pt x="46138" y="51841"/>
                  </a:cubicBezTo>
                  <a:cubicBezTo>
                    <a:pt x="46114" y="51817"/>
                    <a:pt x="46066" y="51805"/>
                    <a:pt x="46090" y="51757"/>
                  </a:cubicBezTo>
                  <a:cubicBezTo>
                    <a:pt x="46197" y="51602"/>
                    <a:pt x="46292" y="51436"/>
                    <a:pt x="46447" y="51269"/>
                  </a:cubicBezTo>
                  <a:cubicBezTo>
                    <a:pt x="47233" y="50436"/>
                    <a:pt x="47805" y="49626"/>
                    <a:pt x="48614" y="48781"/>
                  </a:cubicBezTo>
                  <a:cubicBezTo>
                    <a:pt x="48797" y="48587"/>
                    <a:pt x="49225" y="48344"/>
                    <a:pt x="49383" y="48344"/>
                  </a:cubicBezTo>
                  <a:cubicBezTo>
                    <a:pt x="49400" y="48344"/>
                    <a:pt x="49414" y="48346"/>
                    <a:pt x="49424" y="48352"/>
                  </a:cubicBezTo>
                  <a:cubicBezTo>
                    <a:pt x="49567" y="48423"/>
                    <a:pt x="49662" y="48543"/>
                    <a:pt x="49817" y="48614"/>
                  </a:cubicBezTo>
                  <a:cubicBezTo>
                    <a:pt x="49852" y="48590"/>
                    <a:pt x="49900" y="48566"/>
                    <a:pt x="49936" y="48543"/>
                  </a:cubicBezTo>
                  <a:cubicBezTo>
                    <a:pt x="50376" y="48328"/>
                    <a:pt x="50829" y="48114"/>
                    <a:pt x="51281" y="47900"/>
                  </a:cubicBezTo>
                  <a:cubicBezTo>
                    <a:pt x="51436" y="47757"/>
                    <a:pt x="51531" y="47661"/>
                    <a:pt x="51686" y="47507"/>
                  </a:cubicBezTo>
                  <a:cubicBezTo>
                    <a:pt x="51853" y="47150"/>
                    <a:pt x="52091" y="46792"/>
                    <a:pt x="52377" y="46435"/>
                  </a:cubicBezTo>
                  <a:lnTo>
                    <a:pt x="10050" y="1"/>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25"/>
            <p:cNvGrpSpPr/>
            <p:nvPr/>
          </p:nvGrpSpPr>
          <p:grpSpPr>
            <a:xfrm>
              <a:off x="1775781" y="3354816"/>
              <a:ext cx="492422" cy="719972"/>
              <a:chOff x="469506" y="4123591"/>
              <a:chExt cx="492422" cy="719972"/>
            </a:xfrm>
          </p:grpSpPr>
          <p:sp>
            <p:nvSpPr>
              <p:cNvPr id="150" name="Google Shape;150;p25"/>
              <p:cNvSpPr/>
              <p:nvPr/>
            </p:nvSpPr>
            <p:spPr>
              <a:xfrm>
                <a:off x="469506" y="4123591"/>
                <a:ext cx="492422" cy="719972"/>
              </a:xfrm>
              <a:custGeom>
                <a:avLst/>
                <a:gdLst/>
                <a:ahLst/>
                <a:cxnLst/>
                <a:rect l="l" t="t" r="r" b="b"/>
                <a:pathLst>
                  <a:path w="17180" h="24986" extrusionOk="0">
                    <a:moveTo>
                      <a:pt x="968" y="1"/>
                    </a:moveTo>
                    <a:lnTo>
                      <a:pt x="12176" y="1"/>
                    </a:lnTo>
                    <a:lnTo>
                      <a:pt x="13711" y="3937"/>
                    </a:lnTo>
                    <a:lnTo>
                      <a:pt x="17180" y="9040"/>
                    </a:lnTo>
                    <a:cubicBezTo>
                      <a:pt x="17180" y="9040"/>
                      <a:pt x="15445" y="17113"/>
                      <a:pt x="16112" y="18180"/>
                    </a:cubicBezTo>
                    <a:cubicBezTo>
                      <a:pt x="16780" y="19214"/>
                      <a:pt x="16213" y="22583"/>
                      <a:pt x="16213" y="22583"/>
                    </a:cubicBezTo>
                    <a:lnTo>
                      <a:pt x="10308" y="24985"/>
                    </a:lnTo>
                    <a:lnTo>
                      <a:pt x="968" y="23818"/>
                    </a:lnTo>
                    <a:cubicBezTo>
                      <a:pt x="968" y="23818"/>
                      <a:pt x="2403" y="13644"/>
                      <a:pt x="1736" y="10675"/>
                    </a:cubicBezTo>
                    <a:cubicBezTo>
                      <a:pt x="1068" y="7706"/>
                      <a:pt x="1" y="1902"/>
                      <a:pt x="968" y="1"/>
                    </a:cubicBezTo>
                    <a:close/>
                  </a:path>
                </a:pathLst>
              </a:custGeom>
              <a:gradFill>
                <a:gsLst>
                  <a:gs pos="0">
                    <a:schemeClr val="accent1"/>
                  </a:gs>
                  <a:gs pos="100000">
                    <a:schemeClr val="accent5"/>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p:nvPr/>
            </p:nvSpPr>
            <p:spPr>
              <a:xfrm>
                <a:off x="637781" y="4237012"/>
                <a:ext cx="128150" cy="490230"/>
              </a:xfrm>
              <a:custGeom>
                <a:avLst/>
                <a:gdLst/>
                <a:ahLst/>
                <a:cxnLst/>
                <a:rect l="l" t="t" r="r" b="b"/>
                <a:pathLst>
                  <a:path w="4471" h="17013" extrusionOk="0">
                    <a:moveTo>
                      <a:pt x="2269" y="1"/>
                    </a:moveTo>
                    <a:cubicBezTo>
                      <a:pt x="901" y="1"/>
                      <a:pt x="201" y="534"/>
                      <a:pt x="201" y="1602"/>
                    </a:cubicBezTo>
                    <a:cubicBezTo>
                      <a:pt x="201" y="2669"/>
                      <a:pt x="901" y="3203"/>
                      <a:pt x="2269" y="3203"/>
                    </a:cubicBezTo>
                    <a:cubicBezTo>
                      <a:pt x="3637" y="3203"/>
                      <a:pt x="4337" y="2669"/>
                      <a:pt x="4337" y="1602"/>
                    </a:cubicBezTo>
                    <a:cubicBezTo>
                      <a:pt x="4337" y="534"/>
                      <a:pt x="3637" y="1"/>
                      <a:pt x="2269" y="1"/>
                    </a:cubicBezTo>
                    <a:close/>
                    <a:moveTo>
                      <a:pt x="4471" y="4437"/>
                    </a:moveTo>
                    <a:cubicBezTo>
                      <a:pt x="2870" y="4671"/>
                      <a:pt x="1402" y="4771"/>
                      <a:pt x="1" y="4771"/>
                    </a:cubicBezTo>
                    <a:lnTo>
                      <a:pt x="1" y="17013"/>
                    </a:lnTo>
                    <a:lnTo>
                      <a:pt x="4471" y="17013"/>
                    </a:lnTo>
                    <a:lnTo>
                      <a:pt x="4471" y="4437"/>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52" name="Google Shape;152;p25"/>
          <p:cNvSpPr txBox="1">
            <a:spLocks noGrp="1"/>
          </p:cNvSpPr>
          <p:nvPr>
            <p:ph type="ctrTitle"/>
          </p:nvPr>
        </p:nvSpPr>
        <p:spPr>
          <a:xfrm>
            <a:off x="2733425" y="548450"/>
            <a:ext cx="3676800" cy="108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200"/>
              <a:buNone/>
              <a:defRPr sz="6000">
                <a:solidFill>
                  <a:schemeClr val="l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53" name="Google Shape;153;p25"/>
          <p:cNvSpPr txBox="1">
            <a:spLocks noGrp="1"/>
          </p:cNvSpPr>
          <p:nvPr>
            <p:ph type="subTitle" idx="1"/>
          </p:nvPr>
        </p:nvSpPr>
        <p:spPr>
          <a:xfrm>
            <a:off x="2712900" y="1544550"/>
            <a:ext cx="3718200" cy="10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54" name="Google Shape;154;p25"/>
          <p:cNvSpPr txBox="1"/>
          <p:nvPr/>
        </p:nvSpPr>
        <p:spPr>
          <a:xfrm>
            <a:off x="3103500" y="2961500"/>
            <a:ext cx="2937000" cy="9000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s" sz="1000" b="1">
                <a:solidFill>
                  <a:schemeClr val="dk1"/>
                </a:solidFill>
                <a:latin typeface="Libre Franklin"/>
                <a:ea typeface="Libre Franklin"/>
                <a:cs typeface="Libre Franklin"/>
                <a:sym typeface="Libre Franklin"/>
              </a:rPr>
              <a:t>CRÉDITOS:</a:t>
            </a:r>
            <a:r>
              <a:rPr lang="es" sz="1000">
                <a:solidFill>
                  <a:schemeClr val="dk1"/>
                </a:solidFill>
                <a:latin typeface="Libre Franklin"/>
                <a:ea typeface="Libre Franklin"/>
                <a:cs typeface="Libre Franklin"/>
                <a:sym typeface="Libre Franklin"/>
              </a:rPr>
              <a:t> Esta plantilla para presentaciones es una creación de </a:t>
            </a:r>
            <a:r>
              <a:rPr lang="es" sz="1000" b="1">
                <a:solidFill>
                  <a:schemeClr val="dk1"/>
                </a:solidFill>
                <a:uFill>
                  <a:noFill/>
                </a:uFill>
                <a:latin typeface="Libre Franklin"/>
                <a:ea typeface="Libre Franklin"/>
                <a:cs typeface="Libre Franklin"/>
                <a:sym typeface="Libre Franklin"/>
                <a:hlinkClick r:id="rId10">
                  <a:extLst>
                    <a:ext uri="{A12FA001-AC4F-418D-AE19-62706E023703}">
                      <ahyp:hlinkClr xmlns:ahyp="http://schemas.microsoft.com/office/drawing/2018/hyperlinkcolor" val="tx"/>
                    </a:ext>
                  </a:extLst>
                </a:hlinkClick>
              </a:rPr>
              <a:t>Slidesgo</a:t>
            </a:r>
            <a:r>
              <a:rPr lang="es" sz="1000">
                <a:solidFill>
                  <a:schemeClr val="dk1"/>
                </a:solidFill>
                <a:latin typeface="Libre Franklin"/>
                <a:ea typeface="Libre Franklin"/>
                <a:cs typeface="Libre Franklin"/>
                <a:sym typeface="Libre Franklin"/>
              </a:rPr>
              <a:t>, e incluye iconos de </a:t>
            </a:r>
            <a:r>
              <a:rPr lang="es" sz="1000" b="1">
                <a:solidFill>
                  <a:schemeClr val="dk1"/>
                </a:solidFill>
                <a:uFill>
                  <a:noFill/>
                </a:uFill>
                <a:latin typeface="Libre Franklin"/>
                <a:ea typeface="Libre Franklin"/>
                <a:cs typeface="Libre Franklin"/>
                <a:sym typeface="Libre Franklin"/>
                <a:hlinkClick r:id="rId11">
                  <a:extLst>
                    <a:ext uri="{A12FA001-AC4F-418D-AE19-62706E023703}">
                      <ahyp:hlinkClr xmlns:ahyp="http://schemas.microsoft.com/office/drawing/2018/hyperlinkcolor" val="tx"/>
                    </a:ext>
                  </a:extLst>
                </a:hlinkClick>
              </a:rPr>
              <a:t>Flaticon</a:t>
            </a:r>
            <a:r>
              <a:rPr lang="es" sz="1000">
                <a:solidFill>
                  <a:schemeClr val="dk1"/>
                </a:solidFill>
                <a:latin typeface="Libre Franklin"/>
                <a:ea typeface="Libre Franklin"/>
                <a:cs typeface="Libre Franklin"/>
                <a:sym typeface="Libre Franklin"/>
              </a:rPr>
              <a:t>, infografías e imágenes de </a:t>
            </a:r>
            <a:r>
              <a:rPr lang="es" sz="1000" b="1">
                <a:solidFill>
                  <a:schemeClr val="dk1"/>
                </a:solidFill>
                <a:uFill>
                  <a:noFill/>
                </a:uFill>
                <a:latin typeface="Libre Franklin"/>
                <a:ea typeface="Libre Franklin"/>
                <a:cs typeface="Libre Franklin"/>
                <a:sym typeface="Libre Franklin"/>
                <a:hlinkClick r:id="rId12">
                  <a:extLst>
                    <a:ext uri="{A12FA001-AC4F-418D-AE19-62706E023703}">
                      <ahyp:hlinkClr xmlns:ahyp="http://schemas.microsoft.com/office/drawing/2018/hyperlinkcolor" val="tx"/>
                    </a:ext>
                  </a:extLst>
                </a:hlinkClick>
              </a:rPr>
              <a:t>Freepik</a:t>
            </a:r>
            <a:endParaRPr sz="1000" b="1">
              <a:solidFill>
                <a:schemeClr val="dk1"/>
              </a:solidFill>
              <a:latin typeface="Libre Franklin"/>
              <a:ea typeface="Libre Franklin"/>
              <a:cs typeface="Libre Franklin"/>
              <a:sym typeface="Libre Franklin"/>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55"/>
        <p:cNvGrpSpPr/>
        <p:nvPr/>
      </p:nvGrpSpPr>
      <p:grpSpPr>
        <a:xfrm>
          <a:off x="0" y="0"/>
          <a:ext cx="0" cy="0"/>
          <a:chOff x="0" y="0"/>
          <a:chExt cx="0" cy="0"/>
        </a:xfrm>
      </p:grpSpPr>
      <p:pic>
        <p:nvPicPr>
          <p:cNvPr id="156" name="Google Shape;156;p26"/>
          <p:cNvPicPr preferRelativeResize="0"/>
          <p:nvPr/>
        </p:nvPicPr>
        <p:blipFill>
          <a:blip r:embed="rId2">
            <a:alphaModFix/>
          </a:blip>
          <a:stretch>
            <a:fillRect/>
          </a:stretch>
        </p:blipFill>
        <p:spPr>
          <a:xfrm flipH="1">
            <a:off x="6701921" y="-72652"/>
            <a:ext cx="2489129" cy="2254804"/>
          </a:xfrm>
          <a:prstGeom prst="rect">
            <a:avLst/>
          </a:prstGeom>
          <a:noFill/>
          <a:ln>
            <a:noFill/>
          </a:ln>
        </p:spPr>
      </p:pic>
      <p:sp>
        <p:nvSpPr>
          <p:cNvPr id="157" name="Google Shape;157;p26"/>
          <p:cNvSpPr/>
          <p:nvPr/>
        </p:nvSpPr>
        <p:spPr>
          <a:xfrm rot="10800000">
            <a:off x="8261878" y="-155709"/>
            <a:ext cx="807889" cy="208485"/>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8" name="Google Shape;158;p26"/>
          <p:cNvPicPr preferRelativeResize="0"/>
          <p:nvPr/>
        </p:nvPicPr>
        <p:blipFill>
          <a:blip r:embed="rId3">
            <a:alphaModFix/>
          </a:blip>
          <a:stretch>
            <a:fillRect/>
          </a:stretch>
        </p:blipFill>
        <p:spPr>
          <a:xfrm rot="10800000">
            <a:off x="6460075" y="206336"/>
            <a:ext cx="2499994" cy="1284179"/>
          </a:xfrm>
          <a:prstGeom prst="rect">
            <a:avLst/>
          </a:prstGeom>
          <a:noFill/>
          <a:ln>
            <a:noFill/>
          </a:ln>
        </p:spPr>
      </p:pic>
      <p:pic>
        <p:nvPicPr>
          <p:cNvPr id="159" name="Google Shape;159;p26"/>
          <p:cNvPicPr preferRelativeResize="0"/>
          <p:nvPr/>
        </p:nvPicPr>
        <p:blipFill>
          <a:blip r:embed="rId4">
            <a:alphaModFix/>
          </a:blip>
          <a:stretch>
            <a:fillRect/>
          </a:stretch>
        </p:blipFill>
        <p:spPr>
          <a:xfrm>
            <a:off x="-285412" y="3516466"/>
            <a:ext cx="2868700" cy="1749521"/>
          </a:xfrm>
          <a:prstGeom prst="rect">
            <a:avLst/>
          </a:prstGeom>
          <a:noFill/>
          <a:ln>
            <a:noFill/>
          </a:ln>
        </p:spPr>
      </p:pic>
      <p:grpSp>
        <p:nvGrpSpPr>
          <p:cNvPr id="160" name="Google Shape;160;p26"/>
          <p:cNvGrpSpPr/>
          <p:nvPr/>
        </p:nvGrpSpPr>
        <p:grpSpPr>
          <a:xfrm>
            <a:off x="8288973" y="1032157"/>
            <a:ext cx="640399" cy="720029"/>
            <a:chOff x="5416550" y="1170450"/>
            <a:chExt cx="640399" cy="720029"/>
          </a:xfrm>
        </p:grpSpPr>
        <p:sp>
          <p:nvSpPr>
            <p:cNvPr id="161" name="Google Shape;161;p26"/>
            <p:cNvSpPr/>
            <p:nvPr/>
          </p:nvSpPr>
          <p:spPr>
            <a:xfrm>
              <a:off x="5416550" y="1170450"/>
              <a:ext cx="640399" cy="720029"/>
            </a:xfrm>
            <a:custGeom>
              <a:avLst/>
              <a:gdLst/>
              <a:ahLst/>
              <a:cxnLst/>
              <a:rect l="l" t="t" r="r" b="b"/>
              <a:pathLst>
                <a:path w="25519" h="28655" extrusionOk="0">
                  <a:moveTo>
                    <a:pt x="3002" y="267"/>
                  </a:moveTo>
                  <a:cubicBezTo>
                    <a:pt x="3002" y="267"/>
                    <a:pt x="19014" y="0"/>
                    <a:pt x="21315" y="2802"/>
                  </a:cubicBezTo>
                  <a:cubicBezTo>
                    <a:pt x="23650" y="5571"/>
                    <a:pt x="21315" y="5304"/>
                    <a:pt x="22916" y="7739"/>
                  </a:cubicBezTo>
                  <a:cubicBezTo>
                    <a:pt x="24484" y="10208"/>
                    <a:pt x="22783" y="13210"/>
                    <a:pt x="22916" y="15378"/>
                  </a:cubicBezTo>
                  <a:cubicBezTo>
                    <a:pt x="23050" y="17546"/>
                    <a:pt x="25518" y="18914"/>
                    <a:pt x="22616" y="22116"/>
                  </a:cubicBezTo>
                  <a:cubicBezTo>
                    <a:pt x="19748" y="25318"/>
                    <a:pt x="13676" y="28654"/>
                    <a:pt x="9640" y="27053"/>
                  </a:cubicBezTo>
                  <a:cubicBezTo>
                    <a:pt x="5604" y="25485"/>
                    <a:pt x="3002" y="21816"/>
                    <a:pt x="3002" y="21816"/>
                  </a:cubicBezTo>
                  <a:lnTo>
                    <a:pt x="0" y="18280"/>
                  </a:lnTo>
                  <a:cubicBezTo>
                    <a:pt x="0" y="18280"/>
                    <a:pt x="701" y="13377"/>
                    <a:pt x="767" y="11775"/>
                  </a:cubicBezTo>
                  <a:cubicBezTo>
                    <a:pt x="867" y="10208"/>
                    <a:pt x="2435" y="7172"/>
                    <a:pt x="2302" y="4570"/>
                  </a:cubicBezTo>
                  <a:cubicBezTo>
                    <a:pt x="2168" y="1968"/>
                    <a:pt x="3002" y="267"/>
                    <a:pt x="3002" y="267"/>
                  </a:cubicBezTo>
                  <a:close/>
                </a:path>
              </a:pathLst>
            </a:custGeom>
            <a:gradFill>
              <a:gsLst>
                <a:gs pos="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6"/>
            <p:cNvSpPr/>
            <p:nvPr/>
          </p:nvSpPr>
          <p:spPr>
            <a:xfrm>
              <a:off x="5535400" y="1271861"/>
              <a:ext cx="352459" cy="431690"/>
            </a:xfrm>
            <a:custGeom>
              <a:avLst/>
              <a:gdLst/>
              <a:ahLst/>
              <a:cxnLst/>
              <a:rect l="l" t="t" r="r" b="b"/>
              <a:pathLst>
                <a:path w="14045" h="17180" extrusionOk="0">
                  <a:moveTo>
                    <a:pt x="7806" y="1"/>
                  </a:moveTo>
                  <a:cubicBezTo>
                    <a:pt x="5471" y="1"/>
                    <a:pt x="3603" y="801"/>
                    <a:pt x="2169" y="2436"/>
                  </a:cubicBezTo>
                  <a:cubicBezTo>
                    <a:pt x="701" y="4037"/>
                    <a:pt x="1" y="6138"/>
                    <a:pt x="1" y="8740"/>
                  </a:cubicBezTo>
                  <a:cubicBezTo>
                    <a:pt x="1" y="11409"/>
                    <a:pt x="668" y="13477"/>
                    <a:pt x="2036" y="14945"/>
                  </a:cubicBezTo>
                  <a:cubicBezTo>
                    <a:pt x="3370" y="16446"/>
                    <a:pt x="5305" y="17180"/>
                    <a:pt x="7740" y="17180"/>
                  </a:cubicBezTo>
                  <a:cubicBezTo>
                    <a:pt x="9241" y="17180"/>
                    <a:pt x="10675" y="16679"/>
                    <a:pt x="12009" y="15745"/>
                  </a:cubicBezTo>
                  <a:lnTo>
                    <a:pt x="12510" y="16879"/>
                  </a:lnTo>
                  <a:lnTo>
                    <a:pt x="14044" y="16879"/>
                  </a:lnTo>
                  <a:lnTo>
                    <a:pt x="14044" y="7906"/>
                  </a:lnTo>
                  <a:lnTo>
                    <a:pt x="7206" y="7906"/>
                  </a:lnTo>
                  <a:lnTo>
                    <a:pt x="7206" y="9574"/>
                  </a:lnTo>
                  <a:lnTo>
                    <a:pt x="9608" y="9574"/>
                  </a:lnTo>
                  <a:lnTo>
                    <a:pt x="9608" y="13677"/>
                  </a:lnTo>
                  <a:cubicBezTo>
                    <a:pt x="9608" y="15011"/>
                    <a:pt x="9007" y="15678"/>
                    <a:pt x="7840" y="15678"/>
                  </a:cubicBezTo>
                  <a:cubicBezTo>
                    <a:pt x="6806" y="15678"/>
                    <a:pt x="6138" y="15211"/>
                    <a:pt x="5772" y="14244"/>
                  </a:cubicBezTo>
                  <a:cubicBezTo>
                    <a:pt x="5405" y="13310"/>
                    <a:pt x="5238" y="11509"/>
                    <a:pt x="5238" y="8874"/>
                  </a:cubicBezTo>
                  <a:cubicBezTo>
                    <a:pt x="5238" y="6038"/>
                    <a:pt x="5438" y="4104"/>
                    <a:pt x="5905" y="3069"/>
                  </a:cubicBezTo>
                  <a:cubicBezTo>
                    <a:pt x="6339" y="2035"/>
                    <a:pt x="7173" y="1502"/>
                    <a:pt x="8373" y="1502"/>
                  </a:cubicBezTo>
                  <a:cubicBezTo>
                    <a:pt x="10041" y="1502"/>
                    <a:pt x="10942" y="2469"/>
                    <a:pt x="11109" y="4437"/>
                  </a:cubicBezTo>
                  <a:lnTo>
                    <a:pt x="11142" y="5338"/>
                  </a:lnTo>
                  <a:lnTo>
                    <a:pt x="11142" y="5738"/>
                  </a:lnTo>
                  <a:lnTo>
                    <a:pt x="13410" y="4704"/>
                  </a:lnTo>
                  <a:cubicBezTo>
                    <a:pt x="12743" y="1568"/>
                    <a:pt x="10875" y="1"/>
                    <a:pt x="78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26"/>
          <p:cNvGrpSpPr/>
          <p:nvPr/>
        </p:nvGrpSpPr>
        <p:grpSpPr>
          <a:xfrm>
            <a:off x="357610" y="3255958"/>
            <a:ext cx="1150153" cy="1620002"/>
            <a:chOff x="7150377" y="535000"/>
            <a:chExt cx="1278516" cy="1800003"/>
          </a:xfrm>
        </p:grpSpPr>
        <p:pic>
          <p:nvPicPr>
            <p:cNvPr id="164" name="Google Shape;164;p26"/>
            <p:cNvPicPr preferRelativeResize="0"/>
            <p:nvPr/>
          </p:nvPicPr>
          <p:blipFill>
            <a:blip r:embed="rId5">
              <a:alphaModFix/>
            </a:blip>
            <a:stretch>
              <a:fillRect/>
            </a:stretch>
          </p:blipFill>
          <p:spPr>
            <a:xfrm>
              <a:off x="7150377" y="535000"/>
              <a:ext cx="1278516" cy="1800003"/>
            </a:xfrm>
            <a:prstGeom prst="rect">
              <a:avLst/>
            </a:prstGeom>
            <a:noFill/>
            <a:ln>
              <a:noFill/>
            </a:ln>
          </p:spPr>
        </p:pic>
        <p:grpSp>
          <p:nvGrpSpPr>
            <p:cNvPr id="165" name="Google Shape;165;p26"/>
            <p:cNvGrpSpPr/>
            <p:nvPr/>
          </p:nvGrpSpPr>
          <p:grpSpPr>
            <a:xfrm>
              <a:off x="7571226" y="805025"/>
              <a:ext cx="436818" cy="1259952"/>
              <a:chOff x="6645975" y="964550"/>
              <a:chExt cx="593825" cy="1725725"/>
            </a:xfrm>
          </p:grpSpPr>
          <p:sp>
            <p:nvSpPr>
              <p:cNvPr id="166" name="Google Shape;166;p26"/>
              <p:cNvSpPr/>
              <p:nvPr/>
            </p:nvSpPr>
            <p:spPr>
              <a:xfrm>
                <a:off x="6840975" y="1683550"/>
                <a:ext cx="25" cy="775"/>
              </a:xfrm>
              <a:custGeom>
                <a:avLst/>
                <a:gdLst/>
                <a:ahLst/>
                <a:cxnLst/>
                <a:rect l="l" t="t" r="r" b="b"/>
                <a:pathLst>
                  <a:path w="1" h="31" extrusionOk="0">
                    <a:moveTo>
                      <a:pt x="1" y="31"/>
                    </a:moveTo>
                    <a:cubicBezTo>
                      <a:pt x="1" y="31"/>
                      <a:pt x="1" y="16"/>
                      <a:pt x="1" y="16"/>
                    </a:cubicBezTo>
                    <a:cubicBezTo>
                      <a:pt x="1" y="0"/>
                      <a:pt x="1" y="0"/>
                      <a:pt x="1" y="0"/>
                    </a:cubicBezTo>
                    <a:cubicBezTo>
                      <a:pt x="1" y="16"/>
                      <a:pt x="1" y="31"/>
                      <a:pt x="1" y="3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6"/>
              <p:cNvSpPr/>
              <p:nvPr/>
            </p:nvSpPr>
            <p:spPr>
              <a:xfrm>
                <a:off x="6650550" y="1359025"/>
                <a:ext cx="0" cy="400"/>
              </a:xfrm>
              <a:custGeom>
                <a:avLst/>
                <a:gdLst/>
                <a:ahLst/>
                <a:cxnLst/>
                <a:rect l="l" t="t" r="r" b="b"/>
                <a:pathLst>
                  <a:path h="16" extrusionOk="0">
                    <a:moveTo>
                      <a:pt x="0" y="16"/>
                    </a:moveTo>
                    <a:lnTo>
                      <a:pt x="0" y="16"/>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6"/>
              <p:cNvSpPr/>
              <p:nvPr/>
            </p:nvSpPr>
            <p:spPr>
              <a:xfrm>
                <a:off x="6932025" y="1309900"/>
                <a:ext cx="25" cy="400"/>
              </a:xfrm>
              <a:custGeom>
                <a:avLst/>
                <a:gdLst/>
                <a:ahLst/>
                <a:cxnLst/>
                <a:rect l="l" t="t" r="r" b="b"/>
                <a:pathLst>
                  <a:path w="1" h="16" extrusionOk="0">
                    <a:moveTo>
                      <a:pt x="0" y="0"/>
                    </a:moveTo>
                    <a:cubicBezTo>
                      <a:pt x="0" y="0"/>
                      <a:pt x="0" y="15"/>
                      <a:pt x="0" y="15"/>
                    </a:cubicBezTo>
                    <a:lnTo>
                      <a:pt x="0" y="15"/>
                    </a:ln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6"/>
              <p:cNvSpPr/>
              <p:nvPr/>
            </p:nvSpPr>
            <p:spPr>
              <a:xfrm>
                <a:off x="6692825" y="1759350"/>
                <a:ext cx="400" cy="400"/>
              </a:xfrm>
              <a:custGeom>
                <a:avLst/>
                <a:gdLst/>
                <a:ahLst/>
                <a:cxnLst/>
                <a:rect l="l" t="t" r="r" b="b"/>
                <a:pathLst>
                  <a:path w="16" h="16" extrusionOk="0">
                    <a:moveTo>
                      <a:pt x="0" y="0"/>
                    </a:moveTo>
                    <a:cubicBezTo>
                      <a:pt x="15" y="16"/>
                      <a:pt x="15" y="16"/>
                      <a:pt x="15" y="16"/>
                    </a:cubicBezTo>
                    <a:cubicBezTo>
                      <a:pt x="15"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6"/>
              <p:cNvSpPr/>
              <p:nvPr/>
            </p:nvSpPr>
            <p:spPr>
              <a:xfrm>
                <a:off x="7129325" y="1308750"/>
                <a:ext cx="25" cy="25"/>
              </a:xfrm>
              <a:custGeom>
                <a:avLst/>
                <a:gdLst/>
                <a:ahLst/>
                <a:cxnLst/>
                <a:rect l="l" t="t" r="r" b="b"/>
                <a:pathLst>
                  <a:path w="1" h="1" extrusionOk="0">
                    <a:moveTo>
                      <a:pt x="1"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6"/>
              <p:cNvSpPr/>
              <p:nvPr/>
            </p:nvSpPr>
            <p:spPr>
              <a:xfrm>
                <a:off x="6854325" y="1106500"/>
                <a:ext cx="25" cy="400"/>
              </a:xfrm>
              <a:custGeom>
                <a:avLst/>
                <a:gdLst/>
                <a:ahLst/>
                <a:cxnLst/>
                <a:rect l="l" t="t" r="r" b="b"/>
                <a:pathLst>
                  <a:path w="1" h="16" extrusionOk="0">
                    <a:moveTo>
                      <a:pt x="0" y="15"/>
                    </a:moveTo>
                    <a:lnTo>
                      <a:pt x="0" y="0"/>
                    </a:lnTo>
                    <a:lnTo>
                      <a:pt x="0" y="0"/>
                    </a:lnTo>
                    <a:cubicBezTo>
                      <a:pt x="0" y="0"/>
                      <a:pt x="0" y="15"/>
                      <a:pt x="0" y="1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6"/>
              <p:cNvSpPr/>
              <p:nvPr/>
            </p:nvSpPr>
            <p:spPr>
              <a:xfrm>
                <a:off x="6767850" y="1371975"/>
                <a:ext cx="25" cy="400"/>
              </a:xfrm>
              <a:custGeom>
                <a:avLst/>
                <a:gdLst/>
                <a:ahLst/>
                <a:cxnLst/>
                <a:rect l="l" t="t" r="r" b="b"/>
                <a:pathLst>
                  <a:path w="1" h="16" extrusionOk="0">
                    <a:moveTo>
                      <a:pt x="1" y="16"/>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6"/>
              <p:cNvSpPr/>
              <p:nvPr/>
            </p:nvSpPr>
            <p:spPr>
              <a:xfrm>
                <a:off x="6882125" y="1678600"/>
                <a:ext cx="25" cy="25"/>
              </a:xfrm>
              <a:custGeom>
                <a:avLst/>
                <a:gdLst/>
                <a:ahLst/>
                <a:cxnLst/>
                <a:rect l="l" t="t" r="r" b="b"/>
                <a:pathLst>
                  <a:path w="1" h="1" extrusionOk="0">
                    <a:moveTo>
                      <a:pt x="0"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6"/>
              <p:cNvSpPr/>
              <p:nvPr/>
            </p:nvSpPr>
            <p:spPr>
              <a:xfrm>
                <a:off x="6645975" y="964550"/>
                <a:ext cx="593825" cy="1725725"/>
              </a:xfrm>
              <a:custGeom>
                <a:avLst/>
                <a:gdLst/>
                <a:ahLst/>
                <a:cxnLst/>
                <a:rect l="l" t="t" r="r" b="b"/>
                <a:pathLst>
                  <a:path w="23753" h="69029" extrusionOk="0">
                    <a:moveTo>
                      <a:pt x="15510" y="132"/>
                    </a:moveTo>
                    <a:cubicBezTo>
                      <a:pt x="15526" y="239"/>
                      <a:pt x="15541" y="345"/>
                      <a:pt x="15571" y="467"/>
                    </a:cubicBezTo>
                    <a:cubicBezTo>
                      <a:pt x="15602" y="589"/>
                      <a:pt x="15632" y="711"/>
                      <a:pt x="15663" y="848"/>
                    </a:cubicBezTo>
                    <a:cubicBezTo>
                      <a:pt x="15693" y="970"/>
                      <a:pt x="15724" y="1077"/>
                      <a:pt x="15769" y="1199"/>
                    </a:cubicBezTo>
                    <a:cubicBezTo>
                      <a:pt x="15800" y="1321"/>
                      <a:pt x="15830" y="1427"/>
                      <a:pt x="15891" y="1549"/>
                    </a:cubicBezTo>
                    <a:cubicBezTo>
                      <a:pt x="15922" y="1625"/>
                      <a:pt x="15952" y="1701"/>
                      <a:pt x="15983" y="1778"/>
                    </a:cubicBezTo>
                    <a:lnTo>
                      <a:pt x="16028" y="1884"/>
                    </a:lnTo>
                    <a:cubicBezTo>
                      <a:pt x="16044" y="1900"/>
                      <a:pt x="16059" y="1915"/>
                      <a:pt x="16059" y="1930"/>
                    </a:cubicBezTo>
                    <a:cubicBezTo>
                      <a:pt x="16074" y="1976"/>
                      <a:pt x="16089" y="2006"/>
                      <a:pt x="16105" y="2052"/>
                    </a:cubicBezTo>
                    <a:cubicBezTo>
                      <a:pt x="16120" y="2082"/>
                      <a:pt x="16135" y="2113"/>
                      <a:pt x="16150" y="2159"/>
                    </a:cubicBezTo>
                    <a:lnTo>
                      <a:pt x="16181" y="2220"/>
                    </a:lnTo>
                    <a:cubicBezTo>
                      <a:pt x="16196" y="2265"/>
                      <a:pt x="16211" y="2296"/>
                      <a:pt x="16226" y="2326"/>
                    </a:cubicBezTo>
                    <a:lnTo>
                      <a:pt x="16242" y="2372"/>
                    </a:lnTo>
                    <a:cubicBezTo>
                      <a:pt x="16257" y="2418"/>
                      <a:pt x="16257" y="2448"/>
                      <a:pt x="16272" y="2494"/>
                    </a:cubicBezTo>
                    <a:cubicBezTo>
                      <a:pt x="16303" y="2585"/>
                      <a:pt x="16333" y="2677"/>
                      <a:pt x="16348" y="2768"/>
                    </a:cubicBezTo>
                    <a:lnTo>
                      <a:pt x="16394" y="2905"/>
                    </a:lnTo>
                    <a:cubicBezTo>
                      <a:pt x="16425" y="3027"/>
                      <a:pt x="16455" y="3149"/>
                      <a:pt x="16485" y="3271"/>
                    </a:cubicBezTo>
                    <a:cubicBezTo>
                      <a:pt x="16501" y="3301"/>
                      <a:pt x="16501" y="3316"/>
                      <a:pt x="16501" y="3347"/>
                    </a:cubicBezTo>
                    <a:cubicBezTo>
                      <a:pt x="16531" y="3469"/>
                      <a:pt x="16562" y="3591"/>
                      <a:pt x="16592" y="3728"/>
                    </a:cubicBezTo>
                    <a:cubicBezTo>
                      <a:pt x="16623" y="3819"/>
                      <a:pt x="16638" y="3926"/>
                      <a:pt x="16653" y="4017"/>
                    </a:cubicBezTo>
                    <a:lnTo>
                      <a:pt x="16668" y="4078"/>
                    </a:lnTo>
                    <a:lnTo>
                      <a:pt x="16744" y="4459"/>
                    </a:lnTo>
                    <a:cubicBezTo>
                      <a:pt x="16760" y="4566"/>
                      <a:pt x="16790" y="4672"/>
                      <a:pt x="16805" y="4794"/>
                    </a:cubicBezTo>
                    <a:cubicBezTo>
                      <a:pt x="16821" y="4901"/>
                      <a:pt x="16851" y="5008"/>
                      <a:pt x="16866" y="5114"/>
                    </a:cubicBezTo>
                    <a:lnTo>
                      <a:pt x="16882" y="5145"/>
                    </a:lnTo>
                    <a:cubicBezTo>
                      <a:pt x="16882" y="5175"/>
                      <a:pt x="16897" y="5206"/>
                      <a:pt x="16897" y="5251"/>
                    </a:cubicBezTo>
                    <a:lnTo>
                      <a:pt x="16912" y="5328"/>
                    </a:lnTo>
                    <a:lnTo>
                      <a:pt x="16927" y="5434"/>
                    </a:lnTo>
                    <a:lnTo>
                      <a:pt x="16927" y="5480"/>
                    </a:lnTo>
                    <a:cubicBezTo>
                      <a:pt x="16927" y="5541"/>
                      <a:pt x="16943" y="5617"/>
                      <a:pt x="16943" y="5678"/>
                    </a:cubicBezTo>
                    <a:lnTo>
                      <a:pt x="16958" y="5998"/>
                    </a:lnTo>
                    <a:cubicBezTo>
                      <a:pt x="16958" y="6074"/>
                      <a:pt x="16958" y="6166"/>
                      <a:pt x="16958" y="6242"/>
                    </a:cubicBezTo>
                    <a:lnTo>
                      <a:pt x="16958" y="6287"/>
                    </a:lnTo>
                    <a:cubicBezTo>
                      <a:pt x="16958" y="6348"/>
                      <a:pt x="16958" y="6425"/>
                      <a:pt x="16943" y="6486"/>
                    </a:cubicBezTo>
                    <a:lnTo>
                      <a:pt x="16943" y="6516"/>
                    </a:lnTo>
                    <a:lnTo>
                      <a:pt x="16943" y="6547"/>
                    </a:lnTo>
                    <a:cubicBezTo>
                      <a:pt x="16943" y="6577"/>
                      <a:pt x="16943" y="6607"/>
                      <a:pt x="16943" y="6653"/>
                    </a:cubicBezTo>
                    <a:lnTo>
                      <a:pt x="16927" y="6745"/>
                    </a:lnTo>
                    <a:lnTo>
                      <a:pt x="16927" y="6790"/>
                    </a:lnTo>
                    <a:lnTo>
                      <a:pt x="16927" y="6821"/>
                    </a:lnTo>
                    <a:lnTo>
                      <a:pt x="16912" y="6927"/>
                    </a:lnTo>
                    <a:lnTo>
                      <a:pt x="16897" y="7004"/>
                    </a:lnTo>
                    <a:lnTo>
                      <a:pt x="16882" y="7080"/>
                    </a:lnTo>
                    <a:cubicBezTo>
                      <a:pt x="16882" y="7110"/>
                      <a:pt x="16882" y="7141"/>
                      <a:pt x="16866" y="7186"/>
                    </a:cubicBezTo>
                    <a:lnTo>
                      <a:pt x="16851" y="7232"/>
                    </a:lnTo>
                    <a:cubicBezTo>
                      <a:pt x="16851" y="7263"/>
                      <a:pt x="16836" y="7293"/>
                      <a:pt x="16836" y="7324"/>
                    </a:cubicBezTo>
                    <a:cubicBezTo>
                      <a:pt x="16821" y="7354"/>
                      <a:pt x="16821" y="7369"/>
                      <a:pt x="16821" y="7384"/>
                    </a:cubicBezTo>
                    <a:cubicBezTo>
                      <a:pt x="16805" y="7415"/>
                      <a:pt x="16805" y="7445"/>
                      <a:pt x="16790" y="7476"/>
                    </a:cubicBezTo>
                    <a:lnTo>
                      <a:pt x="16775" y="7506"/>
                    </a:lnTo>
                    <a:cubicBezTo>
                      <a:pt x="16760" y="7583"/>
                      <a:pt x="16729" y="7643"/>
                      <a:pt x="16714" y="7704"/>
                    </a:cubicBezTo>
                    <a:cubicBezTo>
                      <a:pt x="16699" y="7735"/>
                      <a:pt x="16699" y="7765"/>
                      <a:pt x="16684" y="7796"/>
                    </a:cubicBezTo>
                    <a:cubicBezTo>
                      <a:pt x="16668" y="7826"/>
                      <a:pt x="16653" y="7872"/>
                      <a:pt x="16638" y="7902"/>
                    </a:cubicBezTo>
                    <a:cubicBezTo>
                      <a:pt x="16638" y="7933"/>
                      <a:pt x="16623" y="7948"/>
                      <a:pt x="16607" y="7979"/>
                    </a:cubicBezTo>
                    <a:cubicBezTo>
                      <a:pt x="16592" y="8009"/>
                      <a:pt x="16592" y="8040"/>
                      <a:pt x="16577" y="8055"/>
                    </a:cubicBezTo>
                    <a:cubicBezTo>
                      <a:pt x="16562" y="8085"/>
                      <a:pt x="16546" y="8116"/>
                      <a:pt x="16531" y="8162"/>
                    </a:cubicBezTo>
                    <a:cubicBezTo>
                      <a:pt x="16516" y="8192"/>
                      <a:pt x="16501" y="8222"/>
                      <a:pt x="16485" y="8253"/>
                    </a:cubicBezTo>
                    <a:cubicBezTo>
                      <a:pt x="16470" y="8268"/>
                      <a:pt x="16470" y="8299"/>
                      <a:pt x="16455" y="8314"/>
                    </a:cubicBezTo>
                    <a:cubicBezTo>
                      <a:pt x="16440" y="8329"/>
                      <a:pt x="16440" y="8344"/>
                      <a:pt x="16425" y="8344"/>
                    </a:cubicBezTo>
                    <a:lnTo>
                      <a:pt x="16394" y="8421"/>
                    </a:lnTo>
                    <a:lnTo>
                      <a:pt x="16379" y="8436"/>
                    </a:lnTo>
                    <a:lnTo>
                      <a:pt x="16287" y="8573"/>
                    </a:lnTo>
                    <a:cubicBezTo>
                      <a:pt x="16272" y="8603"/>
                      <a:pt x="16242" y="8634"/>
                      <a:pt x="16226" y="8664"/>
                    </a:cubicBezTo>
                    <a:lnTo>
                      <a:pt x="16211" y="8680"/>
                    </a:lnTo>
                    <a:lnTo>
                      <a:pt x="16196" y="8710"/>
                    </a:lnTo>
                    <a:cubicBezTo>
                      <a:pt x="16181" y="8740"/>
                      <a:pt x="16150" y="8771"/>
                      <a:pt x="16135" y="8786"/>
                    </a:cubicBezTo>
                    <a:cubicBezTo>
                      <a:pt x="16105" y="8832"/>
                      <a:pt x="16074" y="8878"/>
                      <a:pt x="16028" y="8923"/>
                    </a:cubicBezTo>
                    <a:lnTo>
                      <a:pt x="15967" y="8999"/>
                    </a:lnTo>
                    <a:lnTo>
                      <a:pt x="15922" y="9060"/>
                    </a:lnTo>
                    <a:cubicBezTo>
                      <a:pt x="15891" y="9091"/>
                      <a:pt x="15876" y="9121"/>
                      <a:pt x="15846" y="9152"/>
                    </a:cubicBezTo>
                    <a:lnTo>
                      <a:pt x="15800" y="9182"/>
                    </a:lnTo>
                    <a:cubicBezTo>
                      <a:pt x="15754" y="9243"/>
                      <a:pt x="15693" y="9304"/>
                      <a:pt x="15632" y="9365"/>
                    </a:cubicBezTo>
                    <a:lnTo>
                      <a:pt x="15587" y="9411"/>
                    </a:lnTo>
                    <a:cubicBezTo>
                      <a:pt x="15556" y="9426"/>
                      <a:pt x="15541" y="9457"/>
                      <a:pt x="15510" y="9472"/>
                    </a:cubicBezTo>
                    <a:cubicBezTo>
                      <a:pt x="15449" y="9533"/>
                      <a:pt x="15388" y="9594"/>
                      <a:pt x="15328" y="9655"/>
                    </a:cubicBezTo>
                    <a:cubicBezTo>
                      <a:pt x="15236" y="9731"/>
                      <a:pt x="15129" y="9822"/>
                      <a:pt x="15008" y="9914"/>
                    </a:cubicBezTo>
                    <a:cubicBezTo>
                      <a:pt x="14794" y="10096"/>
                      <a:pt x="14611" y="10249"/>
                      <a:pt x="14459" y="10401"/>
                    </a:cubicBezTo>
                    <a:cubicBezTo>
                      <a:pt x="14429" y="10432"/>
                      <a:pt x="14398" y="10462"/>
                      <a:pt x="14368" y="10493"/>
                    </a:cubicBezTo>
                    <a:cubicBezTo>
                      <a:pt x="14383" y="10416"/>
                      <a:pt x="14398" y="10355"/>
                      <a:pt x="14413" y="10279"/>
                    </a:cubicBezTo>
                    <a:cubicBezTo>
                      <a:pt x="14474" y="10096"/>
                      <a:pt x="14520" y="9914"/>
                      <a:pt x="14566" y="9731"/>
                    </a:cubicBezTo>
                    <a:lnTo>
                      <a:pt x="14581" y="9609"/>
                    </a:lnTo>
                    <a:cubicBezTo>
                      <a:pt x="14642" y="9380"/>
                      <a:pt x="14703" y="9152"/>
                      <a:pt x="14764" y="8923"/>
                    </a:cubicBezTo>
                    <a:cubicBezTo>
                      <a:pt x="14794" y="8801"/>
                      <a:pt x="14825" y="8695"/>
                      <a:pt x="14855" y="8588"/>
                    </a:cubicBezTo>
                    <a:cubicBezTo>
                      <a:pt x="14886" y="8466"/>
                      <a:pt x="14916" y="8360"/>
                      <a:pt x="14947" y="8253"/>
                    </a:cubicBezTo>
                    <a:lnTo>
                      <a:pt x="14947" y="8238"/>
                    </a:lnTo>
                    <a:cubicBezTo>
                      <a:pt x="15008" y="8009"/>
                      <a:pt x="15069" y="7781"/>
                      <a:pt x="15129" y="7552"/>
                    </a:cubicBezTo>
                    <a:cubicBezTo>
                      <a:pt x="15129" y="7552"/>
                      <a:pt x="15145" y="7537"/>
                      <a:pt x="15145" y="7522"/>
                    </a:cubicBezTo>
                    <a:lnTo>
                      <a:pt x="15175" y="7445"/>
                    </a:lnTo>
                    <a:cubicBezTo>
                      <a:pt x="15190" y="7354"/>
                      <a:pt x="15221" y="7278"/>
                      <a:pt x="15236" y="7186"/>
                    </a:cubicBezTo>
                    <a:cubicBezTo>
                      <a:pt x="15282" y="7080"/>
                      <a:pt x="15297" y="6973"/>
                      <a:pt x="15312" y="6866"/>
                    </a:cubicBezTo>
                    <a:cubicBezTo>
                      <a:pt x="15328" y="6806"/>
                      <a:pt x="15328" y="6745"/>
                      <a:pt x="15343" y="6699"/>
                    </a:cubicBezTo>
                    <a:lnTo>
                      <a:pt x="15343" y="6684"/>
                    </a:lnTo>
                    <a:cubicBezTo>
                      <a:pt x="15343" y="6623"/>
                      <a:pt x="15343" y="6562"/>
                      <a:pt x="15343" y="6516"/>
                    </a:cubicBezTo>
                    <a:cubicBezTo>
                      <a:pt x="15343" y="6440"/>
                      <a:pt x="15343" y="6348"/>
                      <a:pt x="15343" y="6272"/>
                    </a:cubicBezTo>
                    <a:cubicBezTo>
                      <a:pt x="15343" y="6242"/>
                      <a:pt x="15343" y="6211"/>
                      <a:pt x="15328" y="6166"/>
                    </a:cubicBezTo>
                    <a:lnTo>
                      <a:pt x="15328" y="6150"/>
                    </a:lnTo>
                    <a:lnTo>
                      <a:pt x="15328" y="6135"/>
                    </a:lnTo>
                    <a:cubicBezTo>
                      <a:pt x="15297" y="6242"/>
                      <a:pt x="15267" y="6348"/>
                      <a:pt x="15221" y="6486"/>
                    </a:cubicBezTo>
                    <a:cubicBezTo>
                      <a:pt x="15206" y="6577"/>
                      <a:pt x="15175" y="6699"/>
                      <a:pt x="15145" y="6821"/>
                    </a:cubicBezTo>
                    <a:cubicBezTo>
                      <a:pt x="15129" y="6943"/>
                      <a:pt x="15099" y="7049"/>
                      <a:pt x="15084" y="7141"/>
                    </a:cubicBezTo>
                    <a:lnTo>
                      <a:pt x="14977" y="7491"/>
                    </a:lnTo>
                    <a:cubicBezTo>
                      <a:pt x="14947" y="7628"/>
                      <a:pt x="14901" y="7765"/>
                      <a:pt x="14870" y="7902"/>
                    </a:cubicBezTo>
                    <a:cubicBezTo>
                      <a:pt x="14855" y="7948"/>
                      <a:pt x="14840" y="8009"/>
                      <a:pt x="14825" y="8070"/>
                    </a:cubicBezTo>
                    <a:cubicBezTo>
                      <a:pt x="14749" y="8314"/>
                      <a:pt x="14703" y="8512"/>
                      <a:pt x="14642" y="8695"/>
                    </a:cubicBezTo>
                    <a:lnTo>
                      <a:pt x="14596" y="8847"/>
                    </a:lnTo>
                    <a:cubicBezTo>
                      <a:pt x="14566" y="8939"/>
                      <a:pt x="14535" y="9045"/>
                      <a:pt x="14505" y="9137"/>
                    </a:cubicBezTo>
                    <a:cubicBezTo>
                      <a:pt x="14459" y="9319"/>
                      <a:pt x="14398" y="9502"/>
                      <a:pt x="14352" y="9685"/>
                    </a:cubicBezTo>
                    <a:lnTo>
                      <a:pt x="14322" y="9777"/>
                    </a:lnTo>
                    <a:cubicBezTo>
                      <a:pt x="14322" y="9639"/>
                      <a:pt x="14337" y="9548"/>
                      <a:pt x="14337" y="9457"/>
                    </a:cubicBezTo>
                    <a:cubicBezTo>
                      <a:pt x="14337" y="9396"/>
                      <a:pt x="14337" y="9350"/>
                      <a:pt x="14337" y="9304"/>
                    </a:cubicBezTo>
                    <a:lnTo>
                      <a:pt x="14337" y="9258"/>
                    </a:lnTo>
                    <a:cubicBezTo>
                      <a:pt x="14337" y="9213"/>
                      <a:pt x="14337" y="9182"/>
                      <a:pt x="14337" y="9137"/>
                    </a:cubicBezTo>
                    <a:lnTo>
                      <a:pt x="14337" y="9091"/>
                    </a:lnTo>
                    <a:cubicBezTo>
                      <a:pt x="14337" y="9060"/>
                      <a:pt x="14337" y="9045"/>
                      <a:pt x="14322" y="9030"/>
                    </a:cubicBezTo>
                    <a:cubicBezTo>
                      <a:pt x="14322" y="9015"/>
                      <a:pt x="14322" y="9015"/>
                      <a:pt x="14322" y="8999"/>
                    </a:cubicBezTo>
                    <a:lnTo>
                      <a:pt x="14322" y="8984"/>
                    </a:lnTo>
                    <a:cubicBezTo>
                      <a:pt x="14322" y="8969"/>
                      <a:pt x="14322" y="8939"/>
                      <a:pt x="14322" y="8923"/>
                    </a:cubicBezTo>
                    <a:cubicBezTo>
                      <a:pt x="14322" y="8862"/>
                      <a:pt x="14307" y="8786"/>
                      <a:pt x="14307" y="8725"/>
                    </a:cubicBezTo>
                    <a:cubicBezTo>
                      <a:pt x="14291" y="8649"/>
                      <a:pt x="14291" y="8588"/>
                      <a:pt x="14276" y="8527"/>
                    </a:cubicBezTo>
                    <a:cubicBezTo>
                      <a:pt x="14276" y="8466"/>
                      <a:pt x="14261" y="8405"/>
                      <a:pt x="14246" y="8360"/>
                    </a:cubicBezTo>
                    <a:cubicBezTo>
                      <a:pt x="14231" y="8222"/>
                      <a:pt x="14200" y="8101"/>
                      <a:pt x="14170" y="7963"/>
                    </a:cubicBezTo>
                    <a:cubicBezTo>
                      <a:pt x="14139" y="7842"/>
                      <a:pt x="14109" y="7704"/>
                      <a:pt x="14078" y="7567"/>
                    </a:cubicBezTo>
                    <a:cubicBezTo>
                      <a:pt x="14048" y="7430"/>
                      <a:pt x="14017" y="7293"/>
                      <a:pt x="13987" y="7156"/>
                    </a:cubicBezTo>
                    <a:cubicBezTo>
                      <a:pt x="13972" y="7095"/>
                      <a:pt x="13956" y="7034"/>
                      <a:pt x="13941" y="6973"/>
                    </a:cubicBezTo>
                    <a:lnTo>
                      <a:pt x="13926" y="6897"/>
                    </a:lnTo>
                    <a:cubicBezTo>
                      <a:pt x="13911" y="6821"/>
                      <a:pt x="13895" y="6760"/>
                      <a:pt x="13880" y="6684"/>
                    </a:cubicBezTo>
                    <a:lnTo>
                      <a:pt x="13880" y="6638"/>
                    </a:lnTo>
                    <a:cubicBezTo>
                      <a:pt x="13865" y="6607"/>
                      <a:pt x="13865" y="6562"/>
                      <a:pt x="13850" y="6531"/>
                    </a:cubicBezTo>
                    <a:lnTo>
                      <a:pt x="13834" y="6425"/>
                    </a:lnTo>
                    <a:lnTo>
                      <a:pt x="13834" y="6364"/>
                    </a:lnTo>
                    <a:cubicBezTo>
                      <a:pt x="13834" y="6318"/>
                      <a:pt x="13819" y="6287"/>
                      <a:pt x="13819" y="6242"/>
                    </a:cubicBezTo>
                    <a:lnTo>
                      <a:pt x="13819" y="6196"/>
                    </a:lnTo>
                    <a:cubicBezTo>
                      <a:pt x="13804" y="6150"/>
                      <a:pt x="13804" y="6120"/>
                      <a:pt x="13804" y="6074"/>
                    </a:cubicBezTo>
                    <a:lnTo>
                      <a:pt x="13804" y="6059"/>
                    </a:lnTo>
                    <a:cubicBezTo>
                      <a:pt x="13804" y="5952"/>
                      <a:pt x="13804" y="5846"/>
                      <a:pt x="13789" y="5739"/>
                    </a:cubicBezTo>
                    <a:lnTo>
                      <a:pt x="13789" y="5663"/>
                    </a:lnTo>
                    <a:cubicBezTo>
                      <a:pt x="13789" y="5587"/>
                      <a:pt x="13789" y="5526"/>
                      <a:pt x="13789" y="5450"/>
                    </a:cubicBezTo>
                    <a:lnTo>
                      <a:pt x="13789" y="5221"/>
                    </a:lnTo>
                    <a:lnTo>
                      <a:pt x="13789" y="5084"/>
                    </a:lnTo>
                    <a:lnTo>
                      <a:pt x="13789" y="5053"/>
                    </a:lnTo>
                    <a:cubicBezTo>
                      <a:pt x="13789" y="4962"/>
                      <a:pt x="13789" y="4886"/>
                      <a:pt x="13804" y="4810"/>
                    </a:cubicBezTo>
                    <a:lnTo>
                      <a:pt x="13804" y="4779"/>
                    </a:lnTo>
                    <a:cubicBezTo>
                      <a:pt x="13804" y="4749"/>
                      <a:pt x="13804" y="4718"/>
                      <a:pt x="13819" y="4688"/>
                    </a:cubicBezTo>
                    <a:cubicBezTo>
                      <a:pt x="13819" y="4627"/>
                      <a:pt x="13834" y="4581"/>
                      <a:pt x="13834" y="4520"/>
                    </a:cubicBezTo>
                    <a:lnTo>
                      <a:pt x="13865" y="4383"/>
                    </a:lnTo>
                    <a:cubicBezTo>
                      <a:pt x="13865" y="4337"/>
                      <a:pt x="13880" y="4307"/>
                      <a:pt x="13880" y="4276"/>
                    </a:cubicBezTo>
                    <a:lnTo>
                      <a:pt x="13895" y="4246"/>
                    </a:lnTo>
                    <a:cubicBezTo>
                      <a:pt x="13895" y="4215"/>
                      <a:pt x="13911" y="4185"/>
                      <a:pt x="13911" y="4154"/>
                    </a:cubicBezTo>
                    <a:lnTo>
                      <a:pt x="13926" y="4124"/>
                    </a:lnTo>
                    <a:cubicBezTo>
                      <a:pt x="13926" y="4094"/>
                      <a:pt x="13941" y="4048"/>
                      <a:pt x="13956" y="4002"/>
                    </a:cubicBezTo>
                    <a:lnTo>
                      <a:pt x="13956" y="3987"/>
                    </a:lnTo>
                    <a:cubicBezTo>
                      <a:pt x="14002" y="3880"/>
                      <a:pt x="14032" y="3774"/>
                      <a:pt x="14078" y="3667"/>
                    </a:cubicBezTo>
                    <a:lnTo>
                      <a:pt x="14124" y="3560"/>
                    </a:lnTo>
                    <a:cubicBezTo>
                      <a:pt x="14154" y="3469"/>
                      <a:pt x="14185" y="3393"/>
                      <a:pt x="14215" y="3316"/>
                    </a:cubicBezTo>
                    <a:cubicBezTo>
                      <a:pt x="14307" y="3073"/>
                      <a:pt x="14398" y="2844"/>
                      <a:pt x="14474" y="2600"/>
                    </a:cubicBezTo>
                    <a:cubicBezTo>
                      <a:pt x="14505" y="2509"/>
                      <a:pt x="14520" y="2402"/>
                      <a:pt x="14551" y="2311"/>
                    </a:cubicBezTo>
                    <a:cubicBezTo>
                      <a:pt x="14596" y="2174"/>
                      <a:pt x="14642" y="2037"/>
                      <a:pt x="14688" y="1900"/>
                    </a:cubicBezTo>
                    <a:cubicBezTo>
                      <a:pt x="14764" y="1641"/>
                      <a:pt x="14855" y="1427"/>
                      <a:pt x="14931" y="1214"/>
                    </a:cubicBezTo>
                    <a:cubicBezTo>
                      <a:pt x="14977" y="1123"/>
                      <a:pt x="15008" y="1016"/>
                      <a:pt x="15053" y="940"/>
                    </a:cubicBezTo>
                    <a:cubicBezTo>
                      <a:pt x="15099" y="833"/>
                      <a:pt x="15160" y="711"/>
                      <a:pt x="15206" y="620"/>
                    </a:cubicBezTo>
                    <a:cubicBezTo>
                      <a:pt x="15221" y="574"/>
                      <a:pt x="15236" y="544"/>
                      <a:pt x="15267" y="513"/>
                    </a:cubicBezTo>
                    <a:cubicBezTo>
                      <a:pt x="15267" y="498"/>
                      <a:pt x="15282" y="483"/>
                      <a:pt x="15282" y="467"/>
                    </a:cubicBezTo>
                    <a:cubicBezTo>
                      <a:pt x="15297" y="437"/>
                      <a:pt x="15328" y="406"/>
                      <a:pt x="15343" y="361"/>
                    </a:cubicBezTo>
                    <a:lnTo>
                      <a:pt x="15358" y="330"/>
                    </a:lnTo>
                    <a:lnTo>
                      <a:pt x="15388" y="300"/>
                    </a:lnTo>
                    <a:cubicBezTo>
                      <a:pt x="15419" y="254"/>
                      <a:pt x="15449" y="208"/>
                      <a:pt x="15480" y="163"/>
                    </a:cubicBezTo>
                    <a:cubicBezTo>
                      <a:pt x="15495" y="147"/>
                      <a:pt x="15495" y="147"/>
                      <a:pt x="15510" y="132"/>
                    </a:cubicBezTo>
                    <a:close/>
                    <a:moveTo>
                      <a:pt x="8608" y="4581"/>
                    </a:moveTo>
                    <a:lnTo>
                      <a:pt x="8669" y="4657"/>
                    </a:lnTo>
                    <a:cubicBezTo>
                      <a:pt x="8669" y="4688"/>
                      <a:pt x="8654" y="4703"/>
                      <a:pt x="8654" y="4733"/>
                    </a:cubicBezTo>
                    <a:cubicBezTo>
                      <a:pt x="8654" y="4749"/>
                      <a:pt x="8654" y="4764"/>
                      <a:pt x="8654" y="4794"/>
                    </a:cubicBezTo>
                    <a:cubicBezTo>
                      <a:pt x="8654" y="4825"/>
                      <a:pt x="8654" y="4840"/>
                      <a:pt x="8654" y="4855"/>
                    </a:cubicBezTo>
                    <a:cubicBezTo>
                      <a:pt x="8669" y="4901"/>
                      <a:pt x="8685" y="4962"/>
                      <a:pt x="8685" y="5008"/>
                    </a:cubicBezTo>
                    <a:lnTo>
                      <a:pt x="8700" y="5023"/>
                    </a:lnTo>
                    <a:cubicBezTo>
                      <a:pt x="8700" y="5084"/>
                      <a:pt x="8715" y="5145"/>
                      <a:pt x="8730" y="5206"/>
                    </a:cubicBezTo>
                    <a:cubicBezTo>
                      <a:pt x="8746" y="5267"/>
                      <a:pt x="8761" y="5328"/>
                      <a:pt x="8791" y="5389"/>
                    </a:cubicBezTo>
                    <a:cubicBezTo>
                      <a:pt x="8807" y="5465"/>
                      <a:pt x="8822" y="5526"/>
                      <a:pt x="8852" y="5587"/>
                    </a:cubicBezTo>
                    <a:cubicBezTo>
                      <a:pt x="8868" y="5648"/>
                      <a:pt x="8883" y="5693"/>
                      <a:pt x="8913" y="5754"/>
                    </a:cubicBezTo>
                    <a:cubicBezTo>
                      <a:pt x="8944" y="5830"/>
                      <a:pt x="8989" y="5922"/>
                      <a:pt x="9035" y="5998"/>
                    </a:cubicBezTo>
                    <a:cubicBezTo>
                      <a:pt x="9050" y="6028"/>
                      <a:pt x="9066" y="6044"/>
                      <a:pt x="9066" y="6074"/>
                    </a:cubicBezTo>
                    <a:cubicBezTo>
                      <a:pt x="9142" y="6196"/>
                      <a:pt x="9203" y="6303"/>
                      <a:pt x="9248" y="6394"/>
                    </a:cubicBezTo>
                    <a:cubicBezTo>
                      <a:pt x="9294" y="6455"/>
                      <a:pt x="9325" y="6531"/>
                      <a:pt x="9370" y="6592"/>
                    </a:cubicBezTo>
                    <a:cubicBezTo>
                      <a:pt x="9386" y="6623"/>
                      <a:pt x="9401" y="6653"/>
                      <a:pt x="9431" y="6699"/>
                    </a:cubicBezTo>
                    <a:cubicBezTo>
                      <a:pt x="9492" y="6806"/>
                      <a:pt x="9553" y="6912"/>
                      <a:pt x="9629" y="7019"/>
                    </a:cubicBezTo>
                    <a:cubicBezTo>
                      <a:pt x="9690" y="7110"/>
                      <a:pt x="9766" y="7232"/>
                      <a:pt x="9858" y="7339"/>
                    </a:cubicBezTo>
                    <a:cubicBezTo>
                      <a:pt x="9888" y="7400"/>
                      <a:pt x="9934" y="7445"/>
                      <a:pt x="9980" y="7506"/>
                    </a:cubicBezTo>
                    <a:cubicBezTo>
                      <a:pt x="10025" y="7552"/>
                      <a:pt x="10056" y="7598"/>
                      <a:pt x="10102" y="7659"/>
                    </a:cubicBezTo>
                    <a:cubicBezTo>
                      <a:pt x="10117" y="7689"/>
                      <a:pt x="10147" y="7704"/>
                      <a:pt x="10163" y="7735"/>
                    </a:cubicBezTo>
                    <a:cubicBezTo>
                      <a:pt x="10178" y="7750"/>
                      <a:pt x="10193" y="7781"/>
                      <a:pt x="10208" y="7811"/>
                    </a:cubicBezTo>
                    <a:cubicBezTo>
                      <a:pt x="10208" y="7811"/>
                      <a:pt x="10208" y="7826"/>
                      <a:pt x="10208" y="7826"/>
                    </a:cubicBezTo>
                    <a:lnTo>
                      <a:pt x="10223" y="7842"/>
                    </a:lnTo>
                    <a:cubicBezTo>
                      <a:pt x="10254" y="7887"/>
                      <a:pt x="10269" y="7948"/>
                      <a:pt x="10300" y="7994"/>
                    </a:cubicBezTo>
                    <a:cubicBezTo>
                      <a:pt x="10330" y="8055"/>
                      <a:pt x="10345" y="8116"/>
                      <a:pt x="10376" y="8177"/>
                    </a:cubicBezTo>
                    <a:cubicBezTo>
                      <a:pt x="10391" y="8238"/>
                      <a:pt x="10422" y="8299"/>
                      <a:pt x="10437" y="8360"/>
                    </a:cubicBezTo>
                    <a:cubicBezTo>
                      <a:pt x="10467" y="8436"/>
                      <a:pt x="10483" y="8497"/>
                      <a:pt x="10498" y="8558"/>
                    </a:cubicBezTo>
                    <a:cubicBezTo>
                      <a:pt x="10498" y="8619"/>
                      <a:pt x="10513" y="8680"/>
                      <a:pt x="10528" y="8740"/>
                    </a:cubicBezTo>
                    <a:lnTo>
                      <a:pt x="10528" y="8771"/>
                    </a:lnTo>
                    <a:cubicBezTo>
                      <a:pt x="10528" y="8801"/>
                      <a:pt x="10543" y="8817"/>
                      <a:pt x="10543" y="8847"/>
                    </a:cubicBezTo>
                    <a:cubicBezTo>
                      <a:pt x="10543" y="8847"/>
                      <a:pt x="10543" y="8847"/>
                      <a:pt x="10543" y="8862"/>
                    </a:cubicBezTo>
                    <a:cubicBezTo>
                      <a:pt x="10543" y="8893"/>
                      <a:pt x="10543" y="8923"/>
                      <a:pt x="10574" y="8939"/>
                    </a:cubicBezTo>
                    <a:lnTo>
                      <a:pt x="10589" y="8939"/>
                    </a:lnTo>
                    <a:cubicBezTo>
                      <a:pt x="10604" y="8939"/>
                      <a:pt x="10604" y="8939"/>
                      <a:pt x="10620" y="8923"/>
                    </a:cubicBezTo>
                    <a:cubicBezTo>
                      <a:pt x="10635" y="8908"/>
                      <a:pt x="10635" y="8878"/>
                      <a:pt x="10635" y="8862"/>
                    </a:cubicBezTo>
                    <a:lnTo>
                      <a:pt x="10635" y="8847"/>
                    </a:lnTo>
                    <a:cubicBezTo>
                      <a:pt x="10635" y="8832"/>
                      <a:pt x="10620" y="8801"/>
                      <a:pt x="10620" y="8786"/>
                    </a:cubicBezTo>
                    <a:lnTo>
                      <a:pt x="10620" y="8756"/>
                    </a:lnTo>
                    <a:lnTo>
                      <a:pt x="10589" y="8588"/>
                    </a:lnTo>
                    <a:cubicBezTo>
                      <a:pt x="10589" y="8542"/>
                      <a:pt x="10574" y="8481"/>
                      <a:pt x="10574" y="8436"/>
                    </a:cubicBezTo>
                    <a:cubicBezTo>
                      <a:pt x="10559" y="8390"/>
                      <a:pt x="10543" y="8344"/>
                      <a:pt x="10528" y="8283"/>
                    </a:cubicBezTo>
                    <a:lnTo>
                      <a:pt x="10513" y="8222"/>
                    </a:lnTo>
                    <a:cubicBezTo>
                      <a:pt x="10483" y="8101"/>
                      <a:pt x="10452" y="7979"/>
                      <a:pt x="10406" y="7872"/>
                    </a:cubicBezTo>
                    <a:cubicBezTo>
                      <a:pt x="10391" y="7826"/>
                      <a:pt x="10376" y="7765"/>
                      <a:pt x="10345" y="7704"/>
                    </a:cubicBezTo>
                    <a:cubicBezTo>
                      <a:pt x="10330" y="7674"/>
                      <a:pt x="10315" y="7659"/>
                      <a:pt x="10300" y="7628"/>
                    </a:cubicBezTo>
                    <a:cubicBezTo>
                      <a:pt x="10284" y="7598"/>
                      <a:pt x="10284" y="7583"/>
                      <a:pt x="10269" y="7567"/>
                    </a:cubicBezTo>
                    <a:lnTo>
                      <a:pt x="10254" y="7537"/>
                    </a:lnTo>
                    <a:cubicBezTo>
                      <a:pt x="10223" y="7506"/>
                      <a:pt x="10208" y="7476"/>
                      <a:pt x="10178" y="7430"/>
                    </a:cubicBezTo>
                    <a:lnTo>
                      <a:pt x="10163" y="7400"/>
                    </a:lnTo>
                    <a:lnTo>
                      <a:pt x="10147" y="7384"/>
                    </a:lnTo>
                    <a:cubicBezTo>
                      <a:pt x="10117" y="7339"/>
                      <a:pt x="10086" y="7308"/>
                      <a:pt x="10071" y="7263"/>
                    </a:cubicBezTo>
                    <a:cubicBezTo>
                      <a:pt x="10010" y="7171"/>
                      <a:pt x="9949" y="7065"/>
                      <a:pt x="9888" y="6973"/>
                    </a:cubicBezTo>
                    <a:cubicBezTo>
                      <a:pt x="9736" y="6699"/>
                      <a:pt x="9599" y="6394"/>
                      <a:pt x="9477" y="6105"/>
                    </a:cubicBezTo>
                    <a:cubicBezTo>
                      <a:pt x="9416" y="5968"/>
                      <a:pt x="9355" y="5815"/>
                      <a:pt x="9279" y="5678"/>
                    </a:cubicBezTo>
                    <a:cubicBezTo>
                      <a:pt x="9248" y="5602"/>
                      <a:pt x="9218" y="5541"/>
                      <a:pt x="9187" y="5465"/>
                    </a:cubicBezTo>
                    <a:cubicBezTo>
                      <a:pt x="9157" y="5358"/>
                      <a:pt x="9111" y="5251"/>
                      <a:pt x="9081" y="5145"/>
                    </a:cubicBezTo>
                    <a:lnTo>
                      <a:pt x="9066" y="5099"/>
                    </a:lnTo>
                    <a:lnTo>
                      <a:pt x="9081" y="5114"/>
                    </a:lnTo>
                    <a:cubicBezTo>
                      <a:pt x="9142" y="5175"/>
                      <a:pt x="9187" y="5236"/>
                      <a:pt x="9233" y="5297"/>
                    </a:cubicBezTo>
                    <a:cubicBezTo>
                      <a:pt x="9355" y="5434"/>
                      <a:pt x="9477" y="5556"/>
                      <a:pt x="9584" y="5693"/>
                    </a:cubicBezTo>
                    <a:cubicBezTo>
                      <a:pt x="9705" y="5830"/>
                      <a:pt x="9827" y="5983"/>
                      <a:pt x="9949" y="6120"/>
                    </a:cubicBezTo>
                    <a:cubicBezTo>
                      <a:pt x="10056" y="6242"/>
                      <a:pt x="10178" y="6379"/>
                      <a:pt x="10315" y="6531"/>
                    </a:cubicBezTo>
                    <a:lnTo>
                      <a:pt x="10330" y="6531"/>
                    </a:lnTo>
                    <a:cubicBezTo>
                      <a:pt x="10391" y="6607"/>
                      <a:pt x="10452" y="6668"/>
                      <a:pt x="10513" y="6729"/>
                    </a:cubicBezTo>
                    <a:cubicBezTo>
                      <a:pt x="10574" y="6790"/>
                      <a:pt x="10650" y="6851"/>
                      <a:pt x="10711" y="6927"/>
                    </a:cubicBezTo>
                    <a:lnTo>
                      <a:pt x="10742" y="6958"/>
                    </a:lnTo>
                    <a:lnTo>
                      <a:pt x="10818" y="7019"/>
                    </a:lnTo>
                    <a:lnTo>
                      <a:pt x="10848" y="7065"/>
                    </a:lnTo>
                    <a:cubicBezTo>
                      <a:pt x="10863" y="7080"/>
                      <a:pt x="10894" y="7110"/>
                      <a:pt x="10909" y="7125"/>
                    </a:cubicBezTo>
                    <a:lnTo>
                      <a:pt x="10909" y="7141"/>
                    </a:lnTo>
                    <a:cubicBezTo>
                      <a:pt x="10924" y="7156"/>
                      <a:pt x="10955" y="7171"/>
                      <a:pt x="10970" y="7202"/>
                    </a:cubicBezTo>
                    <a:cubicBezTo>
                      <a:pt x="10985" y="7202"/>
                      <a:pt x="10985" y="7217"/>
                      <a:pt x="11001" y="7232"/>
                    </a:cubicBezTo>
                    <a:lnTo>
                      <a:pt x="11016" y="7263"/>
                    </a:lnTo>
                    <a:lnTo>
                      <a:pt x="11031" y="7263"/>
                    </a:lnTo>
                    <a:cubicBezTo>
                      <a:pt x="11046" y="7293"/>
                      <a:pt x="11061" y="7324"/>
                      <a:pt x="11092" y="7354"/>
                    </a:cubicBezTo>
                    <a:cubicBezTo>
                      <a:pt x="11107" y="7400"/>
                      <a:pt x="11138" y="7445"/>
                      <a:pt x="11153" y="7476"/>
                    </a:cubicBezTo>
                    <a:cubicBezTo>
                      <a:pt x="11183" y="7537"/>
                      <a:pt x="11229" y="7598"/>
                      <a:pt x="11244" y="7659"/>
                    </a:cubicBezTo>
                    <a:cubicBezTo>
                      <a:pt x="11275" y="7720"/>
                      <a:pt x="11305" y="7781"/>
                      <a:pt x="11336" y="7842"/>
                    </a:cubicBezTo>
                    <a:cubicBezTo>
                      <a:pt x="11381" y="7933"/>
                      <a:pt x="11412" y="8024"/>
                      <a:pt x="11458" y="8131"/>
                    </a:cubicBezTo>
                    <a:lnTo>
                      <a:pt x="11473" y="8177"/>
                    </a:lnTo>
                    <a:cubicBezTo>
                      <a:pt x="11488" y="8207"/>
                      <a:pt x="11503" y="8238"/>
                      <a:pt x="11519" y="8268"/>
                    </a:cubicBezTo>
                    <a:cubicBezTo>
                      <a:pt x="11549" y="8375"/>
                      <a:pt x="11595" y="8481"/>
                      <a:pt x="11625" y="8588"/>
                    </a:cubicBezTo>
                    <a:cubicBezTo>
                      <a:pt x="11656" y="8649"/>
                      <a:pt x="11671" y="8725"/>
                      <a:pt x="11701" y="8786"/>
                    </a:cubicBezTo>
                    <a:cubicBezTo>
                      <a:pt x="11701" y="8817"/>
                      <a:pt x="11717" y="8847"/>
                      <a:pt x="11717" y="8878"/>
                    </a:cubicBezTo>
                    <a:cubicBezTo>
                      <a:pt x="11732" y="8908"/>
                      <a:pt x="11732" y="8939"/>
                      <a:pt x="11747" y="8984"/>
                    </a:cubicBezTo>
                    <a:cubicBezTo>
                      <a:pt x="11762" y="9030"/>
                      <a:pt x="11762" y="9091"/>
                      <a:pt x="11778" y="9137"/>
                    </a:cubicBezTo>
                    <a:cubicBezTo>
                      <a:pt x="11793" y="9182"/>
                      <a:pt x="11793" y="9228"/>
                      <a:pt x="11793" y="9289"/>
                    </a:cubicBezTo>
                    <a:cubicBezTo>
                      <a:pt x="11808" y="9457"/>
                      <a:pt x="11823" y="9609"/>
                      <a:pt x="11823" y="9761"/>
                    </a:cubicBezTo>
                    <a:lnTo>
                      <a:pt x="11823" y="9807"/>
                    </a:lnTo>
                    <a:cubicBezTo>
                      <a:pt x="11839" y="9975"/>
                      <a:pt x="11839" y="10173"/>
                      <a:pt x="11854" y="10355"/>
                    </a:cubicBezTo>
                    <a:lnTo>
                      <a:pt x="11854" y="10477"/>
                    </a:lnTo>
                    <a:lnTo>
                      <a:pt x="11854" y="10493"/>
                    </a:lnTo>
                    <a:cubicBezTo>
                      <a:pt x="11839" y="10599"/>
                      <a:pt x="11839" y="10721"/>
                      <a:pt x="11823" y="10843"/>
                    </a:cubicBezTo>
                    <a:cubicBezTo>
                      <a:pt x="11823" y="10950"/>
                      <a:pt x="11793" y="11056"/>
                      <a:pt x="11778" y="11163"/>
                    </a:cubicBezTo>
                    <a:cubicBezTo>
                      <a:pt x="11762" y="11254"/>
                      <a:pt x="11747" y="11346"/>
                      <a:pt x="11732" y="11452"/>
                    </a:cubicBezTo>
                    <a:cubicBezTo>
                      <a:pt x="11717" y="11544"/>
                      <a:pt x="11686" y="11620"/>
                      <a:pt x="11656" y="11711"/>
                    </a:cubicBezTo>
                    <a:cubicBezTo>
                      <a:pt x="11625" y="11818"/>
                      <a:pt x="11595" y="11910"/>
                      <a:pt x="11564" y="12001"/>
                    </a:cubicBezTo>
                    <a:cubicBezTo>
                      <a:pt x="11549" y="12016"/>
                      <a:pt x="11549" y="12047"/>
                      <a:pt x="11534" y="12062"/>
                    </a:cubicBezTo>
                    <a:cubicBezTo>
                      <a:pt x="11519" y="12092"/>
                      <a:pt x="11519" y="12123"/>
                      <a:pt x="11503" y="12153"/>
                    </a:cubicBezTo>
                    <a:cubicBezTo>
                      <a:pt x="11473" y="12214"/>
                      <a:pt x="11458" y="12260"/>
                      <a:pt x="11427" y="12321"/>
                    </a:cubicBezTo>
                    <a:lnTo>
                      <a:pt x="11366" y="12458"/>
                    </a:lnTo>
                    <a:lnTo>
                      <a:pt x="11351" y="12504"/>
                    </a:lnTo>
                    <a:cubicBezTo>
                      <a:pt x="11320" y="12534"/>
                      <a:pt x="11305" y="12580"/>
                      <a:pt x="11290" y="12610"/>
                    </a:cubicBezTo>
                    <a:cubicBezTo>
                      <a:pt x="11290" y="12626"/>
                      <a:pt x="11290" y="12641"/>
                      <a:pt x="11275" y="12656"/>
                    </a:cubicBezTo>
                    <a:cubicBezTo>
                      <a:pt x="11260" y="12549"/>
                      <a:pt x="11244" y="12428"/>
                      <a:pt x="11229" y="12306"/>
                    </a:cubicBezTo>
                    <a:cubicBezTo>
                      <a:pt x="11183" y="12031"/>
                      <a:pt x="11138" y="11742"/>
                      <a:pt x="11107" y="11468"/>
                    </a:cubicBezTo>
                    <a:cubicBezTo>
                      <a:pt x="11092" y="11346"/>
                      <a:pt x="11077" y="11224"/>
                      <a:pt x="11046" y="11102"/>
                    </a:cubicBezTo>
                    <a:cubicBezTo>
                      <a:pt x="11031" y="10980"/>
                      <a:pt x="11016" y="10873"/>
                      <a:pt x="11001" y="10752"/>
                    </a:cubicBezTo>
                    <a:lnTo>
                      <a:pt x="11001" y="10691"/>
                    </a:lnTo>
                    <a:cubicBezTo>
                      <a:pt x="10985" y="10584"/>
                      <a:pt x="10970" y="10462"/>
                      <a:pt x="10955" y="10355"/>
                    </a:cubicBezTo>
                    <a:lnTo>
                      <a:pt x="10940" y="10203"/>
                    </a:lnTo>
                    <a:lnTo>
                      <a:pt x="10894" y="9883"/>
                    </a:lnTo>
                    <a:lnTo>
                      <a:pt x="10863" y="9472"/>
                    </a:lnTo>
                    <a:cubicBezTo>
                      <a:pt x="10863" y="9441"/>
                      <a:pt x="10848" y="9411"/>
                      <a:pt x="10818" y="9380"/>
                    </a:cubicBezTo>
                    <a:cubicBezTo>
                      <a:pt x="10802" y="9365"/>
                      <a:pt x="10772" y="9335"/>
                      <a:pt x="10742" y="9335"/>
                    </a:cubicBezTo>
                    <a:lnTo>
                      <a:pt x="10711" y="9335"/>
                    </a:lnTo>
                    <a:cubicBezTo>
                      <a:pt x="10681" y="9335"/>
                      <a:pt x="10665" y="9335"/>
                      <a:pt x="10650" y="9350"/>
                    </a:cubicBezTo>
                    <a:cubicBezTo>
                      <a:pt x="10635" y="9350"/>
                      <a:pt x="10620" y="9365"/>
                      <a:pt x="10604" y="9380"/>
                    </a:cubicBezTo>
                    <a:cubicBezTo>
                      <a:pt x="10589" y="9396"/>
                      <a:pt x="10574" y="9411"/>
                      <a:pt x="10574" y="9441"/>
                    </a:cubicBezTo>
                    <a:cubicBezTo>
                      <a:pt x="10559" y="9457"/>
                      <a:pt x="10559" y="9487"/>
                      <a:pt x="10559" y="9502"/>
                    </a:cubicBezTo>
                    <a:cubicBezTo>
                      <a:pt x="10604" y="9822"/>
                      <a:pt x="10620" y="10096"/>
                      <a:pt x="10650" y="10325"/>
                    </a:cubicBezTo>
                    <a:cubicBezTo>
                      <a:pt x="10665" y="10447"/>
                      <a:pt x="10681" y="10569"/>
                      <a:pt x="10696" y="10706"/>
                    </a:cubicBezTo>
                    <a:lnTo>
                      <a:pt x="10742" y="11026"/>
                    </a:lnTo>
                    <a:cubicBezTo>
                      <a:pt x="10757" y="11163"/>
                      <a:pt x="10772" y="11300"/>
                      <a:pt x="10787" y="11422"/>
                    </a:cubicBezTo>
                    <a:cubicBezTo>
                      <a:pt x="10802" y="11651"/>
                      <a:pt x="10833" y="11879"/>
                      <a:pt x="10863" y="12108"/>
                    </a:cubicBezTo>
                    <a:cubicBezTo>
                      <a:pt x="10863" y="12138"/>
                      <a:pt x="10879" y="12184"/>
                      <a:pt x="10879" y="12214"/>
                    </a:cubicBezTo>
                    <a:cubicBezTo>
                      <a:pt x="10848" y="12153"/>
                      <a:pt x="10818" y="12108"/>
                      <a:pt x="10772" y="12047"/>
                    </a:cubicBezTo>
                    <a:cubicBezTo>
                      <a:pt x="10726" y="11970"/>
                      <a:pt x="10681" y="11894"/>
                      <a:pt x="10635" y="11833"/>
                    </a:cubicBezTo>
                    <a:cubicBezTo>
                      <a:pt x="10574" y="11757"/>
                      <a:pt x="10528" y="11681"/>
                      <a:pt x="10467" y="11620"/>
                    </a:cubicBezTo>
                    <a:cubicBezTo>
                      <a:pt x="10406" y="11544"/>
                      <a:pt x="10345" y="11468"/>
                      <a:pt x="10284" y="11392"/>
                    </a:cubicBezTo>
                    <a:cubicBezTo>
                      <a:pt x="10193" y="11270"/>
                      <a:pt x="10086" y="11148"/>
                      <a:pt x="9980" y="11026"/>
                    </a:cubicBezTo>
                    <a:lnTo>
                      <a:pt x="9934" y="10995"/>
                    </a:lnTo>
                    <a:lnTo>
                      <a:pt x="9888" y="10950"/>
                    </a:lnTo>
                    <a:cubicBezTo>
                      <a:pt x="9843" y="10889"/>
                      <a:pt x="9797" y="10843"/>
                      <a:pt x="9751" y="10782"/>
                    </a:cubicBezTo>
                    <a:lnTo>
                      <a:pt x="9736" y="10767"/>
                    </a:lnTo>
                    <a:cubicBezTo>
                      <a:pt x="9721" y="10752"/>
                      <a:pt x="9690" y="10721"/>
                      <a:pt x="9675" y="10691"/>
                    </a:cubicBezTo>
                    <a:cubicBezTo>
                      <a:pt x="9660" y="10691"/>
                      <a:pt x="9660" y="10675"/>
                      <a:pt x="9645" y="10660"/>
                    </a:cubicBezTo>
                    <a:cubicBezTo>
                      <a:pt x="9629" y="10630"/>
                      <a:pt x="9614" y="10614"/>
                      <a:pt x="9584" y="10584"/>
                    </a:cubicBezTo>
                    <a:lnTo>
                      <a:pt x="9507" y="10477"/>
                    </a:lnTo>
                    <a:cubicBezTo>
                      <a:pt x="9492" y="10447"/>
                      <a:pt x="9462" y="10416"/>
                      <a:pt x="9446" y="10386"/>
                    </a:cubicBezTo>
                    <a:lnTo>
                      <a:pt x="9431" y="10371"/>
                    </a:lnTo>
                    <a:cubicBezTo>
                      <a:pt x="9416" y="10340"/>
                      <a:pt x="9401" y="10310"/>
                      <a:pt x="9370" y="10279"/>
                    </a:cubicBezTo>
                    <a:lnTo>
                      <a:pt x="9355" y="10249"/>
                    </a:lnTo>
                    <a:cubicBezTo>
                      <a:pt x="9340" y="10218"/>
                      <a:pt x="9325" y="10188"/>
                      <a:pt x="9309" y="10142"/>
                    </a:cubicBezTo>
                    <a:cubicBezTo>
                      <a:pt x="9294" y="10127"/>
                      <a:pt x="9279" y="10096"/>
                      <a:pt x="9264" y="10066"/>
                    </a:cubicBezTo>
                    <a:lnTo>
                      <a:pt x="9233" y="10020"/>
                    </a:lnTo>
                    <a:cubicBezTo>
                      <a:pt x="9218" y="10005"/>
                      <a:pt x="9218" y="9975"/>
                      <a:pt x="9203" y="9944"/>
                    </a:cubicBezTo>
                    <a:lnTo>
                      <a:pt x="9187" y="9929"/>
                    </a:lnTo>
                    <a:lnTo>
                      <a:pt x="9187" y="9914"/>
                    </a:lnTo>
                    <a:cubicBezTo>
                      <a:pt x="9172" y="9883"/>
                      <a:pt x="9157" y="9853"/>
                      <a:pt x="9142" y="9822"/>
                    </a:cubicBezTo>
                    <a:lnTo>
                      <a:pt x="9111" y="9746"/>
                    </a:lnTo>
                    <a:lnTo>
                      <a:pt x="9081" y="9685"/>
                    </a:lnTo>
                    <a:lnTo>
                      <a:pt x="9066" y="9655"/>
                    </a:lnTo>
                    <a:cubicBezTo>
                      <a:pt x="9050" y="9578"/>
                      <a:pt x="9020" y="9518"/>
                      <a:pt x="9005" y="9457"/>
                    </a:cubicBezTo>
                    <a:cubicBezTo>
                      <a:pt x="8959" y="9350"/>
                      <a:pt x="8928" y="9258"/>
                      <a:pt x="8898" y="9167"/>
                    </a:cubicBezTo>
                    <a:cubicBezTo>
                      <a:pt x="8868" y="9076"/>
                      <a:pt x="8837" y="8984"/>
                      <a:pt x="8807" y="8893"/>
                    </a:cubicBezTo>
                    <a:cubicBezTo>
                      <a:pt x="8791" y="8832"/>
                      <a:pt x="8776" y="8786"/>
                      <a:pt x="8761" y="8725"/>
                    </a:cubicBezTo>
                    <a:lnTo>
                      <a:pt x="8730" y="8649"/>
                    </a:lnTo>
                    <a:cubicBezTo>
                      <a:pt x="8730" y="8619"/>
                      <a:pt x="8730" y="8603"/>
                      <a:pt x="8715" y="8573"/>
                    </a:cubicBezTo>
                    <a:lnTo>
                      <a:pt x="8715" y="8542"/>
                    </a:lnTo>
                    <a:lnTo>
                      <a:pt x="8700" y="8497"/>
                    </a:lnTo>
                    <a:lnTo>
                      <a:pt x="8685" y="8436"/>
                    </a:lnTo>
                    <a:cubicBezTo>
                      <a:pt x="8669" y="8405"/>
                      <a:pt x="8669" y="8375"/>
                      <a:pt x="8654" y="8344"/>
                    </a:cubicBezTo>
                    <a:lnTo>
                      <a:pt x="8639" y="8268"/>
                    </a:lnTo>
                    <a:cubicBezTo>
                      <a:pt x="8639" y="8222"/>
                      <a:pt x="8624" y="8192"/>
                      <a:pt x="8624" y="8146"/>
                    </a:cubicBezTo>
                    <a:lnTo>
                      <a:pt x="8624" y="8131"/>
                    </a:lnTo>
                    <a:lnTo>
                      <a:pt x="8624" y="8116"/>
                    </a:lnTo>
                    <a:lnTo>
                      <a:pt x="8608" y="8101"/>
                    </a:lnTo>
                    <a:cubicBezTo>
                      <a:pt x="8608" y="8055"/>
                      <a:pt x="8593" y="8024"/>
                      <a:pt x="8593" y="7979"/>
                    </a:cubicBezTo>
                    <a:lnTo>
                      <a:pt x="8593" y="7933"/>
                    </a:lnTo>
                    <a:lnTo>
                      <a:pt x="8578" y="7796"/>
                    </a:lnTo>
                    <a:cubicBezTo>
                      <a:pt x="8578" y="7765"/>
                      <a:pt x="8563" y="7735"/>
                      <a:pt x="8563" y="7704"/>
                    </a:cubicBezTo>
                    <a:cubicBezTo>
                      <a:pt x="8563" y="7659"/>
                      <a:pt x="8563" y="7598"/>
                      <a:pt x="8548" y="7537"/>
                    </a:cubicBezTo>
                    <a:lnTo>
                      <a:pt x="8548" y="7461"/>
                    </a:lnTo>
                    <a:cubicBezTo>
                      <a:pt x="8548" y="7400"/>
                      <a:pt x="8548" y="7339"/>
                      <a:pt x="8548" y="7278"/>
                    </a:cubicBezTo>
                    <a:cubicBezTo>
                      <a:pt x="8532" y="7065"/>
                      <a:pt x="8532" y="6882"/>
                      <a:pt x="8532" y="6699"/>
                    </a:cubicBezTo>
                    <a:cubicBezTo>
                      <a:pt x="8532" y="6607"/>
                      <a:pt x="8532" y="6501"/>
                      <a:pt x="8532" y="6409"/>
                    </a:cubicBezTo>
                    <a:cubicBezTo>
                      <a:pt x="8532" y="6348"/>
                      <a:pt x="8532" y="6303"/>
                      <a:pt x="8532" y="6257"/>
                    </a:cubicBezTo>
                    <a:cubicBezTo>
                      <a:pt x="8532" y="6227"/>
                      <a:pt x="8532" y="6196"/>
                      <a:pt x="8532" y="6166"/>
                    </a:cubicBezTo>
                    <a:cubicBezTo>
                      <a:pt x="8548" y="6120"/>
                      <a:pt x="8548" y="6059"/>
                      <a:pt x="8548" y="6013"/>
                    </a:cubicBezTo>
                    <a:lnTo>
                      <a:pt x="8548" y="5937"/>
                    </a:lnTo>
                    <a:lnTo>
                      <a:pt x="8548" y="5922"/>
                    </a:lnTo>
                    <a:cubicBezTo>
                      <a:pt x="8548" y="5861"/>
                      <a:pt x="8548" y="5800"/>
                      <a:pt x="8548" y="5739"/>
                    </a:cubicBezTo>
                    <a:lnTo>
                      <a:pt x="8548" y="5709"/>
                    </a:lnTo>
                    <a:lnTo>
                      <a:pt x="8548" y="5693"/>
                    </a:lnTo>
                    <a:cubicBezTo>
                      <a:pt x="8563" y="5632"/>
                      <a:pt x="8563" y="5571"/>
                      <a:pt x="8563" y="5495"/>
                    </a:cubicBezTo>
                    <a:cubicBezTo>
                      <a:pt x="8563" y="5389"/>
                      <a:pt x="8563" y="5282"/>
                      <a:pt x="8578" y="5160"/>
                    </a:cubicBezTo>
                    <a:lnTo>
                      <a:pt x="8578" y="5145"/>
                    </a:lnTo>
                    <a:cubicBezTo>
                      <a:pt x="8578" y="5053"/>
                      <a:pt x="8578" y="4962"/>
                      <a:pt x="8593" y="4871"/>
                    </a:cubicBezTo>
                    <a:lnTo>
                      <a:pt x="8593" y="4840"/>
                    </a:lnTo>
                    <a:cubicBezTo>
                      <a:pt x="8593" y="4764"/>
                      <a:pt x="8593" y="4688"/>
                      <a:pt x="8608" y="4612"/>
                    </a:cubicBezTo>
                    <a:lnTo>
                      <a:pt x="8608" y="4596"/>
                    </a:lnTo>
                    <a:cubicBezTo>
                      <a:pt x="8608" y="4596"/>
                      <a:pt x="8608" y="4596"/>
                      <a:pt x="8608" y="4581"/>
                    </a:cubicBezTo>
                    <a:close/>
                    <a:moveTo>
                      <a:pt x="18516" y="10532"/>
                    </a:moveTo>
                    <a:cubicBezTo>
                      <a:pt x="18549" y="10532"/>
                      <a:pt x="18583" y="10533"/>
                      <a:pt x="18619" y="10538"/>
                    </a:cubicBezTo>
                    <a:cubicBezTo>
                      <a:pt x="18725" y="10538"/>
                      <a:pt x="18817" y="10538"/>
                      <a:pt x="18908" y="10554"/>
                    </a:cubicBezTo>
                    <a:lnTo>
                      <a:pt x="18938" y="10554"/>
                    </a:lnTo>
                    <a:cubicBezTo>
                      <a:pt x="18984" y="10554"/>
                      <a:pt x="19030" y="10569"/>
                      <a:pt x="19076" y="10569"/>
                    </a:cubicBezTo>
                    <a:cubicBezTo>
                      <a:pt x="19106" y="10569"/>
                      <a:pt x="19121" y="10569"/>
                      <a:pt x="19152" y="10584"/>
                    </a:cubicBezTo>
                    <a:cubicBezTo>
                      <a:pt x="19258" y="10584"/>
                      <a:pt x="19380" y="10614"/>
                      <a:pt x="19487" y="10630"/>
                    </a:cubicBezTo>
                    <a:lnTo>
                      <a:pt x="19563" y="10630"/>
                    </a:lnTo>
                    <a:cubicBezTo>
                      <a:pt x="19624" y="10645"/>
                      <a:pt x="19700" y="10660"/>
                      <a:pt x="19776" y="10675"/>
                    </a:cubicBezTo>
                    <a:cubicBezTo>
                      <a:pt x="19822" y="10691"/>
                      <a:pt x="19868" y="10721"/>
                      <a:pt x="19929" y="10736"/>
                    </a:cubicBezTo>
                    <a:cubicBezTo>
                      <a:pt x="20051" y="10797"/>
                      <a:pt x="20157" y="10858"/>
                      <a:pt x="20279" y="10919"/>
                    </a:cubicBezTo>
                    <a:lnTo>
                      <a:pt x="20386" y="10980"/>
                    </a:lnTo>
                    <a:cubicBezTo>
                      <a:pt x="20447" y="11011"/>
                      <a:pt x="20523" y="11056"/>
                      <a:pt x="20599" y="11087"/>
                    </a:cubicBezTo>
                    <a:cubicBezTo>
                      <a:pt x="20706" y="11133"/>
                      <a:pt x="20782" y="11163"/>
                      <a:pt x="20858" y="11193"/>
                    </a:cubicBezTo>
                    <a:cubicBezTo>
                      <a:pt x="20934" y="11209"/>
                      <a:pt x="21026" y="11239"/>
                      <a:pt x="21117" y="11254"/>
                    </a:cubicBezTo>
                    <a:cubicBezTo>
                      <a:pt x="21193" y="11285"/>
                      <a:pt x="21285" y="11300"/>
                      <a:pt x="21346" y="11315"/>
                    </a:cubicBezTo>
                    <a:lnTo>
                      <a:pt x="21376" y="11315"/>
                    </a:lnTo>
                    <a:cubicBezTo>
                      <a:pt x="21483" y="11331"/>
                      <a:pt x="21574" y="11346"/>
                      <a:pt x="21650" y="11361"/>
                    </a:cubicBezTo>
                    <a:cubicBezTo>
                      <a:pt x="21742" y="11376"/>
                      <a:pt x="21818" y="11407"/>
                      <a:pt x="21879" y="11422"/>
                    </a:cubicBezTo>
                    <a:cubicBezTo>
                      <a:pt x="21986" y="11437"/>
                      <a:pt x="22077" y="11468"/>
                      <a:pt x="22168" y="11483"/>
                    </a:cubicBezTo>
                    <a:cubicBezTo>
                      <a:pt x="22245" y="11513"/>
                      <a:pt x="22321" y="11529"/>
                      <a:pt x="22397" y="11544"/>
                    </a:cubicBezTo>
                    <a:lnTo>
                      <a:pt x="22900" y="11666"/>
                    </a:lnTo>
                    <a:lnTo>
                      <a:pt x="22930" y="11681"/>
                    </a:lnTo>
                    <a:lnTo>
                      <a:pt x="22961" y="11681"/>
                    </a:lnTo>
                    <a:cubicBezTo>
                      <a:pt x="22961" y="11696"/>
                      <a:pt x="22946" y="11711"/>
                      <a:pt x="22946" y="11711"/>
                    </a:cubicBezTo>
                    <a:cubicBezTo>
                      <a:pt x="22930" y="11742"/>
                      <a:pt x="22915" y="11772"/>
                      <a:pt x="22900" y="11788"/>
                    </a:cubicBezTo>
                    <a:cubicBezTo>
                      <a:pt x="22885" y="11803"/>
                      <a:pt x="22885" y="11803"/>
                      <a:pt x="22885" y="11803"/>
                    </a:cubicBezTo>
                    <a:cubicBezTo>
                      <a:pt x="22839" y="11849"/>
                      <a:pt x="22808" y="11894"/>
                      <a:pt x="22763" y="11940"/>
                    </a:cubicBezTo>
                    <a:lnTo>
                      <a:pt x="22747" y="11955"/>
                    </a:lnTo>
                    <a:cubicBezTo>
                      <a:pt x="22732" y="11986"/>
                      <a:pt x="22717" y="12001"/>
                      <a:pt x="22686" y="12016"/>
                    </a:cubicBezTo>
                    <a:lnTo>
                      <a:pt x="22626" y="12092"/>
                    </a:lnTo>
                    <a:lnTo>
                      <a:pt x="22504" y="12214"/>
                    </a:lnTo>
                    <a:cubicBezTo>
                      <a:pt x="22443" y="12275"/>
                      <a:pt x="22382" y="12336"/>
                      <a:pt x="22321" y="12412"/>
                    </a:cubicBezTo>
                    <a:lnTo>
                      <a:pt x="22290" y="12443"/>
                    </a:lnTo>
                    <a:lnTo>
                      <a:pt x="22123" y="12595"/>
                    </a:lnTo>
                    <a:lnTo>
                      <a:pt x="22108" y="12626"/>
                    </a:lnTo>
                    <a:lnTo>
                      <a:pt x="22001" y="12732"/>
                    </a:lnTo>
                    <a:lnTo>
                      <a:pt x="21925" y="12793"/>
                    </a:lnTo>
                    <a:lnTo>
                      <a:pt x="21864" y="12854"/>
                    </a:lnTo>
                    <a:cubicBezTo>
                      <a:pt x="21849" y="12869"/>
                      <a:pt x="21818" y="12885"/>
                      <a:pt x="21803" y="12900"/>
                    </a:cubicBezTo>
                    <a:cubicBezTo>
                      <a:pt x="21757" y="12946"/>
                      <a:pt x="21711" y="12976"/>
                      <a:pt x="21650" y="13022"/>
                    </a:cubicBezTo>
                    <a:cubicBezTo>
                      <a:pt x="21544" y="13098"/>
                      <a:pt x="21437" y="13174"/>
                      <a:pt x="21330" y="13235"/>
                    </a:cubicBezTo>
                    <a:cubicBezTo>
                      <a:pt x="21224" y="13281"/>
                      <a:pt x="21117" y="13342"/>
                      <a:pt x="21011" y="13387"/>
                    </a:cubicBezTo>
                    <a:cubicBezTo>
                      <a:pt x="20889" y="13418"/>
                      <a:pt x="20767" y="13464"/>
                      <a:pt x="20630" y="13494"/>
                    </a:cubicBezTo>
                    <a:cubicBezTo>
                      <a:pt x="20493" y="13525"/>
                      <a:pt x="20340" y="13555"/>
                      <a:pt x="20203" y="13570"/>
                    </a:cubicBezTo>
                    <a:cubicBezTo>
                      <a:pt x="20081" y="13585"/>
                      <a:pt x="19959" y="13585"/>
                      <a:pt x="19837" y="13585"/>
                    </a:cubicBezTo>
                    <a:cubicBezTo>
                      <a:pt x="19731" y="13570"/>
                      <a:pt x="19624" y="13570"/>
                      <a:pt x="19533" y="13555"/>
                    </a:cubicBezTo>
                    <a:lnTo>
                      <a:pt x="19487" y="13540"/>
                    </a:lnTo>
                    <a:cubicBezTo>
                      <a:pt x="19441" y="13540"/>
                      <a:pt x="19411" y="13540"/>
                      <a:pt x="19365" y="13525"/>
                    </a:cubicBezTo>
                    <a:cubicBezTo>
                      <a:pt x="19304" y="13509"/>
                      <a:pt x="19243" y="13494"/>
                      <a:pt x="19167" y="13479"/>
                    </a:cubicBezTo>
                    <a:lnTo>
                      <a:pt x="19137" y="13479"/>
                    </a:lnTo>
                    <a:cubicBezTo>
                      <a:pt x="19121" y="13464"/>
                      <a:pt x="19091" y="13464"/>
                      <a:pt x="19076" y="13448"/>
                    </a:cubicBezTo>
                    <a:lnTo>
                      <a:pt x="19045" y="13448"/>
                    </a:lnTo>
                    <a:cubicBezTo>
                      <a:pt x="19015" y="13433"/>
                      <a:pt x="18999" y="13433"/>
                      <a:pt x="18984" y="13433"/>
                    </a:cubicBezTo>
                    <a:cubicBezTo>
                      <a:pt x="18984" y="13433"/>
                      <a:pt x="18984" y="13433"/>
                      <a:pt x="18969" y="13418"/>
                    </a:cubicBezTo>
                    <a:cubicBezTo>
                      <a:pt x="18938" y="13418"/>
                      <a:pt x="18908" y="13403"/>
                      <a:pt x="18878" y="13387"/>
                    </a:cubicBezTo>
                    <a:cubicBezTo>
                      <a:pt x="18847" y="13372"/>
                      <a:pt x="18817" y="13372"/>
                      <a:pt x="18786" y="13357"/>
                    </a:cubicBezTo>
                    <a:cubicBezTo>
                      <a:pt x="18725" y="13326"/>
                      <a:pt x="18664" y="13296"/>
                      <a:pt x="18588" y="13266"/>
                    </a:cubicBezTo>
                    <a:cubicBezTo>
                      <a:pt x="18542" y="13235"/>
                      <a:pt x="18481" y="13220"/>
                      <a:pt x="18420" y="13189"/>
                    </a:cubicBezTo>
                    <a:cubicBezTo>
                      <a:pt x="18314" y="13128"/>
                      <a:pt x="18207" y="13083"/>
                      <a:pt x="18085" y="13037"/>
                    </a:cubicBezTo>
                    <a:cubicBezTo>
                      <a:pt x="17902" y="12946"/>
                      <a:pt x="17750" y="12869"/>
                      <a:pt x="17598" y="12793"/>
                    </a:cubicBezTo>
                    <a:lnTo>
                      <a:pt x="17522" y="12763"/>
                    </a:lnTo>
                    <a:cubicBezTo>
                      <a:pt x="17430" y="12717"/>
                      <a:pt x="17339" y="12671"/>
                      <a:pt x="17247" y="12626"/>
                    </a:cubicBezTo>
                    <a:cubicBezTo>
                      <a:pt x="17171" y="12595"/>
                      <a:pt x="17095" y="12565"/>
                      <a:pt x="17019" y="12519"/>
                    </a:cubicBezTo>
                    <a:lnTo>
                      <a:pt x="16988" y="12519"/>
                    </a:lnTo>
                    <a:cubicBezTo>
                      <a:pt x="16912" y="12473"/>
                      <a:pt x="16836" y="12443"/>
                      <a:pt x="16760" y="12412"/>
                    </a:cubicBezTo>
                    <a:cubicBezTo>
                      <a:pt x="16668" y="12382"/>
                      <a:pt x="16577" y="12351"/>
                      <a:pt x="16485" y="12321"/>
                    </a:cubicBezTo>
                    <a:cubicBezTo>
                      <a:pt x="16455" y="12306"/>
                      <a:pt x="16409" y="12306"/>
                      <a:pt x="16379" y="12290"/>
                    </a:cubicBezTo>
                    <a:lnTo>
                      <a:pt x="16348" y="12290"/>
                    </a:lnTo>
                    <a:cubicBezTo>
                      <a:pt x="16333" y="12290"/>
                      <a:pt x="16333" y="12275"/>
                      <a:pt x="16318" y="12275"/>
                    </a:cubicBezTo>
                    <a:lnTo>
                      <a:pt x="16257" y="12275"/>
                    </a:lnTo>
                    <a:lnTo>
                      <a:pt x="16226" y="12260"/>
                    </a:lnTo>
                    <a:cubicBezTo>
                      <a:pt x="16150" y="12260"/>
                      <a:pt x="16074" y="12245"/>
                      <a:pt x="16013" y="12245"/>
                    </a:cubicBezTo>
                    <a:lnTo>
                      <a:pt x="15952" y="12229"/>
                    </a:lnTo>
                    <a:cubicBezTo>
                      <a:pt x="15891" y="12229"/>
                      <a:pt x="15815" y="12214"/>
                      <a:pt x="15754" y="12214"/>
                    </a:cubicBezTo>
                    <a:lnTo>
                      <a:pt x="15693" y="12199"/>
                    </a:lnTo>
                    <a:cubicBezTo>
                      <a:pt x="15602" y="12199"/>
                      <a:pt x="15526" y="12184"/>
                      <a:pt x="15449" y="12184"/>
                    </a:cubicBezTo>
                    <a:lnTo>
                      <a:pt x="15434" y="12184"/>
                    </a:lnTo>
                    <a:cubicBezTo>
                      <a:pt x="15480" y="12169"/>
                      <a:pt x="15526" y="12138"/>
                      <a:pt x="15571" y="12123"/>
                    </a:cubicBezTo>
                    <a:cubicBezTo>
                      <a:pt x="15693" y="12062"/>
                      <a:pt x="15815" y="12016"/>
                      <a:pt x="15937" y="11955"/>
                    </a:cubicBezTo>
                    <a:cubicBezTo>
                      <a:pt x="15983" y="11955"/>
                      <a:pt x="16013" y="11940"/>
                      <a:pt x="16044" y="11925"/>
                    </a:cubicBezTo>
                    <a:cubicBezTo>
                      <a:pt x="16074" y="11910"/>
                      <a:pt x="16105" y="11910"/>
                      <a:pt x="16135" y="11894"/>
                    </a:cubicBezTo>
                    <a:lnTo>
                      <a:pt x="16166" y="11879"/>
                    </a:lnTo>
                    <a:cubicBezTo>
                      <a:pt x="16242" y="11864"/>
                      <a:pt x="16318" y="11833"/>
                      <a:pt x="16379" y="11818"/>
                    </a:cubicBezTo>
                    <a:lnTo>
                      <a:pt x="16409" y="11818"/>
                    </a:lnTo>
                    <a:lnTo>
                      <a:pt x="16440" y="11803"/>
                    </a:lnTo>
                    <a:cubicBezTo>
                      <a:pt x="16516" y="11788"/>
                      <a:pt x="16577" y="11772"/>
                      <a:pt x="16653" y="11772"/>
                    </a:cubicBezTo>
                    <a:cubicBezTo>
                      <a:pt x="16744" y="11757"/>
                      <a:pt x="16821" y="11742"/>
                      <a:pt x="16912" y="11742"/>
                    </a:cubicBezTo>
                    <a:lnTo>
                      <a:pt x="16943" y="11742"/>
                    </a:lnTo>
                    <a:lnTo>
                      <a:pt x="17019" y="11727"/>
                    </a:lnTo>
                    <a:lnTo>
                      <a:pt x="17323" y="11727"/>
                    </a:lnTo>
                    <a:cubicBezTo>
                      <a:pt x="17369" y="11727"/>
                      <a:pt x="17415" y="11742"/>
                      <a:pt x="17461" y="11742"/>
                    </a:cubicBezTo>
                    <a:cubicBezTo>
                      <a:pt x="17522" y="11742"/>
                      <a:pt x="17567" y="11742"/>
                      <a:pt x="17628" y="11757"/>
                    </a:cubicBezTo>
                    <a:lnTo>
                      <a:pt x="17750" y="11757"/>
                    </a:lnTo>
                    <a:cubicBezTo>
                      <a:pt x="17811" y="11772"/>
                      <a:pt x="17872" y="11772"/>
                      <a:pt x="17918" y="11772"/>
                    </a:cubicBezTo>
                    <a:cubicBezTo>
                      <a:pt x="18116" y="11803"/>
                      <a:pt x="18314" y="11803"/>
                      <a:pt x="18497" y="11818"/>
                    </a:cubicBezTo>
                    <a:lnTo>
                      <a:pt x="18527" y="11818"/>
                    </a:lnTo>
                    <a:cubicBezTo>
                      <a:pt x="18679" y="11818"/>
                      <a:pt x="18817" y="11833"/>
                      <a:pt x="18969" y="11849"/>
                    </a:cubicBezTo>
                    <a:cubicBezTo>
                      <a:pt x="19030" y="11849"/>
                      <a:pt x="19091" y="11849"/>
                      <a:pt x="19137" y="11864"/>
                    </a:cubicBezTo>
                    <a:cubicBezTo>
                      <a:pt x="19335" y="11864"/>
                      <a:pt x="19533" y="11894"/>
                      <a:pt x="19731" y="11910"/>
                    </a:cubicBezTo>
                    <a:lnTo>
                      <a:pt x="19776" y="11910"/>
                    </a:lnTo>
                    <a:cubicBezTo>
                      <a:pt x="19837" y="11925"/>
                      <a:pt x="19898" y="11940"/>
                      <a:pt x="19944" y="11940"/>
                    </a:cubicBezTo>
                    <a:lnTo>
                      <a:pt x="19990" y="11955"/>
                    </a:lnTo>
                    <a:cubicBezTo>
                      <a:pt x="20035" y="11955"/>
                      <a:pt x="20066" y="11955"/>
                      <a:pt x="20112" y="11970"/>
                    </a:cubicBezTo>
                    <a:cubicBezTo>
                      <a:pt x="20157" y="11970"/>
                      <a:pt x="20218" y="11970"/>
                      <a:pt x="20264" y="11955"/>
                    </a:cubicBezTo>
                    <a:cubicBezTo>
                      <a:pt x="20310" y="11940"/>
                      <a:pt x="20371" y="11910"/>
                      <a:pt x="20416" y="11879"/>
                    </a:cubicBezTo>
                    <a:cubicBezTo>
                      <a:pt x="20371" y="11849"/>
                      <a:pt x="20340" y="11818"/>
                      <a:pt x="20294" y="11803"/>
                    </a:cubicBezTo>
                    <a:cubicBezTo>
                      <a:pt x="20249" y="11788"/>
                      <a:pt x="20218" y="11772"/>
                      <a:pt x="20173" y="11757"/>
                    </a:cubicBezTo>
                    <a:cubicBezTo>
                      <a:pt x="20157" y="11757"/>
                      <a:pt x="20142" y="11742"/>
                      <a:pt x="20127" y="11742"/>
                    </a:cubicBezTo>
                    <a:lnTo>
                      <a:pt x="20051" y="11742"/>
                    </a:lnTo>
                    <a:cubicBezTo>
                      <a:pt x="20051" y="11742"/>
                      <a:pt x="20035" y="11727"/>
                      <a:pt x="20020" y="11727"/>
                    </a:cubicBezTo>
                    <a:lnTo>
                      <a:pt x="20005" y="11727"/>
                    </a:lnTo>
                    <a:cubicBezTo>
                      <a:pt x="19959" y="11727"/>
                      <a:pt x="19914" y="11711"/>
                      <a:pt x="19853" y="11711"/>
                    </a:cubicBezTo>
                    <a:cubicBezTo>
                      <a:pt x="19685" y="11696"/>
                      <a:pt x="19487" y="11666"/>
                      <a:pt x="19258" y="11666"/>
                    </a:cubicBezTo>
                    <a:lnTo>
                      <a:pt x="19091" y="11651"/>
                    </a:lnTo>
                    <a:cubicBezTo>
                      <a:pt x="18938" y="11635"/>
                      <a:pt x="18771" y="11635"/>
                      <a:pt x="18619" y="11620"/>
                    </a:cubicBezTo>
                    <a:cubicBezTo>
                      <a:pt x="18420" y="11605"/>
                      <a:pt x="18207" y="11605"/>
                      <a:pt x="18009" y="11590"/>
                    </a:cubicBezTo>
                    <a:cubicBezTo>
                      <a:pt x="17902" y="11574"/>
                      <a:pt x="17781" y="11559"/>
                      <a:pt x="17689" y="11544"/>
                    </a:cubicBezTo>
                    <a:cubicBezTo>
                      <a:pt x="17598" y="11529"/>
                      <a:pt x="17491" y="11529"/>
                      <a:pt x="17400" y="11513"/>
                    </a:cubicBezTo>
                    <a:cubicBezTo>
                      <a:pt x="17293" y="11498"/>
                      <a:pt x="17171" y="11498"/>
                      <a:pt x="17080" y="11483"/>
                    </a:cubicBezTo>
                    <a:cubicBezTo>
                      <a:pt x="16988" y="11483"/>
                      <a:pt x="16897" y="11483"/>
                      <a:pt x="16821" y="11498"/>
                    </a:cubicBezTo>
                    <a:lnTo>
                      <a:pt x="16668" y="11498"/>
                    </a:lnTo>
                    <a:cubicBezTo>
                      <a:pt x="16653" y="11498"/>
                      <a:pt x="16623" y="11498"/>
                      <a:pt x="16607" y="11513"/>
                    </a:cubicBezTo>
                    <a:lnTo>
                      <a:pt x="16562" y="11513"/>
                    </a:lnTo>
                    <a:cubicBezTo>
                      <a:pt x="16531" y="11513"/>
                      <a:pt x="16501" y="11529"/>
                      <a:pt x="16470" y="11529"/>
                    </a:cubicBezTo>
                    <a:lnTo>
                      <a:pt x="16455" y="11529"/>
                    </a:lnTo>
                    <a:cubicBezTo>
                      <a:pt x="16440" y="11529"/>
                      <a:pt x="16409" y="11529"/>
                      <a:pt x="16394" y="11544"/>
                    </a:cubicBezTo>
                    <a:lnTo>
                      <a:pt x="16379" y="11544"/>
                    </a:lnTo>
                    <a:lnTo>
                      <a:pt x="16440" y="11498"/>
                    </a:lnTo>
                    <a:lnTo>
                      <a:pt x="16470" y="11468"/>
                    </a:lnTo>
                    <a:cubicBezTo>
                      <a:pt x="16501" y="11437"/>
                      <a:pt x="16531" y="11407"/>
                      <a:pt x="16562" y="11392"/>
                    </a:cubicBezTo>
                    <a:lnTo>
                      <a:pt x="16607" y="11346"/>
                    </a:lnTo>
                    <a:cubicBezTo>
                      <a:pt x="16653" y="11315"/>
                      <a:pt x="16684" y="11285"/>
                      <a:pt x="16729" y="11254"/>
                    </a:cubicBezTo>
                    <a:cubicBezTo>
                      <a:pt x="16760" y="11239"/>
                      <a:pt x="16790" y="11209"/>
                      <a:pt x="16821" y="11193"/>
                    </a:cubicBezTo>
                    <a:lnTo>
                      <a:pt x="16866" y="11148"/>
                    </a:lnTo>
                    <a:cubicBezTo>
                      <a:pt x="16912" y="11117"/>
                      <a:pt x="16958" y="11102"/>
                      <a:pt x="16988" y="11072"/>
                    </a:cubicBezTo>
                    <a:lnTo>
                      <a:pt x="17019" y="11041"/>
                    </a:lnTo>
                    <a:cubicBezTo>
                      <a:pt x="17049" y="11026"/>
                      <a:pt x="17095" y="11011"/>
                      <a:pt x="17125" y="10980"/>
                    </a:cubicBezTo>
                    <a:lnTo>
                      <a:pt x="17202" y="10934"/>
                    </a:lnTo>
                    <a:cubicBezTo>
                      <a:pt x="17232" y="10919"/>
                      <a:pt x="17263" y="10904"/>
                      <a:pt x="17293" y="10889"/>
                    </a:cubicBezTo>
                    <a:cubicBezTo>
                      <a:pt x="17323" y="10873"/>
                      <a:pt x="17369" y="10843"/>
                      <a:pt x="17415" y="10828"/>
                    </a:cubicBezTo>
                    <a:lnTo>
                      <a:pt x="17461" y="10797"/>
                    </a:lnTo>
                    <a:cubicBezTo>
                      <a:pt x="17476" y="10782"/>
                      <a:pt x="17491" y="10782"/>
                      <a:pt x="17522" y="10767"/>
                    </a:cubicBezTo>
                    <a:lnTo>
                      <a:pt x="17537" y="10767"/>
                    </a:lnTo>
                    <a:lnTo>
                      <a:pt x="17567" y="10752"/>
                    </a:lnTo>
                    <a:lnTo>
                      <a:pt x="17628" y="10721"/>
                    </a:lnTo>
                    <a:cubicBezTo>
                      <a:pt x="17643" y="10721"/>
                      <a:pt x="17659" y="10706"/>
                      <a:pt x="17674" y="10706"/>
                    </a:cubicBezTo>
                    <a:lnTo>
                      <a:pt x="17720" y="10691"/>
                    </a:lnTo>
                    <a:lnTo>
                      <a:pt x="17735" y="10675"/>
                    </a:lnTo>
                    <a:lnTo>
                      <a:pt x="17781" y="10660"/>
                    </a:lnTo>
                    <a:lnTo>
                      <a:pt x="17811" y="10660"/>
                    </a:lnTo>
                    <a:cubicBezTo>
                      <a:pt x="17841" y="10645"/>
                      <a:pt x="17872" y="10645"/>
                      <a:pt x="17902" y="10630"/>
                    </a:cubicBezTo>
                    <a:cubicBezTo>
                      <a:pt x="17933" y="10614"/>
                      <a:pt x="17979" y="10599"/>
                      <a:pt x="18024" y="10599"/>
                    </a:cubicBezTo>
                    <a:cubicBezTo>
                      <a:pt x="18131" y="10569"/>
                      <a:pt x="18222" y="10554"/>
                      <a:pt x="18329" y="10538"/>
                    </a:cubicBezTo>
                    <a:cubicBezTo>
                      <a:pt x="18390" y="10538"/>
                      <a:pt x="18451" y="10532"/>
                      <a:pt x="18516" y="10532"/>
                    </a:cubicBezTo>
                    <a:close/>
                    <a:moveTo>
                      <a:pt x="8487" y="9304"/>
                    </a:moveTo>
                    <a:lnTo>
                      <a:pt x="8487" y="9335"/>
                    </a:lnTo>
                    <a:cubicBezTo>
                      <a:pt x="8487" y="9380"/>
                      <a:pt x="8487" y="9426"/>
                      <a:pt x="8487" y="9487"/>
                    </a:cubicBezTo>
                    <a:cubicBezTo>
                      <a:pt x="8487" y="9502"/>
                      <a:pt x="8487" y="9518"/>
                      <a:pt x="8471" y="9533"/>
                    </a:cubicBezTo>
                    <a:lnTo>
                      <a:pt x="8471" y="9548"/>
                    </a:lnTo>
                    <a:cubicBezTo>
                      <a:pt x="8471" y="9746"/>
                      <a:pt x="8456" y="9944"/>
                      <a:pt x="8456" y="10142"/>
                    </a:cubicBezTo>
                    <a:lnTo>
                      <a:pt x="8441" y="10234"/>
                    </a:lnTo>
                    <a:cubicBezTo>
                      <a:pt x="8441" y="10447"/>
                      <a:pt x="8426" y="10660"/>
                      <a:pt x="8426" y="10904"/>
                    </a:cubicBezTo>
                    <a:lnTo>
                      <a:pt x="8426" y="10919"/>
                    </a:lnTo>
                    <a:cubicBezTo>
                      <a:pt x="8426" y="10980"/>
                      <a:pt x="8426" y="11041"/>
                      <a:pt x="8410" y="11102"/>
                    </a:cubicBezTo>
                    <a:cubicBezTo>
                      <a:pt x="8410" y="11224"/>
                      <a:pt x="8410" y="11331"/>
                      <a:pt x="8395" y="11452"/>
                    </a:cubicBezTo>
                    <a:cubicBezTo>
                      <a:pt x="8395" y="11574"/>
                      <a:pt x="8395" y="11681"/>
                      <a:pt x="8395" y="11803"/>
                    </a:cubicBezTo>
                    <a:cubicBezTo>
                      <a:pt x="8410" y="12123"/>
                      <a:pt x="8426" y="12428"/>
                      <a:pt x="8441" y="12732"/>
                    </a:cubicBezTo>
                    <a:cubicBezTo>
                      <a:pt x="8441" y="12885"/>
                      <a:pt x="8456" y="13052"/>
                      <a:pt x="8471" y="13205"/>
                    </a:cubicBezTo>
                    <a:cubicBezTo>
                      <a:pt x="8471" y="13342"/>
                      <a:pt x="8487" y="13479"/>
                      <a:pt x="8487" y="13616"/>
                    </a:cubicBezTo>
                    <a:lnTo>
                      <a:pt x="8487" y="13692"/>
                    </a:lnTo>
                    <a:cubicBezTo>
                      <a:pt x="8502" y="13814"/>
                      <a:pt x="8502" y="13951"/>
                      <a:pt x="8517" y="14073"/>
                    </a:cubicBezTo>
                    <a:lnTo>
                      <a:pt x="8517" y="14119"/>
                    </a:lnTo>
                    <a:cubicBezTo>
                      <a:pt x="8517" y="14256"/>
                      <a:pt x="8532" y="14393"/>
                      <a:pt x="8532" y="14530"/>
                    </a:cubicBezTo>
                    <a:cubicBezTo>
                      <a:pt x="8532" y="14698"/>
                      <a:pt x="8532" y="14865"/>
                      <a:pt x="8517" y="15033"/>
                    </a:cubicBezTo>
                    <a:lnTo>
                      <a:pt x="8517" y="15063"/>
                    </a:lnTo>
                    <a:cubicBezTo>
                      <a:pt x="8517" y="15124"/>
                      <a:pt x="8517" y="15200"/>
                      <a:pt x="8517" y="15261"/>
                    </a:cubicBezTo>
                    <a:cubicBezTo>
                      <a:pt x="8502" y="15353"/>
                      <a:pt x="8487" y="15444"/>
                      <a:pt x="8487" y="15536"/>
                    </a:cubicBezTo>
                    <a:cubicBezTo>
                      <a:pt x="8471" y="15612"/>
                      <a:pt x="8471" y="15673"/>
                      <a:pt x="8456" y="15749"/>
                    </a:cubicBezTo>
                    <a:cubicBezTo>
                      <a:pt x="8456" y="15825"/>
                      <a:pt x="8441" y="15917"/>
                      <a:pt x="8426" y="16008"/>
                    </a:cubicBezTo>
                    <a:cubicBezTo>
                      <a:pt x="8410" y="16099"/>
                      <a:pt x="8380" y="16191"/>
                      <a:pt x="8365" y="16282"/>
                    </a:cubicBezTo>
                    <a:cubicBezTo>
                      <a:pt x="8349" y="16358"/>
                      <a:pt x="8319" y="16435"/>
                      <a:pt x="8304" y="16511"/>
                    </a:cubicBezTo>
                    <a:lnTo>
                      <a:pt x="8289" y="16556"/>
                    </a:lnTo>
                    <a:cubicBezTo>
                      <a:pt x="8243" y="16694"/>
                      <a:pt x="8197" y="16831"/>
                      <a:pt x="8151" y="16953"/>
                    </a:cubicBezTo>
                    <a:cubicBezTo>
                      <a:pt x="8106" y="17075"/>
                      <a:pt x="8060" y="17196"/>
                      <a:pt x="7999" y="17318"/>
                    </a:cubicBezTo>
                    <a:cubicBezTo>
                      <a:pt x="7892" y="17562"/>
                      <a:pt x="7786" y="17760"/>
                      <a:pt x="7679" y="17958"/>
                    </a:cubicBezTo>
                    <a:cubicBezTo>
                      <a:pt x="7649" y="17973"/>
                      <a:pt x="7618" y="18004"/>
                      <a:pt x="7618" y="18034"/>
                    </a:cubicBezTo>
                    <a:cubicBezTo>
                      <a:pt x="7618" y="18034"/>
                      <a:pt x="7618" y="18050"/>
                      <a:pt x="7618" y="18065"/>
                    </a:cubicBezTo>
                    <a:cubicBezTo>
                      <a:pt x="7603" y="18095"/>
                      <a:pt x="7588" y="18111"/>
                      <a:pt x="7572" y="18141"/>
                    </a:cubicBezTo>
                    <a:cubicBezTo>
                      <a:pt x="7527" y="18217"/>
                      <a:pt x="7481" y="18293"/>
                      <a:pt x="7435" y="18354"/>
                    </a:cubicBezTo>
                    <a:cubicBezTo>
                      <a:pt x="7344" y="18507"/>
                      <a:pt x="7252" y="18644"/>
                      <a:pt x="7161" y="18796"/>
                    </a:cubicBezTo>
                    <a:cubicBezTo>
                      <a:pt x="7146" y="18827"/>
                      <a:pt x="7131" y="18872"/>
                      <a:pt x="7115" y="18903"/>
                    </a:cubicBezTo>
                    <a:cubicBezTo>
                      <a:pt x="7070" y="18979"/>
                      <a:pt x="7039" y="19040"/>
                      <a:pt x="7009" y="19116"/>
                    </a:cubicBezTo>
                    <a:cubicBezTo>
                      <a:pt x="6978" y="19192"/>
                      <a:pt x="6963" y="19253"/>
                      <a:pt x="6933" y="19329"/>
                    </a:cubicBezTo>
                    <a:cubicBezTo>
                      <a:pt x="6887" y="19451"/>
                      <a:pt x="6856" y="19588"/>
                      <a:pt x="6811" y="19756"/>
                    </a:cubicBezTo>
                    <a:cubicBezTo>
                      <a:pt x="6795" y="19817"/>
                      <a:pt x="6780" y="19878"/>
                      <a:pt x="6765" y="19954"/>
                    </a:cubicBezTo>
                    <a:cubicBezTo>
                      <a:pt x="6765" y="19908"/>
                      <a:pt x="6765" y="19863"/>
                      <a:pt x="6750" y="19817"/>
                    </a:cubicBezTo>
                    <a:cubicBezTo>
                      <a:pt x="6750" y="19771"/>
                      <a:pt x="6750" y="19710"/>
                      <a:pt x="6734" y="19665"/>
                    </a:cubicBezTo>
                    <a:cubicBezTo>
                      <a:pt x="6734" y="19649"/>
                      <a:pt x="6734" y="19649"/>
                      <a:pt x="6734" y="19649"/>
                    </a:cubicBezTo>
                    <a:cubicBezTo>
                      <a:pt x="6719" y="19543"/>
                      <a:pt x="6719" y="19467"/>
                      <a:pt x="6704" y="19375"/>
                    </a:cubicBezTo>
                    <a:lnTo>
                      <a:pt x="6689" y="19345"/>
                    </a:lnTo>
                    <a:lnTo>
                      <a:pt x="6674" y="19116"/>
                    </a:lnTo>
                    <a:cubicBezTo>
                      <a:pt x="6658" y="18796"/>
                      <a:pt x="6643" y="18537"/>
                      <a:pt x="6628" y="18309"/>
                    </a:cubicBezTo>
                    <a:cubicBezTo>
                      <a:pt x="6613" y="18171"/>
                      <a:pt x="6613" y="18050"/>
                      <a:pt x="6613" y="17928"/>
                    </a:cubicBezTo>
                    <a:cubicBezTo>
                      <a:pt x="6597" y="17791"/>
                      <a:pt x="6613" y="17669"/>
                      <a:pt x="6613" y="17547"/>
                    </a:cubicBezTo>
                    <a:cubicBezTo>
                      <a:pt x="6613" y="17532"/>
                      <a:pt x="6613" y="17516"/>
                      <a:pt x="6597" y="17501"/>
                    </a:cubicBezTo>
                    <a:cubicBezTo>
                      <a:pt x="6597" y="17486"/>
                      <a:pt x="6597" y="17471"/>
                      <a:pt x="6582" y="17455"/>
                    </a:cubicBezTo>
                    <a:cubicBezTo>
                      <a:pt x="6567" y="17455"/>
                      <a:pt x="6567" y="17440"/>
                      <a:pt x="6552" y="17440"/>
                    </a:cubicBezTo>
                    <a:lnTo>
                      <a:pt x="6521" y="17440"/>
                    </a:lnTo>
                    <a:cubicBezTo>
                      <a:pt x="6536" y="17364"/>
                      <a:pt x="6536" y="17288"/>
                      <a:pt x="6552" y="17212"/>
                    </a:cubicBezTo>
                    <a:cubicBezTo>
                      <a:pt x="6552" y="17196"/>
                      <a:pt x="6552" y="17181"/>
                      <a:pt x="6552" y="17166"/>
                    </a:cubicBezTo>
                    <a:cubicBezTo>
                      <a:pt x="6567" y="17105"/>
                      <a:pt x="6567" y="17029"/>
                      <a:pt x="6582" y="16968"/>
                    </a:cubicBezTo>
                    <a:cubicBezTo>
                      <a:pt x="6582" y="16922"/>
                      <a:pt x="6597" y="16892"/>
                      <a:pt x="6597" y="16846"/>
                    </a:cubicBezTo>
                    <a:cubicBezTo>
                      <a:pt x="6628" y="16633"/>
                      <a:pt x="6674" y="16450"/>
                      <a:pt x="6704" y="16267"/>
                    </a:cubicBezTo>
                    <a:cubicBezTo>
                      <a:pt x="6750" y="16084"/>
                      <a:pt x="6795" y="15901"/>
                      <a:pt x="6841" y="15719"/>
                    </a:cubicBezTo>
                    <a:cubicBezTo>
                      <a:pt x="6887" y="15612"/>
                      <a:pt x="6917" y="15475"/>
                      <a:pt x="6978" y="15338"/>
                    </a:cubicBezTo>
                    <a:cubicBezTo>
                      <a:pt x="7024" y="15216"/>
                      <a:pt x="7070" y="15079"/>
                      <a:pt x="7131" y="14957"/>
                    </a:cubicBezTo>
                    <a:lnTo>
                      <a:pt x="7131" y="14941"/>
                    </a:lnTo>
                    <a:cubicBezTo>
                      <a:pt x="7192" y="14804"/>
                      <a:pt x="7237" y="14682"/>
                      <a:pt x="7298" y="14545"/>
                    </a:cubicBezTo>
                    <a:cubicBezTo>
                      <a:pt x="7329" y="14484"/>
                      <a:pt x="7344" y="14423"/>
                      <a:pt x="7374" y="14347"/>
                    </a:cubicBezTo>
                    <a:cubicBezTo>
                      <a:pt x="7405" y="14286"/>
                      <a:pt x="7435" y="14210"/>
                      <a:pt x="7451" y="14134"/>
                    </a:cubicBezTo>
                    <a:cubicBezTo>
                      <a:pt x="7466" y="14104"/>
                      <a:pt x="7481" y="14073"/>
                      <a:pt x="7481" y="14043"/>
                    </a:cubicBezTo>
                    <a:cubicBezTo>
                      <a:pt x="7496" y="14012"/>
                      <a:pt x="7512" y="13982"/>
                      <a:pt x="7512" y="13951"/>
                    </a:cubicBezTo>
                    <a:lnTo>
                      <a:pt x="7527" y="13905"/>
                    </a:lnTo>
                    <a:cubicBezTo>
                      <a:pt x="7542" y="13860"/>
                      <a:pt x="7557" y="13814"/>
                      <a:pt x="7572" y="13768"/>
                    </a:cubicBezTo>
                    <a:lnTo>
                      <a:pt x="7588" y="13707"/>
                    </a:lnTo>
                    <a:cubicBezTo>
                      <a:pt x="7588" y="13662"/>
                      <a:pt x="7603" y="13616"/>
                      <a:pt x="7618" y="13555"/>
                    </a:cubicBezTo>
                    <a:cubicBezTo>
                      <a:pt x="7618" y="13540"/>
                      <a:pt x="7618" y="13509"/>
                      <a:pt x="7618" y="13494"/>
                    </a:cubicBezTo>
                    <a:cubicBezTo>
                      <a:pt x="7633" y="13448"/>
                      <a:pt x="7649" y="13387"/>
                      <a:pt x="7649" y="13342"/>
                    </a:cubicBezTo>
                    <a:cubicBezTo>
                      <a:pt x="7664" y="13205"/>
                      <a:pt x="7679" y="13052"/>
                      <a:pt x="7694" y="12900"/>
                    </a:cubicBezTo>
                    <a:cubicBezTo>
                      <a:pt x="7710" y="12763"/>
                      <a:pt x="7710" y="12641"/>
                      <a:pt x="7725" y="12504"/>
                    </a:cubicBezTo>
                    <a:lnTo>
                      <a:pt x="7725" y="12443"/>
                    </a:lnTo>
                    <a:cubicBezTo>
                      <a:pt x="7694" y="12610"/>
                      <a:pt x="7649" y="12793"/>
                      <a:pt x="7603" y="12991"/>
                    </a:cubicBezTo>
                    <a:cubicBezTo>
                      <a:pt x="7588" y="13083"/>
                      <a:pt x="7572" y="13174"/>
                      <a:pt x="7542" y="13266"/>
                    </a:cubicBezTo>
                    <a:cubicBezTo>
                      <a:pt x="7527" y="13326"/>
                      <a:pt x="7512" y="13387"/>
                      <a:pt x="7496" y="13464"/>
                    </a:cubicBezTo>
                    <a:lnTo>
                      <a:pt x="7481" y="13525"/>
                    </a:lnTo>
                    <a:lnTo>
                      <a:pt x="7451" y="13601"/>
                    </a:lnTo>
                    <a:cubicBezTo>
                      <a:pt x="7420" y="13723"/>
                      <a:pt x="7374" y="13845"/>
                      <a:pt x="7329" y="13966"/>
                    </a:cubicBezTo>
                    <a:cubicBezTo>
                      <a:pt x="7313" y="14043"/>
                      <a:pt x="7283" y="14119"/>
                      <a:pt x="7252" y="14195"/>
                    </a:cubicBezTo>
                    <a:cubicBezTo>
                      <a:pt x="7222" y="14256"/>
                      <a:pt x="7207" y="14317"/>
                      <a:pt x="7176" y="14378"/>
                    </a:cubicBezTo>
                    <a:lnTo>
                      <a:pt x="7161" y="14408"/>
                    </a:lnTo>
                    <a:cubicBezTo>
                      <a:pt x="7131" y="14469"/>
                      <a:pt x="7115" y="14545"/>
                      <a:pt x="7085" y="14606"/>
                    </a:cubicBezTo>
                    <a:cubicBezTo>
                      <a:pt x="7039" y="14682"/>
                      <a:pt x="7009" y="14774"/>
                      <a:pt x="6978" y="14850"/>
                    </a:cubicBezTo>
                    <a:cubicBezTo>
                      <a:pt x="6902" y="15033"/>
                      <a:pt x="6841" y="15170"/>
                      <a:pt x="6795" y="15292"/>
                    </a:cubicBezTo>
                    <a:cubicBezTo>
                      <a:pt x="6567" y="15932"/>
                      <a:pt x="6460" y="16587"/>
                      <a:pt x="6399" y="17105"/>
                    </a:cubicBezTo>
                    <a:cubicBezTo>
                      <a:pt x="6384" y="17181"/>
                      <a:pt x="6384" y="17257"/>
                      <a:pt x="6369" y="17334"/>
                    </a:cubicBezTo>
                    <a:cubicBezTo>
                      <a:pt x="6369" y="17425"/>
                      <a:pt x="6369" y="17486"/>
                      <a:pt x="6369" y="17547"/>
                    </a:cubicBezTo>
                    <a:cubicBezTo>
                      <a:pt x="6369" y="17684"/>
                      <a:pt x="6369" y="17806"/>
                      <a:pt x="6384" y="17928"/>
                    </a:cubicBezTo>
                    <a:lnTo>
                      <a:pt x="6384" y="18004"/>
                    </a:lnTo>
                    <a:lnTo>
                      <a:pt x="6384" y="18019"/>
                    </a:lnTo>
                    <a:cubicBezTo>
                      <a:pt x="6399" y="18050"/>
                      <a:pt x="6399" y="18095"/>
                      <a:pt x="6399" y="18141"/>
                    </a:cubicBezTo>
                    <a:cubicBezTo>
                      <a:pt x="6399" y="18156"/>
                      <a:pt x="6399" y="18156"/>
                      <a:pt x="6399" y="18171"/>
                    </a:cubicBezTo>
                    <a:cubicBezTo>
                      <a:pt x="6338" y="18004"/>
                      <a:pt x="6277" y="17821"/>
                      <a:pt x="6201" y="17638"/>
                    </a:cubicBezTo>
                    <a:cubicBezTo>
                      <a:pt x="6156" y="17532"/>
                      <a:pt x="6110" y="17425"/>
                      <a:pt x="6049" y="17303"/>
                    </a:cubicBezTo>
                    <a:cubicBezTo>
                      <a:pt x="6034" y="17273"/>
                      <a:pt x="6018" y="17227"/>
                      <a:pt x="6003" y="17181"/>
                    </a:cubicBezTo>
                    <a:cubicBezTo>
                      <a:pt x="5957" y="17090"/>
                      <a:pt x="5912" y="16983"/>
                      <a:pt x="5881" y="16892"/>
                    </a:cubicBezTo>
                    <a:cubicBezTo>
                      <a:pt x="5851" y="16816"/>
                      <a:pt x="5820" y="16739"/>
                      <a:pt x="5790" y="16648"/>
                    </a:cubicBezTo>
                    <a:cubicBezTo>
                      <a:pt x="5790" y="16617"/>
                      <a:pt x="5775" y="16572"/>
                      <a:pt x="5759" y="16541"/>
                    </a:cubicBezTo>
                    <a:cubicBezTo>
                      <a:pt x="5744" y="16496"/>
                      <a:pt x="5744" y="16465"/>
                      <a:pt x="5729" y="16435"/>
                    </a:cubicBezTo>
                    <a:cubicBezTo>
                      <a:pt x="5729" y="16419"/>
                      <a:pt x="5729" y="16419"/>
                      <a:pt x="5729" y="16404"/>
                    </a:cubicBezTo>
                    <a:cubicBezTo>
                      <a:pt x="5714" y="16328"/>
                      <a:pt x="5698" y="16237"/>
                      <a:pt x="5683" y="16160"/>
                    </a:cubicBezTo>
                    <a:cubicBezTo>
                      <a:pt x="5668" y="16084"/>
                      <a:pt x="5653" y="16008"/>
                      <a:pt x="5653" y="15947"/>
                    </a:cubicBezTo>
                    <a:lnTo>
                      <a:pt x="5637" y="15901"/>
                    </a:lnTo>
                    <a:cubicBezTo>
                      <a:pt x="5622" y="15658"/>
                      <a:pt x="5607" y="15399"/>
                      <a:pt x="5592" y="15155"/>
                    </a:cubicBezTo>
                    <a:lnTo>
                      <a:pt x="5577" y="15109"/>
                    </a:lnTo>
                    <a:cubicBezTo>
                      <a:pt x="5577" y="14987"/>
                      <a:pt x="5561" y="14850"/>
                      <a:pt x="5561" y="14698"/>
                    </a:cubicBezTo>
                    <a:cubicBezTo>
                      <a:pt x="5561" y="14561"/>
                      <a:pt x="5561" y="14439"/>
                      <a:pt x="5561" y="14317"/>
                    </a:cubicBezTo>
                    <a:cubicBezTo>
                      <a:pt x="5561" y="14195"/>
                      <a:pt x="5577" y="14073"/>
                      <a:pt x="5592" y="13951"/>
                    </a:cubicBezTo>
                    <a:cubicBezTo>
                      <a:pt x="5607" y="13829"/>
                      <a:pt x="5622" y="13707"/>
                      <a:pt x="5637" y="13570"/>
                    </a:cubicBezTo>
                    <a:cubicBezTo>
                      <a:pt x="5653" y="13509"/>
                      <a:pt x="5668" y="13448"/>
                      <a:pt x="5683" y="13387"/>
                    </a:cubicBezTo>
                    <a:cubicBezTo>
                      <a:pt x="5698" y="13311"/>
                      <a:pt x="5714" y="13235"/>
                      <a:pt x="5729" y="13174"/>
                    </a:cubicBezTo>
                    <a:lnTo>
                      <a:pt x="5729" y="13159"/>
                    </a:lnTo>
                    <a:cubicBezTo>
                      <a:pt x="5744" y="13113"/>
                      <a:pt x="5775" y="13052"/>
                      <a:pt x="5790" y="12991"/>
                    </a:cubicBezTo>
                    <a:cubicBezTo>
                      <a:pt x="5805" y="12930"/>
                      <a:pt x="5836" y="12869"/>
                      <a:pt x="5866" y="12808"/>
                    </a:cubicBezTo>
                    <a:cubicBezTo>
                      <a:pt x="5896" y="12748"/>
                      <a:pt x="5912" y="12702"/>
                      <a:pt x="5942" y="12641"/>
                    </a:cubicBezTo>
                    <a:cubicBezTo>
                      <a:pt x="5973" y="12595"/>
                      <a:pt x="6003" y="12549"/>
                      <a:pt x="6018" y="12504"/>
                    </a:cubicBezTo>
                    <a:lnTo>
                      <a:pt x="6034" y="12489"/>
                    </a:lnTo>
                    <a:cubicBezTo>
                      <a:pt x="6079" y="12412"/>
                      <a:pt x="6125" y="12351"/>
                      <a:pt x="6171" y="12275"/>
                    </a:cubicBezTo>
                    <a:cubicBezTo>
                      <a:pt x="6216" y="12229"/>
                      <a:pt x="6262" y="12184"/>
                      <a:pt x="6293" y="12123"/>
                    </a:cubicBezTo>
                    <a:lnTo>
                      <a:pt x="6323" y="12092"/>
                    </a:lnTo>
                    <a:cubicBezTo>
                      <a:pt x="6415" y="11970"/>
                      <a:pt x="6521" y="11864"/>
                      <a:pt x="6613" y="11757"/>
                    </a:cubicBezTo>
                    <a:cubicBezTo>
                      <a:pt x="6719" y="11635"/>
                      <a:pt x="6811" y="11513"/>
                      <a:pt x="6902" y="11392"/>
                    </a:cubicBezTo>
                    <a:cubicBezTo>
                      <a:pt x="6948" y="11346"/>
                      <a:pt x="6993" y="11285"/>
                      <a:pt x="7024" y="11239"/>
                    </a:cubicBezTo>
                    <a:cubicBezTo>
                      <a:pt x="7131" y="11087"/>
                      <a:pt x="7237" y="10950"/>
                      <a:pt x="7329" y="10813"/>
                    </a:cubicBezTo>
                    <a:cubicBezTo>
                      <a:pt x="7374" y="10767"/>
                      <a:pt x="7405" y="10706"/>
                      <a:pt x="7435" y="10660"/>
                    </a:cubicBezTo>
                    <a:lnTo>
                      <a:pt x="7481" y="10599"/>
                    </a:lnTo>
                    <a:cubicBezTo>
                      <a:pt x="7588" y="10447"/>
                      <a:pt x="7679" y="10310"/>
                      <a:pt x="7786" y="10157"/>
                    </a:cubicBezTo>
                    <a:cubicBezTo>
                      <a:pt x="7892" y="10020"/>
                      <a:pt x="7999" y="9868"/>
                      <a:pt x="8151" y="9670"/>
                    </a:cubicBezTo>
                    <a:cubicBezTo>
                      <a:pt x="8243" y="9563"/>
                      <a:pt x="8349" y="9426"/>
                      <a:pt x="8471" y="9304"/>
                    </a:cubicBezTo>
                    <a:close/>
                    <a:moveTo>
                      <a:pt x="4998" y="16313"/>
                    </a:moveTo>
                    <a:cubicBezTo>
                      <a:pt x="5013" y="16328"/>
                      <a:pt x="5043" y="16343"/>
                      <a:pt x="5074" y="16374"/>
                    </a:cubicBezTo>
                    <a:lnTo>
                      <a:pt x="5089" y="16374"/>
                    </a:lnTo>
                    <a:cubicBezTo>
                      <a:pt x="5089" y="16389"/>
                      <a:pt x="5089" y="16389"/>
                      <a:pt x="5104" y="16389"/>
                    </a:cubicBezTo>
                    <a:cubicBezTo>
                      <a:pt x="5135" y="16435"/>
                      <a:pt x="5180" y="16465"/>
                      <a:pt x="5226" y="16496"/>
                    </a:cubicBezTo>
                    <a:cubicBezTo>
                      <a:pt x="5241" y="16511"/>
                      <a:pt x="5241" y="16511"/>
                      <a:pt x="5257" y="16526"/>
                    </a:cubicBezTo>
                    <a:cubicBezTo>
                      <a:pt x="5287" y="16556"/>
                      <a:pt x="5302" y="16572"/>
                      <a:pt x="5333" y="16587"/>
                    </a:cubicBezTo>
                    <a:cubicBezTo>
                      <a:pt x="5394" y="16633"/>
                      <a:pt x="5455" y="16678"/>
                      <a:pt x="5516" y="16724"/>
                    </a:cubicBezTo>
                    <a:cubicBezTo>
                      <a:pt x="5561" y="16831"/>
                      <a:pt x="5592" y="16953"/>
                      <a:pt x="5637" y="17059"/>
                    </a:cubicBezTo>
                    <a:cubicBezTo>
                      <a:pt x="5683" y="17166"/>
                      <a:pt x="5744" y="17273"/>
                      <a:pt x="5790" y="17379"/>
                    </a:cubicBezTo>
                    <a:lnTo>
                      <a:pt x="5820" y="17455"/>
                    </a:lnTo>
                    <a:cubicBezTo>
                      <a:pt x="5881" y="17577"/>
                      <a:pt x="5927" y="17669"/>
                      <a:pt x="5957" y="17775"/>
                    </a:cubicBezTo>
                    <a:cubicBezTo>
                      <a:pt x="6003" y="17867"/>
                      <a:pt x="6049" y="17958"/>
                      <a:pt x="6079" y="18050"/>
                    </a:cubicBezTo>
                    <a:cubicBezTo>
                      <a:pt x="6125" y="18187"/>
                      <a:pt x="6186" y="18339"/>
                      <a:pt x="6232" y="18491"/>
                    </a:cubicBezTo>
                    <a:cubicBezTo>
                      <a:pt x="6247" y="18568"/>
                      <a:pt x="6277" y="18644"/>
                      <a:pt x="6293" y="18720"/>
                    </a:cubicBezTo>
                    <a:cubicBezTo>
                      <a:pt x="6323" y="18796"/>
                      <a:pt x="6338" y="18872"/>
                      <a:pt x="6354" y="18964"/>
                    </a:cubicBezTo>
                    <a:cubicBezTo>
                      <a:pt x="6369" y="19009"/>
                      <a:pt x="6384" y="19070"/>
                      <a:pt x="6399" y="19131"/>
                    </a:cubicBezTo>
                    <a:cubicBezTo>
                      <a:pt x="6415" y="19177"/>
                      <a:pt x="6430" y="19238"/>
                      <a:pt x="6430" y="19299"/>
                    </a:cubicBezTo>
                    <a:cubicBezTo>
                      <a:pt x="6445" y="19375"/>
                      <a:pt x="6460" y="19467"/>
                      <a:pt x="6475" y="19558"/>
                    </a:cubicBezTo>
                    <a:cubicBezTo>
                      <a:pt x="6475" y="19558"/>
                      <a:pt x="6475" y="19573"/>
                      <a:pt x="6475" y="19573"/>
                    </a:cubicBezTo>
                    <a:cubicBezTo>
                      <a:pt x="6475" y="19604"/>
                      <a:pt x="6475" y="19619"/>
                      <a:pt x="6475" y="19649"/>
                    </a:cubicBezTo>
                    <a:cubicBezTo>
                      <a:pt x="6475" y="19665"/>
                      <a:pt x="6491" y="19665"/>
                      <a:pt x="6491" y="19680"/>
                    </a:cubicBezTo>
                    <a:cubicBezTo>
                      <a:pt x="6491" y="19680"/>
                      <a:pt x="6491" y="19695"/>
                      <a:pt x="6491" y="19695"/>
                    </a:cubicBezTo>
                    <a:cubicBezTo>
                      <a:pt x="6491" y="19710"/>
                      <a:pt x="6491" y="19710"/>
                      <a:pt x="6491" y="19710"/>
                    </a:cubicBezTo>
                    <a:cubicBezTo>
                      <a:pt x="6491" y="19726"/>
                      <a:pt x="6491" y="19741"/>
                      <a:pt x="6491" y="19741"/>
                    </a:cubicBezTo>
                    <a:lnTo>
                      <a:pt x="6491" y="19756"/>
                    </a:lnTo>
                    <a:cubicBezTo>
                      <a:pt x="6491" y="19802"/>
                      <a:pt x="6491" y="19832"/>
                      <a:pt x="6506" y="19863"/>
                    </a:cubicBezTo>
                    <a:cubicBezTo>
                      <a:pt x="6506" y="19924"/>
                      <a:pt x="6506" y="20000"/>
                      <a:pt x="6506" y="20061"/>
                    </a:cubicBezTo>
                    <a:lnTo>
                      <a:pt x="6506" y="20076"/>
                    </a:lnTo>
                    <a:cubicBezTo>
                      <a:pt x="6521" y="20137"/>
                      <a:pt x="6521" y="20183"/>
                      <a:pt x="6521" y="20228"/>
                    </a:cubicBezTo>
                    <a:cubicBezTo>
                      <a:pt x="6521" y="20244"/>
                      <a:pt x="6521" y="20244"/>
                      <a:pt x="6521" y="20259"/>
                    </a:cubicBezTo>
                    <a:cubicBezTo>
                      <a:pt x="6536" y="20457"/>
                      <a:pt x="6552" y="20670"/>
                      <a:pt x="6567" y="20883"/>
                    </a:cubicBezTo>
                    <a:lnTo>
                      <a:pt x="6597" y="21127"/>
                    </a:lnTo>
                    <a:cubicBezTo>
                      <a:pt x="6567" y="21112"/>
                      <a:pt x="6552" y="21082"/>
                      <a:pt x="6536" y="21066"/>
                    </a:cubicBezTo>
                    <a:cubicBezTo>
                      <a:pt x="6460" y="20960"/>
                      <a:pt x="6384" y="20853"/>
                      <a:pt x="6308" y="20731"/>
                    </a:cubicBezTo>
                    <a:lnTo>
                      <a:pt x="6293" y="20701"/>
                    </a:lnTo>
                    <a:cubicBezTo>
                      <a:pt x="6262" y="20655"/>
                      <a:pt x="6232" y="20594"/>
                      <a:pt x="6201" y="20533"/>
                    </a:cubicBezTo>
                    <a:lnTo>
                      <a:pt x="6110" y="20396"/>
                    </a:lnTo>
                    <a:lnTo>
                      <a:pt x="6095" y="20365"/>
                    </a:lnTo>
                    <a:cubicBezTo>
                      <a:pt x="5896" y="20015"/>
                      <a:pt x="5759" y="19710"/>
                      <a:pt x="5637" y="19436"/>
                    </a:cubicBezTo>
                    <a:cubicBezTo>
                      <a:pt x="5607" y="19360"/>
                      <a:pt x="5592" y="19284"/>
                      <a:pt x="5561" y="19208"/>
                    </a:cubicBezTo>
                    <a:cubicBezTo>
                      <a:pt x="5531" y="19101"/>
                      <a:pt x="5500" y="19025"/>
                      <a:pt x="5485" y="18933"/>
                    </a:cubicBezTo>
                    <a:cubicBezTo>
                      <a:pt x="5455" y="18842"/>
                      <a:pt x="5439" y="18735"/>
                      <a:pt x="5424" y="18644"/>
                    </a:cubicBezTo>
                    <a:cubicBezTo>
                      <a:pt x="5409" y="18552"/>
                      <a:pt x="5378" y="18461"/>
                      <a:pt x="5363" y="18370"/>
                    </a:cubicBezTo>
                    <a:lnTo>
                      <a:pt x="5363" y="18293"/>
                    </a:lnTo>
                    <a:cubicBezTo>
                      <a:pt x="5333" y="18111"/>
                      <a:pt x="5302" y="17943"/>
                      <a:pt x="5257" y="17775"/>
                    </a:cubicBezTo>
                    <a:cubicBezTo>
                      <a:pt x="5211" y="17577"/>
                      <a:pt x="5165" y="17379"/>
                      <a:pt x="5135" y="17181"/>
                    </a:cubicBezTo>
                    <a:lnTo>
                      <a:pt x="5119" y="17075"/>
                    </a:lnTo>
                    <a:cubicBezTo>
                      <a:pt x="5089" y="16907"/>
                      <a:pt x="5059" y="16755"/>
                      <a:pt x="5028" y="16587"/>
                    </a:cubicBezTo>
                    <a:cubicBezTo>
                      <a:pt x="5013" y="16511"/>
                      <a:pt x="5013" y="16435"/>
                      <a:pt x="4998" y="16358"/>
                    </a:cubicBezTo>
                    <a:lnTo>
                      <a:pt x="4998" y="16313"/>
                    </a:lnTo>
                    <a:close/>
                    <a:moveTo>
                      <a:pt x="7771" y="18217"/>
                    </a:moveTo>
                    <a:cubicBezTo>
                      <a:pt x="7847" y="18248"/>
                      <a:pt x="7923" y="18293"/>
                      <a:pt x="7999" y="18339"/>
                    </a:cubicBezTo>
                    <a:cubicBezTo>
                      <a:pt x="8060" y="18385"/>
                      <a:pt x="8136" y="18431"/>
                      <a:pt x="8182" y="18461"/>
                    </a:cubicBezTo>
                    <a:cubicBezTo>
                      <a:pt x="8228" y="18507"/>
                      <a:pt x="8289" y="18552"/>
                      <a:pt x="8349" y="18613"/>
                    </a:cubicBezTo>
                    <a:cubicBezTo>
                      <a:pt x="8426" y="18690"/>
                      <a:pt x="8487" y="18766"/>
                      <a:pt x="8532" y="18842"/>
                    </a:cubicBezTo>
                    <a:cubicBezTo>
                      <a:pt x="8563" y="18872"/>
                      <a:pt x="8593" y="18918"/>
                      <a:pt x="8608" y="18949"/>
                    </a:cubicBezTo>
                    <a:cubicBezTo>
                      <a:pt x="8639" y="18994"/>
                      <a:pt x="8669" y="19040"/>
                      <a:pt x="8685" y="19070"/>
                    </a:cubicBezTo>
                    <a:cubicBezTo>
                      <a:pt x="8715" y="19131"/>
                      <a:pt x="8730" y="19177"/>
                      <a:pt x="8761" y="19223"/>
                    </a:cubicBezTo>
                    <a:cubicBezTo>
                      <a:pt x="8776" y="19268"/>
                      <a:pt x="8791" y="19314"/>
                      <a:pt x="8807" y="19360"/>
                    </a:cubicBezTo>
                    <a:lnTo>
                      <a:pt x="8822" y="19375"/>
                    </a:lnTo>
                    <a:cubicBezTo>
                      <a:pt x="8883" y="19543"/>
                      <a:pt x="8928" y="19695"/>
                      <a:pt x="8989" y="19863"/>
                    </a:cubicBezTo>
                    <a:cubicBezTo>
                      <a:pt x="9035" y="20030"/>
                      <a:pt x="9081" y="20213"/>
                      <a:pt x="9111" y="20365"/>
                    </a:cubicBezTo>
                    <a:lnTo>
                      <a:pt x="9127" y="20426"/>
                    </a:lnTo>
                    <a:lnTo>
                      <a:pt x="9142" y="20472"/>
                    </a:lnTo>
                    <a:cubicBezTo>
                      <a:pt x="9142" y="20503"/>
                      <a:pt x="9157" y="20533"/>
                      <a:pt x="9157" y="20548"/>
                    </a:cubicBezTo>
                    <a:cubicBezTo>
                      <a:pt x="9157" y="20564"/>
                      <a:pt x="9157" y="20579"/>
                      <a:pt x="9157" y="20594"/>
                    </a:cubicBezTo>
                    <a:cubicBezTo>
                      <a:pt x="9157" y="20594"/>
                      <a:pt x="9172" y="20594"/>
                      <a:pt x="9172" y="20609"/>
                    </a:cubicBezTo>
                    <a:cubicBezTo>
                      <a:pt x="9172" y="20624"/>
                      <a:pt x="9172" y="20655"/>
                      <a:pt x="9172" y="20670"/>
                    </a:cubicBezTo>
                    <a:lnTo>
                      <a:pt x="9187" y="20716"/>
                    </a:lnTo>
                    <a:cubicBezTo>
                      <a:pt x="9187" y="20731"/>
                      <a:pt x="9187" y="20762"/>
                      <a:pt x="9187" y="20792"/>
                    </a:cubicBezTo>
                    <a:lnTo>
                      <a:pt x="9203" y="20823"/>
                    </a:lnTo>
                    <a:cubicBezTo>
                      <a:pt x="9203" y="20975"/>
                      <a:pt x="9218" y="21112"/>
                      <a:pt x="9218" y="21234"/>
                    </a:cubicBezTo>
                    <a:cubicBezTo>
                      <a:pt x="9233" y="21295"/>
                      <a:pt x="9233" y="21356"/>
                      <a:pt x="9233" y="21417"/>
                    </a:cubicBezTo>
                    <a:cubicBezTo>
                      <a:pt x="9233" y="21478"/>
                      <a:pt x="9233" y="21554"/>
                      <a:pt x="9233" y="21630"/>
                    </a:cubicBezTo>
                    <a:cubicBezTo>
                      <a:pt x="9233" y="21676"/>
                      <a:pt x="9218" y="21721"/>
                      <a:pt x="9218" y="21782"/>
                    </a:cubicBezTo>
                    <a:cubicBezTo>
                      <a:pt x="9218" y="21828"/>
                      <a:pt x="9218" y="21874"/>
                      <a:pt x="9218" y="21920"/>
                    </a:cubicBezTo>
                    <a:cubicBezTo>
                      <a:pt x="9203" y="21996"/>
                      <a:pt x="9187" y="22087"/>
                      <a:pt x="9172" y="22194"/>
                    </a:cubicBezTo>
                    <a:cubicBezTo>
                      <a:pt x="9172" y="22224"/>
                      <a:pt x="9172" y="22255"/>
                      <a:pt x="9157" y="22285"/>
                    </a:cubicBezTo>
                    <a:cubicBezTo>
                      <a:pt x="9157" y="22293"/>
                      <a:pt x="9157" y="22297"/>
                      <a:pt x="9157" y="22300"/>
                    </a:cubicBezTo>
                    <a:lnTo>
                      <a:pt x="9142" y="22255"/>
                    </a:lnTo>
                    <a:cubicBezTo>
                      <a:pt x="9127" y="22224"/>
                      <a:pt x="9111" y="22194"/>
                      <a:pt x="9096" y="22163"/>
                    </a:cubicBezTo>
                    <a:cubicBezTo>
                      <a:pt x="9050" y="22041"/>
                      <a:pt x="9020" y="21950"/>
                      <a:pt x="8974" y="21859"/>
                    </a:cubicBezTo>
                    <a:cubicBezTo>
                      <a:pt x="8898" y="21691"/>
                      <a:pt x="8822" y="21523"/>
                      <a:pt x="8715" y="21325"/>
                    </a:cubicBezTo>
                    <a:cubicBezTo>
                      <a:pt x="8624" y="21158"/>
                      <a:pt x="8532" y="20975"/>
                      <a:pt x="8441" y="20792"/>
                    </a:cubicBezTo>
                    <a:cubicBezTo>
                      <a:pt x="8380" y="20685"/>
                      <a:pt x="8304" y="20579"/>
                      <a:pt x="8243" y="20472"/>
                    </a:cubicBezTo>
                    <a:cubicBezTo>
                      <a:pt x="8212" y="20411"/>
                      <a:pt x="8167" y="20350"/>
                      <a:pt x="8136" y="20289"/>
                    </a:cubicBezTo>
                    <a:cubicBezTo>
                      <a:pt x="8090" y="20213"/>
                      <a:pt x="8045" y="20137"/>
                      <a:pt x="7999" y="20046"/>
                    </a:cubicBezTo>
                    <a:cubicBezTo>
                      <a:pt x="7953" y="19969"/>
                      <a:pt x="7908" y="19878"/>
                      <a:pt x="7862" y="19802"/>
                    </a:cubicBezTo>
                    <a:cubicBezTo>
                      <a:pt x="7786" y="19695"/>
                      <a:pt x="7725" y="19573"/>
                      <a:pt x="7664" y="19467"/>
                    </a:cubicBezTo>
                    <a:cubicBezTo>
                      <a:pt x="7618" y="19421"/>
                      <a:pt x="7588" y="19360"/>
                      <a:pt x="7557" y="19299"/>
                    </a:cubicBezTo>
                    <a:lnTo>
                      <a:pt x="7512" y="19238"/>
                    </a:lnTo>
                    <a:cubicBezTo>
                      <a:pt x="7496" y="19208"/>
                      <a:pt x="7496" y="19192"/>
                      <a:pt x="7481" y="19177"/>
                    </a:cubicBezTo>
                    <a:cubicBezTo>
                      <a:pt x="7451" y="19147"/>
                      <a:pt x="7405" y="19116"/>
                      <a:pt x="7359" y="19101"/>
                    </a:cubicBezTo>
                    <a:lnTo>
                      <a:pt x="7329" y="19101"/>
                    </a:lnTo>
                    <a:cubicBezTo>
                      <a:pt x="7313" y="19101"/>
                      <a:pt x="7313" y="19116"/>
                      <a:pt x="7313" y="19131"/>
                    </a:cubicBezTo>
                    <a:cubicBezTo>
                      <a:pt x="7298" y="19177"/>
                      <a:pt x="7298" y="19223"/>
                      <a:pt x="7313" y="19268"/>
                    </a:cubicBezTo>
                    <a:cubicBezTo>
                      <a:pt x="7313" y="19284"/>
                      <a:pt x="7329" y="19299"/>
                      <a:pt x="7344" y="19329"/>
                    </a:cubicBezTo>
                    <a:lnTo>
                      <a:pt x="7374" y="19375"/>
                    </a:lnTo>
                    <a:lnTo>
                      <a:pt x="7390" y="19406"/>
                    </a:lnTo>
                    <a:cubicBezTo>
                      <a:pt x="7405" y="19451"/>
                      <a:pt x="7435" y="19497"/>
                      <a:pt x="7466" y="19543"/>
                    </a:cubicBezTo>
                    <a:lnTo>
                      <a:pt x="7466" y="19558"/>
                    </a:lnTo>
                    <a:cubicBezTo>
                      <a:pt x="7512" y="19634"/>
                      <a:pt x="7557" y="19710"/>
                      <a:pt x="7603" y="19802"/>
                    </a:cubicBezTo>
                    <a:cubicBezTo>
                      <a:pt x="7649" y="19878"/>
                      <a:pt x="7679" y="19939"/>
                      <a:pt x="7725" y="20015"/>
                    </a:cubicBezTo>
                    <a:cubicBezTo>
                      <a:pt x="7771" y="20122"/>
                      <a:pt x="7816" y="20213"/>
                      <a:pt x="7877" y="20320"/>
                    </a:cubicBezTo>
                    <a:cubicBezTo>
                      <a:pt x="7938" y="20426"/>
                      <a:pt x="7999" y="20533"/>
                      <a:pt x="8060" y="20640"/>
                    </a:cubicBezTo>
                    <a:cubicBezTo>
                      <a:pt x="8106" y="20701"/>
                      <a:pt x="8136" y="20762"/>
                      <a:pt x="8167" y="20823"/>
                    </a:cubicBezTo>
                    <a:cubicBezTo>
                      <a:pt x="8197" y="20868"/>
                      <a:pt x="8228" y="20929"/>
                      <a:pt x="8258" y="20990"/>
                    </a:cubicBezTo>
                    <a:lnTo>
                      <a:pt x="8365" y="21188"/>
                    </a:lnTo>
                    <a:cubicBezTo>
                      <a:pt x="8410" y="21249"/>
                      <a:pt x="8441" y="21310"/>
                      <a:pt x="8471" y="21386"/>
                    </a:cubicBezTo>
                    <a:cubicBezTo>
                      <a:pt x="8487" y="21402"/>
                      <a:pt x="8487" y="21402"/>
                      <a:pt x="8502" y="21417"/>
                    </a:cubicBezTo>
                    <a:lnTo>
                      <a:pt x="8502" y="21432"/>
                    </a:lnTo>
                    <a:lnTo>
                      <a:pt x="8517" y="21447"/>
                    </a:lnTo>
                    <a:lnTo>
                      <a:pt x="8517" y="21462"/>
                    </a:lnTo>
                    <a:lnTo>
                      <a:pt x="8532" y="21462"/>
                    </a:lnTo>
                    <a:lnTo>
                      <a:pt x="8532" y="21478"/>
                    </a:lnTo>
                    <a:lnTo>
                      <a:pt x="8532" y="21493"/>
                    </a:lnTo>
                    <a:lnTo>
                      <a:pt x="8548" y="21508"/>
                    </a:lnTo>
                    <a:lnTo>
                      <a:pt x="8548" y="21523"/>
                    </a:lnTo>
                    <a:cubicBezTo>
                      <a:pt x="8639" y="21691"/>
                      <a:pt x="8715" y="21843"/>
                      <a:pt x="8791" y="21996"/>
                    </a:cubicBezTo>
                    <a:cubicBezTo>
                      <a:pt x="8852" y="22133"/>
                      <a:pt x="8913" y="22270"/>
                      <a:pt x="8959" y="22392"/>
                    </a:cubicBezTo>
                    <a:cubicBezTo>
                      <a:pt x="8913" y="22377"/>
                      <a:pt x="8883" y="22361"/>
                      <a:pt x="8837" y="22346"/>
                    </a:cubicBezTo>
                    <a:lnTo>
                      <a:pt x="8791" y="22331"/>
                    </a:lnTo>
                    <a:cubicBezTo>
                      <a:pt x="8746" y="22316"/>
                      <a:pt x="8685" y="22300"/>
                      <a:pt x="8624" y="22285"/>
                    </a:cubicBezTo>
                    <a:lnTo>
                      <a:pt x="8593" y="22270"/>
                    </a:lnTo>
                    <a:cubicBezTo>
                      <a:pt x="8563" y="22255"/>
                      <a:pt x="8517" y="22239"/>
                      <a:pt x="8487" y="22224"/>
                    </a:cubicBezTo>
                    <a:cubicBezTo>
                      <a:pt x="8471" y="22209"/>
                      <a:pt x="8441" y="22209"/>
                      <a:pt x="8426" y="22194"/>
                    </a:cubicBezTo>
                    <a:cubicBezTo>
                      <a:pt x="8334" y="22148"/>
                      <a:pt x="8243" y="22102"/>
                      <a:pt x="8151" y="22072"/>
                    </a:cubicBezTo>
                    <a:lnTo>
                      <a:pt x="8045" y="22011"/>
                    </a:lnTo>
                    <a:cubicBezTo>
                      <a:pt x="7999" y="21996"/>
                      <a:pt x="7953" y="21965"/>
                      <a:pt x="7892" y="21935"/>
                    </a:cubicBezTo>
                    <a:cubicBezTo>
                      <a:pt x="7847" y="21920"/>
                      <a:pt x="7801" y="21904"/>
                      <a:pt x="7755" y="21874"/>
                    </a:cubicBezTo>
                    <a:cubicBezTo>
                      <a:pt x="7725" y="21859"/>
                      <a:pt x="7679" y="21828"/>
                      <a:pt x="7633" y="21813"/>
                    </a:cubicBezTo>
                    <a:lnTo>
                      <a:pt x="7588" y="21798"/>
                    </a:lnTo>
                    <a:cubicBezTo>
                      <a:pt x="7512" y="21752"/>
                      <a:pt x="7435" y="21721"/>
                      <a:pt x="7359" y="21676"/>
                    </a:cubicBezTo>
                    <a:cubicBezTo>
                      <a:pt x="7283" y="21630"/>
                      <a:pt x="7207" y="21584"/>
                      <a:pt x="7131" y="21554"/>
                    </a:cubicBezTo>
                    <a:cubicBezTo>
                      <a:pt x="7085" y="21523"/>
                      <a:pt x="7039" y="21493"/>
                      <a:pt x="6993" y="21462"/>
                    </a:cubicBezTo>
                    <a:cubicBezTo>
                      <a:pt x="6963" y="21447"/>
                      <a:pt x="6917" y="21417"/>
                      <a:pt x="6872" y="21386"/>
                    </a:cubicBezTo>
                    <a:lnTo>
                      <a:pt x="6856" y="21280"/>
                    </a:lnTo>
                    <a:lnTo>
                      <a:pt x="6856" y="21264"/>
                    </a:lnTo>
                    <a:cubicBezTo>
                      <a:pt x="6856" y="21219"/>
                      <a:pt x="6856" y="21158"/>
                      <a:pt x="6872" y="21112"/>
                    </a:cubicBezTo>
                    <a:cubicBezTo>
                      <a:pt x="6872" y="21051"/>
                      <a:pt x="6872" y="20990"/>
                      <a:pt x="6872" y="20929"/>
                    </a:cubicBezTo>
                    <a:lnTo>
                      <a:pt x="6872" y="20883"/>
                    </a:lnTo>
                    <a:cubicBezTo>
                      <a:pt x="6872" y="20823"/>
                      <a:pt x="6872" y="20746"/>
                      <a:pt x="6887" y="20670"/>
                    </a:cubicBezTo>
                    <a:cubicBezTo>
                      <a:pt x="6887" y="20609"/>
                      <a:pt x="6887" y="20533"/>
                      <a:pt x="6887" y="20457"/>
                    </a:cubicBezTo>
                    <a:cubicBezTo>
                      <a:pt x="6902" y="20381"/>
                      <a:pt x="6902" y="20289"/>
                      <a:pt x="6917" y="20213"/>
                    </a:cubicBezTo>
                    <a:cubicBezTo>
                      <a:pt x="6917" y="20152"/>
                      <a:pt x="6933" y="20076"/>
                      <a:pt x="6933" y="20015"/>
                    </a:cubicBezTo>
                    <a:lnTo>
                      <a:pt x="6948" y="19985"/>
                    </a:lnTo>
                    <a:cubicBezTo>
                      <a:pt x="6948" y="19908"/>
                      <a:pt x="6963" y="19832"/>
                      <a:pt x="6993" y="19756"/>
                    </a:cubicBezTo>
                    <a:cubicBezTo>
                      <a:pt x="7009" y="19695"/>
                      <a:pt x="7024" y="19619"/>
                      <a:pt x="7054" y="19527"/>
                    </a:cubicBezTo>
                    <a:lnTo>
                      <a:pt x="7054" y="19512"/>
                    </a:lnTo>
                    <a:cubicBezTo>
                      <a:pt x="7070" y="19451"/>
                      <a:pt x="7100" y="19390"/>
                      <a:pt x="7115" y="19329"/>
                    </a:cubicBezTo>
                    <a:cubicBezTo>
                      <a:pt x="7131" y="19284"/>
                      <a:pt x="7146" y="19253"/>
                      <a:pt x="7161" y="19223"/>
                    </a:cubicBezTo>
                    <a:cubicBezTo>
                      <a:pt x="7176" y="19192"/>
                      <a:pt x="7192" y="19162"/>
                      <a:pt x="7207" y="19116"/>
                    </a:cubicBezTo>
                    <a:cubicBezTo>
                      <a:pt x="7252" y="18994"/>
                      <a:pt x="7313" y="18888"/>
                      <a:pt x="7390" y="18781"/>
                    </a:cubicBezTo>
                    <a:cubicBezTo>
                      <a:pt x="7451" y="18674"/>
                      <a:pt x="7527" y="18552"/>
                      <a:pt x="7603" y="18446"/>
                    </a:cubicBezTo>
                    <a:lnTo>
                      <a:pt x="7618" y="18415"/>
                    </a:lnTo>
                    <a:lnTo>
                      <a:pt x="7694" y="18309"/>
                    </a:lnTo>
                    <a:cubicBezTo>
                      <a:pt x="7710" y="18278"/>
                      <a:pt x="7725" y="18248"/>
                      <a:pt x="7755" y="18217"/>
                    </a:cubicBezTo>
                    <a:close/>
                    <a:moveTo>
                      <a:pt x="640" y="13753"/>
                    </a:moveTo>
                    <a:cubicBezTo>
                      <a:pt x="640" y="13753"/>
                      <a:pt x="640" y="13753"/>
                      <a:pt x="655" y="13768"/>
                    </a:cubicBezTo>
                    <a:cubicBezTo>
                      <a:pt x="671" y="13784"/>
                      <a:pt x="701" y="13799"/>
                      <a:pt x="732" y="13814"/>
                    </a:cubicBezTo>
                    <a:cubicBezTo>
                      <a:pt x="808" y="13875"/>
                      <a:pt x="869" y="13951"/>
                      <a:pt x="945" y="14012"/>
                    </a:cubicBezTo>
                    <a:cubicBezTo>
                      <a:pt x="975" y="14058"/>
                      <a:pt x="1021" y="14088"/>
                      <a:pt x="1051" y="14134"/>
                    </a:cubicBezTo>
                    <a:cubicBezTo>
                      <a:pt x="1067" y="14164"/>
                      <a:pt x="1082" y="14180"/>
                      <a:pt x="1112" y="14195"/>
                    </a:cubicBezTo>
                    <a:cubicBezTo>
                      <a:pt x="1128" y="14225"/>
                      <a:pt x="1158" y="14256"/>
                      <a:pt x="1189" y="14286"/>
                    </a:cubicBezTo>
                    <a:cubicBezTo>
                      <a:pt x="1219" y="14317"/>
                      <a:pt x="1250" y="14347"/>
                      <a:pt x="1280" y="14378"/>
                    </a:cubicBezTo>
                    <a:cubicBezTo>
                      <a:pt x="1310" y="14423"/>
                      <a:pt x="1356" y="14469"/>
                      <a:pt x="1387" y="14515"/>
                    </a:cubicBezTo>
                    <a:cubicBezTo>
                      <a:pt x="1463" y="14606"/>
                      <a:pt x="1539" y="14698"/>
                      <a:pt x="1615" y="14774"/>
                    </a:cubicBezTo>
                    <a:cubicBezTo>
                      <a:pt x="1676" y="14835"/>
                      <a:pt x="1737" y="14911"/>
                      <a:pt x="1798" y="14972"/>
                    </a:cubicBezTo>
                    <a:lnTo>
                      <a:pt x="1844" y="15018"/>
                    </a:lnTo>
                    <a:cubicBezTo>
                      <a:pt x="1889" y="15079"/>
                      <a:pt x="1935" y="15124"/>
                      <a:pt x="1981" y="15170"/>
                    </a:cubicBezTo>
                    <a:lnTo>
                      <a:pt x="1981" y="15185"/>
                    </a:lnTo>
                    <a:cubicBezTo>
                      <a:pt x="2042" y="15246"/>
                      <a:pt x="2103" y="15307"/>
                      <a:pt x="2179" y="15368"/>
                    </a:cubicBezTo>
                    <a:cubicBezTo>
                      <a:pt x="2255" y="15414"/>
                      <a:pt x="2316" y="15460"/>
                      <a:pt x="2392" y="15505"/>
                    </a:cubicBezTo>
                    <a:lnTo>
                      <a:pt x="2407" y="15505"/>
                    </a:lnTo>
                    <a:lnTo>
                      <a:pt x="2651" y="15658"/>
                    </a:lnTo>
                    <a:lnTo>
                      <a:pt x="2697" y="15688"/>
                    </a:lnTo>
                    <a:cubicBezTo>
                      <a:pt x="2788" y="15734"/>
                      <a:pt x="2865" y="15795"/>
                      <a:pt x="2956" y="15840"/>
                    </a:cubicBezTo>
                    <a:cubicBezTo>
                      <a:pt x="3032" y="15901"/>
                      <a:pt x="3108" y="15947"/>
                      <a:pt x="3169" y="16008"/>
                    </a:cubicBezTo>
                    <a:cubicBezTo>
                      <a:pt x="3230" y="16054"/>
                      <a:pt x="3276" y="16099"/>
                      <a:pt x="3337" y="16145"/>
                    </a:cubicBezTo>
                    <a:cubicBezTo>
                      <a:pt x="3383" y="16206"/>
                      <a:pt x="3413" y="16252"/>
                      <a:pt x="3459" y="16297"/>
                    </a:cubicBezTo>
                    <a:cubicBezTo>
                      <a:pt x="3489" y="16343"/>
                      <a:pt x="3520" y="16389"/>
                      <a:pt x="3535" y="16435"/>
                    </a:cubicBezTo>
                    <a:cubicBezTo>
                      <a:pt x="3581" y="16511"/>
                      <a:pt x="3611" y="16587"/>
                      <a:pt x="3642" y="16663"/>
                    </a:cubicBezTo>
                    <a:cubicBezTo>
                      <a:pt x="3703" y="16816"/>
                      <a:pt x="3748" y="16983"/>
                      <a:pt x="3794" y="17151"/>
                    </a:cubicBezTo>
                    <a:cubicBezTo>
                      <a:pt x="3824" y="17227"/>
                      <a:pt x="3824" y="17303"/>
                      <a:pt x="3840" y="17364"/>
                    </a:cubicBezTo>
                    <a:cubicBezTo>
                      <a:pt x="3885" y="17547"/>
                      <a:pt x="3916" y="17745"/>
                      <a:pt x="3977" y="17912"/>
                    </a:cubicBezTo>
                    <a:cubicBezTo>
                      <a:pt x="4007" y="17958"/>
                      <a:pt x="4022" y="18004"/>
                      <a:pt x="4038" y="18050"/>
                    </a:cubicBezTo>
                    <a:cubicBezTo>
                      <a:pt x="4068" y="18126"/>
                      <a:pt x="4083" y="18202"/>
                      <a:pt x="4114" y="18263"/>
                    </a:cubicBezTo>
                    <a:cubicBezTo>
                      <a:pt x="4160" y="18400"/>
                      <a:pt x="4190" y="18522"/>
                      <a:pt x="4221" y="18644"/>
                    </a:cubicBezTo>
                    <a:cubicBezTo>
                      <a:pt x="4251" y="18735"/>
                      <a:pt x="4266" y="18827"/>
                      <a:pt x="4266" y="18903"/>
                    </a:cubicBezTo>
                    <a:cubicBezTo>
                      <a:pt x="4281" y="19070"/>
                      <a:pt x="4281" y="19223"/>
                      <a:pt x="4297" y="19375"/>
                    </a:cubicBezTo>
                    <a:cubicBezTo>
                      <a:pt x="4297" y="19482"/>
                      <a:pt x="4297" y="19573"/>
                      <a:pt x="4312" y="19680"/>
                    </a:cubicBezTo>
                    <a:cubicBezTo>
                      <a:pt x="4312" y="19939"/>
                      <a:pt x="4342" y="20183"/>
                      <a:pt x="4373" y="20426"/>
                    </a:cubicBezTo>
                    <a:lnTo>
                      <a:pt x="4373" y="20472"/>
                    </a:lnTo>
                    <a:cubicBezTo>
                      <a:pt x="4373" y="20472"/>
                      <a:pt x="4373" y="20472"/>
                      <a:pt x="4373" y="20487"/>
                    </a:cubicBezTo>
                    <a:cubicBezTo>
                      <a:pt x="4388" y="20670"/>
                      <a:pt x="4403" y="20838"/>
                      <a:pt x="4403" y="21005"/>
                    </a:cubicBezTo>
                    <a:cubicBezTo>
                      <a:pt x="4419" y="21188"/>
                      <a:pt x="4419" y="21371"/>
                      <a:pt x="4449" y="21539"/>
                    </a:cubicBezTo>
                    <a:cubicBezTo>
                      <a:pt x="4464" y="21706"/>
                      <a:pt x="4495" y="21874"/>
                      <a:pt x="4540" y="22072"/>
                    </a:cubicBezTo>
                    <a:cubicBezTo>
                      <a:pt x="4571" y="22163"/>
                      <a:pt x="4586" y="22239"/>
                      <a:pt x="4601" y="22316"/>
                    </a:cubicBezTo>
                    <a:lnTo>
                      <a:pt x="4617" y="22346"/>
                    </a:lnTo>
                    <a:cubicBezTo>
                      <a:pt x="4601" y="22331"/>
                      <a:pt x="4586" y="22300"/>
                      <a:pt x="4571" y="22285"/>
                    </a:cubicBezTo>
                    <a:cubicBezTo>
                      <a:pt x="4540" y="22239"/>
                      <a:pt x="4495" y="22179"/>
                      <a:pt x="4464" y="22118"/>
                    </a:cubicBezTo>
                    <a:lnTo>
                      <a:pt x="4449" y="22072"/>
                    </a:lnTo>
                    <a:cubicBezTo>
                      <a:pt x="4434" y="22057"/>
                      <a:pt x="4419" y="22026"/>
                      <a:pt x="4403" y="22011"/>
                    </a:cubicBezTo>
                    <a:cubicBezTo>
                      <a:pt x="4403" y="21996"/>
                      <a:pt x="4388" y="21980"/>
                      <a:pt x="4373" y="21965"/>
                    </a:cubicBezTo>
                    <a:cubicBezTo>
                      <a:pt x="4373" y="21935"/>
                      <a:pt x="4358" y="21920"/>
                      <a:pt x="4342" y="21904"/>
                    </a:cubicBezTo>
                    <a:cubicBezTo>
                      <a:pt x="4327" y="21874"/>
                      <a:pt x="4327" y="21843"/>
                      <a:pt x="4312" y="21828"/>
                    </a:cubicBezTo>
                    <a:cubicBezTo>
                      <a:pt x="4297" y="21798"/>
                      <a:pt x="4281" y="21767"/>
                      <a:pt x="4266" y="21737"/>
                    </a:cubicBezTo>
                    <a:cubicBezTo>
                      <a:pt x="4236" y="21645"/>
                      <a:pt x="4205" y="21569"/>
                      <a:pt x="4175" y="21493"/>
                    </a:cubicBezTo>
                    <a:cubicBezTo>
                      <a:pt x="4144" y="21386"/>
                      <a:pt x="4114" y="21295"/>
                      <a:pt x="4068" y="21203"/>
                    </a:cubicBezTo>
                    <a:cubicBezTo>
                      <a:pt x="3992" y="21005"/>
                      <a:pt x="3916" y="20838"/>
                      <a:pt x="3840" y="20685"/>
                    </a:cubicBezTo>
                    <a:cubicBezTo>
                      <a:pt x="3809" y="20640"/>
                      <a:pt x="3794" y="20609"/>
                      <a:pt x="3763" y="20564"/>
                    </a:cubicBezTo>
                    <a:cubicBezTo>
                      <a:pt x="3733" y="20533"/>
                      <a:pt x="3718" y="20487"/>
                      <a:pt x="3687" y="20457"/>
                    </a:cubicBezTo>
                    <a:cubicBezTo>
                      <a:pt x="3642" y="20381"/>
                      <a:pt x="3581" y="20320"/>
                      <a:pt x="3520" y="20259"/>
                    </a:cubicBezTo>
                    <a:lnTo>
                      <a:pt x="3504" y="20228"/>
                    </a:lnTo>
                    <a:cubicBezTo>
                      <a:pt x="3367" y="20091"/>
                      <a:pt x="3245" y="19954"/>
                      <a:pt x="3124" y="19802"/>
                    </a:cubicBezTo>
                    <a:lnTo>
                      <a:pt x="3108" y="19771"/>
                    </a:lnTo>
                    <a:cubicBezTo>
                      <a:pt x="3078" y="19741"/>
                      <a:pt x="3063" y="19710"/>
                      <a:pt x="3032" y="19665"/>
                    </a:cubicBezTo>
                    <a:cubicBezTo>
                      <a:pt x="3017" y="19634"/>
                      <a:pt x="2986" y="19604"/>
                      <a:pt x="2971" y="19558"/>
                    </a:cubicBezTo>
                    <a:lnTo>
                      <a:pt x="2956" y="19543"/>
                    </a:lnTo>
                    <a:cubicBezTo>
                      <a:pt x="2941" y="19512"/>
                      <a:pt x="2910" y="19467"/>
                      <a:pt x="2895" y="19436"/>
                    </a:cubicBezTo>
                    <a:cubicBezTo>
                      <a:pt x="2880" y="19406"/>
                      <a:pt x="2880" y="19390"/>
                      <a:pt x="2865" y="19360"/>
                    </a:cubicBezTo>
                    <a:cubicBezTo>
                      <a:pt x="2849" y="19329"/>
                      <a:pt x="2834" y="19314"/>
                      <a:pt x="2834" y="19284"/>
                    </a:cubicBezTo>
                    <a:cubicBezTo>
                      <a:pt x="2804" y="19223"/>
                      <a:pt x="2773" y="19147"/>
                      <a:pt x="2743" y="19070"/>
                    </a:cubicBezTo>
                    <a:lnTo>
                      <a:pt x="2727" y="19025"/>
                    </a:lnTo>
                    <a:lnTo>
                      <a:pt x="2727" y="19040"/>
                    </a:lnTo>
                    <a:lnTo>
                      <a:pt x="2712" y="18994"/>
                    </a:lnTo>
                    <a:lnTo>
                      <a:pt x="2697" y="18949"/>
                    </a:lnTo>
                    <a:lnTo>
                      <a:pt x="2697" y="18933"/>
                    </a:lnTo>
                    <a:cubicBezTo>
                      <a:pt x="2682" y="18918"/>
                      <a:pt x="2682" y="18903"/>
                      <a:pt x="2682" y="18903"/>
                    </a:cubicBezTo>
                    <a:cubicBezTo>
                      <a:pt x="2636" y="18781"/>
                      <a:pt x="2590" y="18659"/>
                      <a:pt x="2529" y="18522"/>
                    </a:cubicBezTo>
                    <a:cubicBezTo>
                      <a:pt x="2468" y="18415"/>
                      <a:pt x="2423" y="18309"/>
                      <a:pt x="2362" y="18202"/>
                    </a:cubicBezTo>
                    <a:lnTo>
                      <a:pt x="2362" y="18187"/>
                    </a:lnTo>
                    <a:lnTo>
                      <a:pt x="2331" y="18126"/>
                    </a:lnTo>
                    <a:cubicBezTo>
                      <a:pt x="2301" y="18095"/>
                      <a:pt x="2286" y="18050"/>
                      <a:pt x="2270" y="18019"/>
                    </a:cubicBezTo>
                    <a:lnTo>
                      <a:pt x="2240" y="17973"/>
                    </a:lnTo>
                    <a:cubicBezTo>
                      <a:pt x="2209" y="17943"/>
                      <a:pt x="2194" y="17897"/>
                      <a:pt x="2179" y="17867"/>
                    </a:cubicBezTo>
                    <a:cubicBezTo>
                      <a:pt x="2179" y="17867"/>
                      <a:pt x="2179" y="17867"/>
                      <a:pt x="2164" y="17852"/>
                    </a:cubicBezTo>
                    <a:lnTo>
                      <a:pt x="2164" y="17836"/>
                    </a:lnTo>
                    <a:lnTo>
                      <a:pt x="2148" y="17836"/>
                    </a:lnTo>
                    <a:lnTo>
                      <a:pt x="2148" y="17821"/>
                    </a:lnTo>
                    <a:lnTo>
                      <a:pt x="2118" y="17775"/>
                    </a:lnTo>
                    <a:cubicBezTo>
                      <a:pt x="2011" y="17562"/>
                      <a:pt x="1920" y="17349"/>
                      <a:pt x="1828" y="17120"/>
                    </a:cubicBezTo>
                    <a:cubicBezTo>
                      <a:pt x="1768" y="16968"/>
                      <a:pt x="1722" y="16816"/>
                      <a:pt x="1676" y="16663"/>
                    </a:cubicBezTo>
                    <a:lnTo>
                      <a:pt x="1646" y="16587"/>
                    </a:lnTo>
                    <a:lnTo>
                      <a:pt x="1493" y="16130"/>
                    </a:lnTo>
                    <a:lnTo>
                      <a:pt x="1463" y="16038"/>
                    </a:lnTo>
                    <a:cubicBezTo>
                      <a:pt x="1371" y="15734"/>
                      <a:pt x="1265" y="15399"/>
                      <a:pt x="1128" y="14987"/>
                    </a:cubicBezTo>
                    <a:cubicBezTo>
                      <a:pt x="1097" y="14881"/>
                      <a:pt x="1082" y="14789"/>
                      <a:pt x="1051" y="14682"/>
                    </a:cubicBezTo>
                    <a:cubicBezTo>
                      <a:pt x="1021" y="14606"/>
                      <a:pt x="991" y="14530"/>
                      <a:pt x="960" y="14454"/>
                    </a:cubicBezTo>
                    <a:lnTo>
                      <a:pt x="945" y="14408"/>
                    </a:lnTo>
                    <a:cubicBezTo>
                      <a:pt x="930" y="14332"/>
                      <a:pt x="884" y="14256"/>
                      <a:pt x="853" y="14164"/>
                    </a:cubicBezTo>
                    <a:lnTo>
                      <a:pt x="853" y="14149"/>
                    </a:lnTo>
                    <a:cubicBezTo>
                      <a:pt x="838" y="14119"/>
                      <a:pt x="823" y="14088"/>
                      <a:pt x="808" y="14058"/>
                    </a:cubicBezTo>
                    <a:lnTo>
                      <a:pt x="792" y="14027"/>
                    </a:lnTo>
                    <a:cubicBezTo>
                      <a:pt x="777" y="13982"/>
                      <a:pt x="762" y="13936"/>
                      <a:pt x="747" y="13905"/>
                    </a:cubicBezTo>
                    <a:lnTo>
                      <a:pt x="732" y="13890"/>
                    </a:lnTo>
                    <a:lnTo>
                      <a:pt x="732" y="13875"/>
                    </a:lnTo>
                    <a:lnTo>
                      <a:pt x="716" y="13860"/>
                    </a:lnTo>
                    <a:lnTo>
                      <a:pt x="716" y="13845"/>
                    </a:lnTo>
                    <a:cubicBezTo>
                      <a:pt x="701" y="13829"/>
                      <a:pt x="701" y="13829"/>
                      <a:pt x="686" y="13814"/>
                    </a:cubicBezTo>
                    <a:cubicBezTo>
                      <a:pt x="686" y="13799"/>
                      <a:pt x="686" y="13799"/>
                      <a:pt x="671" y="13799"/>
                    </a:cubicBezTo>
                    <a:lnTo>
                      <a:pt x="655" y="13799"/>
                    </a:lnTo>
                    <a:cubicBezTo>
                      <a:pt x="655" y="13799"/>
                      <a:pt x="655" y="13814"/>
                      <a:pt x="655" y="13814"/>
                    </a:cubicBezTo>
                    <a:lnTo>
                      <a:pt x="655" y="13829"/>
                    </a:lnTo>
                    <a:cubicBezTo>
                      <a:pt x="671" y="13829"/>
                      <a:pt x="671" y="13829"/>
                      <a:pt x="671" y="13845"/>
                    </a:cubicBezTo>
                    <a:cubicBezTo>
                      <a:pt x="671" y="13845"/>
                      <a:pt x="671" y="13860"/>
                      <a:pt x="671" y="13860"/>
                    </a:cubicBezTo>
                    <a:cubicBezTo>
                      <a:pt x="671" y="13860"/>
                      <a:pt x="686" y="13875"/>
                      <a:pt x="686" y="13875"/>
                    </a:cubicBezTo>
                    <a:cubicBezTo>
                      <a:pt x="686" y="13890"/>
                      <a:pt x="701" y="13921"/>
                      <a:pt x="701" y="13936"/>
                    </a:cubicBezTo>
                    <a:lnTo>
                      <a:pt x="716" y="14012"/>
                    </a:lnTo>
                    <a:lnTo>
                      <a:pt x="732" y="14043"/>
                    </a:lnTo>
                    <a:cubicBezTo>
                      <a:pt x="747" y="14149"/>
                      <a:pt x="777" y="14256"/>
                      <a:pt x="792" y="14363"/>
                    </a:cubicBezTo>
                    <a:cubicBezTo>
                      <a:pt x="808" y="14439"/>
                      <a:pt x="808" y="14500"/>
                      <a:pt x="823" y="14576"/>
                    </a:cubicBezTo>
                    <a:cubicBezTo>
                      <a:pt x="853" y="14743"/>
                      <a:pt x="899" y="14911"/>
                      <a:pt x="930" y="15094"/>
                    </a:cubicBezTo>
                    <a:lnTo>
                      <a:pt x="945" y="15109"/>
                    </a:lnTo>
                    <a:lnTo>
                      <a:pt x="945" y="15124"/>
                    </a:lnTo>
                    <a:lnTo>
                      <a:pt x="945" y="15140"/>
                    </a:lnTo>
                    <a:lnTo>
                      <a:pt x="960" y="15185"/>
                    </a:lnTo>
                    <a:lnTo>
                      <a:pt x="960" y="15216"/>
                    </a:lnTo>
                    <a:lnTo>
                      <a:pt x="975" y="15231"/>
                    </a:lnTo>
                    <a:lnTo>
                      <a:pt x="975" y="15261"/>
                    </a:lnTo>
                    <a:lnTo>
                      <a:pt x="975" y="15277"/>
                    </a:lnTo>
                    <a:cubicBezTo>
                      <a:pt x="1006" y="15353"/>
                      <a:pt x="1021" y="15429"/>
                      <a:pt x="1051" y="15536"/>
                    </a:cubicBezTo>
                    <a:lnTo>
                      <a:pt x="1051" y="15566"/>
                    </a:lnTo>
                    <a:cubicBezTo>
                      <a:pt x="1082" y="15642"/>
                      <a:pt x="1097" y="15734"/>
                      <a:pt x="1128" y="15810"/>
                    </a:cubicBezTo>
                    <a:cubicBezTo>
                      <a:pt x="1158" y="15901"/>
                      <a:pt x="1189" y="16008"/>
                      <a:pt x="1204" y="16099"/>
                    </a:cubicBezTo>
                    <a:cubicBezTo>
                      <a:pt x="1234" y="16176"/>
                      <a:pt x="1265" y="16237"/>
                      <a:pt x="1280" y="16313"/>
                    </a:cubicBezTo>
                    <a:lnTo>
                      <a:pt x="1295" y="16374"/>
                    </a:lnTo>
                    <a:cubicBezTo>
                      <a:pt x="1356" y="16541"/>
                      <a:pt x="1417" y="16709"/>
                      <a:pt x="1478" y="16892"/>
                    </a:cubicBezTo>
                    <a:cubicBezTo>
                      <a:pt x="1509" y="16983"/>
                      <a:pt x="1554" y="17075"/>
                      <a:pt x="1585" y="17166"/>
                    </a:cubicBezTo>
                    <a:cubicBezTo>
                      <a:pt x="1630" y="17257"/>
                      <a:pt x="1676" y="17349"/>
                      <a:pt x="1707" y="17425"/>
                    </a:cubicBezTo>
                    <a:cubicBezTo>
                      <a:pt x="1783" y="17562"/>
                      <a:pt x="1844" y="17699"/>
                      <a:pt x="1920" y="17821"/>
                    </a:cubicBezTo>
                    <a:cubicBezTo>
                      <a:pt x="1966" y="17897"/>
                      <a:pt x="1996" y="17973"/>
                      <a:pt x="2042" y="18050"/>
                    </a:cubicBezTo>
                    <a:lnTo>
                      <a:pt x="2133" y="18202"/>
                    </a:lnTo>
                    <a:cubicBezTo>
                      <a:pt x="2194" y="18324"/>
                      <a:pt x="2240" y="18415"/>
                      <a:pt x="2286" y="18507"/>
                    </a:cubicBezTo>
                    <a:cubicBezTo>
                      <a:pt x="2316" y="18568"/>
                      <a:pt x="2331" y="18613"/>
                      <a:pt x="2362" y="18659"/>
                    </a:cubicBezTo>
                    <a:cubicBezTo>
                      <a:pt x="2362" y="18674"/>
                      <a:pt x="2362" y="18690"/>
                      <a:pt x="2377" y="18705"/>
                    </a:cubicBezTo>
                    <a:cubicBezTo>
                      <a:pt x="2392" y="18735"/>
                      <a:pt x="2392" y="18750"/>
                      <a:pt x="2407" y="18781"/>
                    </a:cubicBezTo>
                    <a:cubicBezTo>
                      <a:pt x="2407" y="18796"/>
                      <a:pt x="2423" y="18811"/>
                      <a:pt x="2423" y="18827"/>
                    </a:cubicBezTo>
                    <a:lnTo>
                      <a:pt x="2438" y="18872"/>
                    </a:lnTo>
                    <a:lnTo>
                      <a:pt x="2468" y="18949"/>
                    </a:lnTo>
                    <a:cubicBezTo>
                      <a:pt x="2499" y="19025"/>
                      <a:pt x="2529" y="19101"/>
                      <a:pt x="2560" y="19177"/>
                    </a:cubicBezTo>
                    <a:lnTo>
                      <a:pt x="2575" y="19223"/>
                    </a:lnTo>
                    <a:cubicBezTo>
                      <a:pt x="2606" y="19299"/>
                      <a:pt x="2636" y="19390"/>
                      <a:pt x="2682" y="19482"/>
                    </a:cubicBezTo>
                    <a:cubicBezTo>
                      <a:pt x="2697" y="19527"/>
                      <a:pt x="2727" y="19573"/>
                      <a:pt x="2743" y="19619"/>
                    </a:cubicBezTo>
                    <a:cubicBezTo>
                      <a:pt x="2758" y="19649"/>
                      <a:pt x="2788" y="19695"/>
                      <a:pt x="2804" y="19726"/>
                    </a:cubicBezTo>
                    <a:lnTo>
                      <a:pt x="2819" y="19741"/>
                    </a:lnTo>
                    <a:cubicBezTo>
                      <a:pt x="2819" y="19756"/>
                      <a:pt x="2834" y="19771"/>
                      <a:pt x="2849" y="19787"/>
                    </a:cubicBezTo>
                    <a:lnTo>
                      <a:pt x="2849" y="19802"/>
                    </a:lnTo>
                    <a:lnTo>
                      <a:pt x="2895" y="19863"/>
                    </a:lnTo>
                    <a:cubicBezTo>
                      <a:pt x="2925" y="19908"/>
                      <a:pt x="2956" y="19954"/>
                      <a:pt x="2986" y="19985"/>
                    </a:cubicBezTo>
                    <a:cubicBezTo>
                      <a:pt x="3017" y="20046"/>
                      <a:pt x="3063" y="20091"/>
                      <a:pt x="3108" y="20152"/>
                    </a:cubicBezTo>
                    <a:cubicBezTo>
                      <a:pt x="3169" y="20198"/>
                      <a:pt x="3215" y="20259"/>
                      <a:pt x="3261" y="20320"/>
                    </a:cubicBezTo>
                    <a:cubicBezTo>
                      <a:pt x="3291" y="20335"/>
                      <a:pt x="3306" y="20365"/>
                      <a:pt x="3322" y="20381"/>
                    </a:cubicBezTo>
                    <a:cubicBezTo>
                      <a:pt x="3352" y="20411"/>
                      <a:pt x="3383" y="20442"/>
                      <a:pt x="3413" y="20472"/>
                    </a:cubicBezTo>
                    <a:cubicBezTo>
                      <a:pt x="3444" y="20503"/>
                      <a:pt x="3474" y="20533"/>
                      <a:pt x="3489" y="20564"/>
                    </a:cubicBezTo>
                    <a:cubicBezTo>
                      <a:pt x="3504" y="20579"/>
                      <a:pt x="3535" y="20609"/>
                      <a:pt x="3550" y="20624"/>
                    </a:cubicBezTo>
                    <a:lnTo>
                      <a:pt x="3550" y="20640"/>
                    </a:lnTo>
                    <a:lnTo>
                      <a:pt x="3565" y="20655"/>
                    </a:lnTo>
                    <a:cubicBezTo>
                      <a:pt x="3581" y="20670"/>
                      <a:pt x="3596" y="20701"/>
                      <a:pt x="3626" y="20731"/>
                    </a:cubicBezTo>
                    <a:cubicBezTo>
                      <a:pt x="3626" y="20746"/>
                      <a:pt x="3642" y="20777"/>
                      <a:pt x="3657" y="20792"/>
                    </a:cubicBezTo>
                    <a:lnTo>
                      <a:pt x="3687" y="20838"/>
                    </a:lnTo>
                    <a:cubicBezTo>
                      <a:pt x="3718" y="20914"/>
                      <a:pt x="3748" y="20975"/>
                      <a:pt x="3794" y="21051"/>
                    </a:cubicBezTo>
                    <a:cubicBezTo>
                      <a:pt x="3794" y="21082"/>
                      <a:pt x="3809" y="21112"/>
                      <a:pt x="3824" y="21127"/>
                    </a:cubicBezTo>
                    <a:cubicBezTo>
                      <a:pt x="3840" y="21173"/>
                      <a:pt x="3855" y="21203"/>
                      <a:pt x="3870" y="21234"/>
                    </a:cubicBezTo>
                    <a:cubicBezTo>
                      <a:pt x="3885" y="21280"/>
                      <a:pt x="3901" y="21310"/>
                      <a:pt x="3916" y="21341"/>
                    </a:cubicBezTo>
                    <a:lnTo>
                      <a:pt x="3931" y="21371"/>
                    </a:lnTo>
                    <a:lnTo>
                      <a:pt x="3931" y="21402"/>
                    </a:lnTo>
                    <a:lnTo>
                      <a:pt x="3931" y="21417"/>
                    </a:lnTo>
                    <a:lnTo>
                      <a:pt x="3946" y="21417"/>
                    </a:lnTo>
                    <a:cubicBezTo>
                      <a:pt x="3962" y="21478"/>
                      <a:pt x="3992" y="21539"/>
                      <a:pt x="4007" y="21600"/>
                    </a:cubicBezTo>
                    <a:lnTo>
                      <a:pt x="4038" y="21661"/>
                    </a:lnTo>
                    <a:lnTo>
                      <a:pt x="4038" y="21706"/>
                    </a:lnTo>
                    <a:cubicBezTo>
                      <a:pt x="4053" y="21737"/>
                      <a:pt x="4068" y="21767"/>
                      <a:pt x="4083" y="21813"/>
                    </a:cubicBezTo>
                    <a:cubicBezTo>
                      <a:pt x="4099" y="21843"/>
                      <a:pt x="4114" y="21889"/>
                      <a:pt x="4129" y="21920"/>
                    </a:cubicBezTo>
                    <a:cubicBezTo>
                      <a:pt x="4144" y="21935"/>
                      <a:pt x="4160" y="21950"/>
                      <a:pt x="4160" y="21965"/>
                    </a:cubicBezTo>
                    <a:cubicBezTo>
                      <a:pt x="4175" y="21996"/>
                      <a:pt x="4190" y="22026"/>
                      <a:pt x="4205" y="22041"/>
                    </a:cubicBezTo>
                    <a:cubicBezTo>
                      <a:pt x="4221" y="22057"/>
                      <a:pt x="4221" y="22072"/>
                      <a:pt x="4236" y="22087"/>
                    </a:cubicBezTo>
                    <a:lnTo>
                      <a:pt x="4281" y="22163"/>
                    </a:lnTo>
                    <a:cubicBezTo>
                      <a:pt x="4297" y="22194"/>
                      <a:pt x="4327" y="22239"/>
                      <a:pt x="4342" y="22270"/>
                    </a:cubicBezTo>
                    <a:cubicBezTo>
                      <a:pt x="4373" y="22300"/>
                      <a:pt x="4403" y="22346"/>
                      <a:pt x="4419" y="22377"/>
                    </a:cubicBezTo>
                    <a:lnTo>
                      <a:pt x="4449" y="22392"/>
                    </a:lnTo>
                    <a:cubicBezTo>
                      <a:pt x="4525" y="22514"/>
                      <a:pt x="4601" y="22636"/>
                      <a:pt x="4662" y="22742"/>
                    </a:cubicBezTo>
                    <a:cubicBezTo>
                      <a:pt x="4678" y="22773"/>
                      <a:pt x="4708" y="22803"/>
                      <a:pt x="4723" y="22834"/>
                    </a:cubicBezTo>
                    <a:cubicBezTo>
                      <a:pt x="4678" y="22788"/>
                      <a:pt x="4647" y="22742"/>
                      <a:pt x="4617" y="22712"/>
                    </a:cubicBezTo>
                    <a:cubicBezTo>
                      <a:pt x="4540" y="22636"/>
                      <a:pt x="4480" y="22575"/>
                      <a:pt x="4403" y="22514"/>
                    </a:cubicBezTo>
                    <a:cubicBezTo>
                      <a:pt x="4388" y="22483"/>
                      <a:pt x="4358" y="22468"/>
                      <a:pt x="4327" y="22438"/>
                    </a:cubicBezTo>
                    <a:lnTo>
                      <a:pt x="4297" y="22407"/>
                    </a:lnTo>
                    <a:cubicBezTo>
                      <a:pt x="4266" y="22392"/>
                      <a:pt x="4236" y="22361"/>
                      <a:pt x="4205" y="22346"/>
                    </a:cubicBezTo>
                    <a:lnTo>
                      <a:pt x="4190" y="22331"/>
                    </a:lnTo>
                    <a:cubicBezTo>
                      <a:pt x="4114" y="22270"/>
                      <a:pt x="4038" y="22209"/>
                      <a:pt x="3977" y="22163"/>
                    </a:cubicBezTo>
                    <a:cubicBezTo>
                      <a:pt x="3794" y="22041"/>
                      <a:pt x="3642" y="21950"/>
                      <a:pt x="3504" y="21859"/>
                    </a:cubicBezTo>
                    <a:cubicBezTo>
                      <a:pt x="3489" y="21843"/>
                      <a:pt x="3459" y="21828"/>
                      <a:pt x="3444" y="21813"/>
                    </a:cubicBezTo>
                    <a:cubicBezTo>
                      <a:pt x="3367" y="21782"/>
                      <a:pt x="3306" y="21737"/>
                      <a:pt x="3245" y="21691"/>
                    </a:cubicBezTo>
                    <a:cubicBezTo>
                      <a:pt x="3230" y="21676"/>
                      <a:pt x="3215" y="21676"/>
                      <a:pt x="3200" y="21661"/>
                    </a:cubicBezTo>
                    <a:cubicBezTo>
                      <a:pt x="3169" y="21645"/>
                      <a:pt x="3139" y="21615"/>
                      <a:pt x="3108" y="21600"/>
                    </a:cubicBezTo>
                    <a:lnTo>
                      <a:pt x="3047" y="21554"/>
                    </a:lnTo>
                    <a:lnTo>
                      <a:pt x="3002" y="21508"/>
                    </a:lnTo>
                    <a:cubicBezTo>
                      <a:pt x="2956" y="21478"/>
                      <a:pt x="2910" y="21432"/>
                      <a:pt x="2880" y="21402"/>
                    </a:cubicBezTo>
                    <a:cubicBezTo>
                      <a:pt x="2849" y="21371"/>
                      <a:pt x="2819" y="21356"/>
                      <a:pt x="2788" y="21325"/>
                    </a:cubicBezTo>
                    <a:lnTo>
                      <a:pt x="2773" y="21295"/>
                    </a:lnTo>
                    <a:lnTo>
                      <a:pt x="2712" y="21234"/>
                    </a:lnTo>
                    <a:lnTo>
                      <a:pt x="2666" y="21173"/>
                    </a:lnTo>
                    <a:cubicBezTo>
                      <a:pt x="2636" y="21142"/>
                      <a:pt x="2621" y="21112"/>
                      <a:pt x="2590" y="21082"/>
                    </a:cubicBezTo>
                    <a:cubicBezTo>
                      <a:pt x="2575" y="21066"/>
                      <a:pt x="2575" y="21051"/>
                      <a:pt x="2560" y="21036"/>
                    </a:cubicBezTo>
                    <a:cubicBezTo>
                      <a:pt x="2499" y="20944"/>
                      <a:pt x="2423" y="20838"/>
                      <a:pt x="2347" y="20716"/>
                    </a:cubicBezTo>
                    <a:lnTo>
                      <a:pt x="2301" y="20624"/>
                    </a:lnTo>
                    <a:lnTo>
                      <a:pt x="2270" y="20548"/>
                    </a:lnTo>
                    <a:lnTo>
                      <a:pt x="2270" y="20564"/>
                    </a:lnTo>
                    <a:cubicBezTo>
                      <a:pt x="2225" y="20472"/>
                      <a:pt x="2179" y="20381"/>
                      <a:pt x="2133" y="20289"/>
                    </a:cubicBezTo>
                    <a:cubicBezTo>
                      <a:pt x="2103" y="20228"/>
                      <a:pt x="2072" y="20167"/>
                      <a:pt x="2042" y="20106"/>
                    </a:cubicBezTo>
                    <a:cubicBezTo>
                      <a:pt x="1981" y="19985"/>
                      <a:pt x="1905" y="19863"/>
                      <a:pt x="1844" y="19741"/>
                    </a:cubicBezTo>
                    <a:lnTo>
                      <a:pt x="1798" y="19649"/>
                    </a:lnTo>
                    <a:cubicBezTo>
                      <a:pt x="1691" y="19467"/>
                      <a:pt x="1600" y="19253"/>
                      <a:pt x="1509" y="19070"/>
                    </a:cubicBezTo>
                    <a:cubicBezTo>
                      <a:pt x="1463" y="18964"/>
                      <a:pt x="1417" y="18872"/>
                      <a:pt x="1371" y="18766"/>
                    </a:cubicBezTo>
                    <a:cubicBezTo>
                      <a:pt x="1295" y="18629"/>
                      <a:pt x="1219" y="18476"/>
                      <a:pt x="1128" y="18293"/>
                    </a:cubicBezTo>
                    <a:cubicBezTo>
                      <a:pt x="1051" y="18141"/>
                      <a:pt x="991" y="18004"/>
                      <a:pt x="930" y="17867"/>
                    </a:cubicBezTo>
                    <a:cubicBezTo>
                      <a:pt x="884" y="17745"/>
                      <a:pt x="853" y="17623"/>
                      <a:pt x="808" y="17516"/>
                    </a:cubicBezTo>
                    <a:cubicBezTo>
                      <a:pt x="777" y="17410"/>
                      <a:pt x="762" y="17318"/>
                      <a:pt x="732" y="17227"/>
                    </a:cubicBezTo>
                    <a:lnTo>
                      <a:pt x="716" y="17166"/>
                    </a:lnTo>
                    <a:lnTo>
                      <a:pt x="701" y="17105"/>
                    </a:lnTo>
                    <a:cubicBezTo>
                      <a:pt x="686" y="17014"/>
                      <a:pt x="655" y="16907"/>
                      <a:pt x="640" y="16816"/>
                    </a:cubicBezTo>
                    <a:cubicBezTo>
                      <a:pt x="625" y="16694"/>
                      <a:pt x="594" y="16541"/>
                      <a:pt x="579" y="16404"/>
                    </a:cubicBezTo>
                    <a:lnTo>
                      <a:pt x="579" y="16358"/>
                    </a:lnTo>
                    <a:cubicBezTo>
                      <a:pt x="533" y="16115"/>
                      <a:pt x="503" y="15840"/>
                      <a:pt x="472" y="15597"/>
                    </a:cubicBezTo>
                    <a:cubicBezTo>
                      <a:pt x="457" y="15414"/>
                      <a:pt x="442" y="15246"/>
                      <a:pt x="442" y="15094"/>
                    </a:cubicBezTo>
                    <a:cubicBezTo>
                      <a:pt x="427" y="14972"/>
                      <a:pt x="427" y="14835"/>
                      <a:pt x="427" y="14713"/>
                    </a:cubicBezTo>
                    <a:lnTo>
                      <a:pt x="427" y="14606"/>
                    </a:lnTo>
                    <a:cubicBezTo>
                      <a:pt x="442" y="14576"/>
                      <a:pt x="442" y="14530"/>
                      <a:pt x="442" y="14484"/>
                    </a:cubicBezTo>
                    <a:lnTo>
                      <a:pt x="442" y="14423"/>
                    </a:lnTo>
                    <a:cubicBezTo>
                      <a:pt x="442" y="14302"/>
                      <a:pt x="457" y="14164"/>
                      <a:pt x="472" y="14027"/>
                    </a:cubicBezTo>
                    <a:cubicBezTo>
                      <a:pt x="488" y="13982"/>
                      <a:pt x="488" y="13936"/>
                      <a:pt x="503" y="13890"/>
                    </a:cubicBezTo>
                    <a:cubicBezTo>
                      <a:pt x="503" y="13890"/>
                      <a:pt x="518" y="13875"/>
                      <a:pt x="518" y="13860"/>
                    </a:cubicBezTo>
                    <a:cubicBezTo>
                      <a:pt x="533" y="13829"/>
                      <a:pt x="549" y="13814"/>
                      <a:pt x="549" y="13799"/>
                    </a:cubicBezTo>
                    <a:lnTo>
                      <a:pt x="564" y="13784"/>
                    </a:lnTo>
                    <a:lnTo>
                      <a:pt x="564" y="13768"/>
                    </a:lnTo>
                    <a:lnTo>
                      <a:pt x="579" y="13768"/>
                    </a:lnTo>
                    <a:lnTo>
                      <a:pt x="594" y="13753"/>
                    </a:lnTo>
                    <a:close/>
                    <a:moveTo>
                      <a:pt x="15602" y="17547"/>
                    </a:moveTo>
                    <a:cubicBezTo>
                      <a:pt x="15602" y="17556"/>
                      <a:pt x="15602" y="17562"/>
                      <a:pt x="15602" y="17562"/>
                    </a:cubicBezTo>
                    <a:cubicBezTo>
                      <a:pt x="15602" y="17623"/>
                      <a:pt x="15602" y="17684"/>
                      <a:pt x="15602" y="17745"/>
                    </a:cubicBezTo>
                    <a:cubicBezTo>
                      <a:pt x="15617" y="17836"/>
                      <a:pt x="15617" y="17943"/>
                      <a:pt x="15617" y="18050"/>
                    </a:cubicBezTo>
                    <a:lnTo>
                      <a:pt x="15632" y="18111"/>
                    </a:lnTo>
                    <a:cubicBezTo>
                      <a:pt x="15632" y="18248"/>
                      <a:pt x="15647" y="18385"/>
                      <a:pt x="15647" y="18522"/>
                    </a:cubicBezTo>
                    <a:cubicBezTo>
                      <a:pt x="15647" y="18583"/>
                      <a:pt x="15663" y="18644"/>
                      <a:pt x="15663" y="18705"/>
                    </a:cubicBezTo>
                    <a:lnTo>
                      <a:pt x="15663" y="18750"/>
                    </a:lnTo>
                    <a:lnTo>
                      <a:pt x="15663" y="18766"/>
                    </a:lnTo>
                    <a:cubicBezTo>
                      <a:pt x="15663" y="18811"/>
                      <a:pt x="15678" y="18857"/>
                      <a:pt x="15678" y="18903"/>
                    </a:cubicBezTo>
                    <a:cubicBezTo>
                      <a:pt x="15693" y="19055"/>
                      <a:pt x="15724" y="19192"/>
                      <a:pt x="15739" y="19314"/>
                    </a:cubicBezTo>
                    <a:cubicBezTo>
                      <a:pt x="15769" y="19436"/>
                      <a:pt x="15800" y="19543"/>
                      <a:pt x="15815" y="19665"/>
                    </a:cubicBezTo>
                    <a:lnTo>
                      <a:pt x="15846" y="19802"/>
                    </a:lnTo>
                    <a:cubicBezTo>
                      <a:pt x="15891" y="20000"/>
                      <a:pt x="15952" y="20213"/>
                      <a:pt x="15983" y="20426"/>
                    </a:cubicBezTo>
                    <a:cubicBezTo>
                      <a:pt x="16044" y="20731"/>
                      <a:pt x="16089" y="21051"/>
                      <a:pt x="16135" y="21447"/>
                    </a:cubicBezTo>
                    <a:cubicBezTo>
                      <a:pt x="16135" y="21539"/>
                      <a:pt x="16150" y="21661"/>
                      <a:pt x="16150" y="21767"/>
                    </a:cubicBezTo>
                    <a:lnTo>
                      <a:pt x="16150" y="21782"/>
                    </a:lnTo>
                    <a:cubicBezTo>
                      <a:pt x="16166" y="21889"/>
                      <a:pt x="16166" y="22011"/>
                      <a:pt x="16166" y="22133"/>
                    </a:cubicBezTo>
                    <a:cubicBezTo>
                      <a:pt x="16150" y="22224"/>
                      <a:pt x="16150" y="22346"/>
                      <a:pt x="16135" y="22453"/>
                    </a:cubicBezTo>
                    <a:cubicBezTo>
                      <a:pt x="16135" y="22575"/>
                      <a:pt x="16120" y="22697"/>
                      <a:pt x="16105" y="22788"/>
                    </a:cubicBezTo>
                    <a:cubicBezTo>
                      <a:pt x="16089" y="22834"/>
                      <a:pt x="16074" y="22895"/>
                      <a:pt x="16074" y="22956"/>
                    </a:cubicBezTo>
                    <a:cubicBezTo>
                      <a:pt x="16059" y="23001"/>
                      <a:pt x="16044" y="23062"/>
                      <a:pt x="16028" y="23123"/>
                    </a:cubicBezTo>
                    <a:cubicBezTo>
                      <a:pt x="15998" y="23215"/>
                      <a:pt x="15952" y="23336"/>
                      <a:pt x="15922" y="23443"/>
                    </a:cubicBezTo>
                    <a:cubicBezTo>
                      <a:pt x="15861" y="23565"/>
                      <a:pt x="15830" y="23672"/>
                      <a:pt x="15785" y="23778"/>
                    </a:cubicBezTo>
                    <a:cubicBezTo>
                      <a:pt x="15708" y="23915"/>
                      <a:pt x="15647" y="24037"/>
                      <a:pt x="15587" y="24159"/>
                    </a:cubicBezTo>
                    <a:cubicBezTo>
                      <a:pt x="15526" y="24281"/>
                      <a:pt x="15465" y="24403"/>
                      <a:pt x="15404" y="24510"/>
                    </a:cubicBezTo>
                    <a:cubicBezTo>
                      <a:pt x="15343" y="24616"/>
                      <a:pt x="15267" y="24723"/>
                      <a:pt x="15190" y="24830"/>
                    </a:cubicBezTo>
                    <a:lnTo>
                      <a:pt x="15175" y="24860"/>
                    </a:lnTo>
                    <a:cubicBezTo>
                      <a:pt x="15145" y="24906"/>
                      <a:pt x="15114" y="24936"/>
                      <a:pt x="15084" y="24982"/>
                    </a:cubicBezTo>
                    <a:cubicBezTo>
                      <a:pt x="15053" y="25028"/>
                      <a:pt x="15008" y="25089"/>
                      <a:pt x="14962" y="25134"/>
                    </a:cubicBezTo>
                    <a:cubicBezTo>
                      <a:pt x="14947" y="25165"/>
                      <a:pt x="14916" y="25195"/>
                      <a:pt x="14901" y="25210"/>
                    </a:cubicBezTo>
                    <a:cubicBezTo>
                      <a:pt x="14855" y="25241"/>
                      <a:pt x="14825" y="25271"/>
                      <a:pt x="14794" y="25302"/>
                    </a:cubicBezTo>
                    <a:cubicBezTo>
                      <a:pt x="14718" y="25348"/>
                      <a:pt x="14642" y="25393"/>
                      <a:pt x="14581" y="25439"/>
                    </a:cubicBezTo>
                    <a:lnTo>
                      <a:pt x="14505" y="25469"/>
                    </a:lnTo>
                    <a:cubicBezTo>
                      <a:pt x="14490" y="25485"/>
                      <a:pt x="14474" y="25485"/>
                      <a:pt x="14459" y="25500"/>
                    </a:cubicBezTo>
                    <a:lnTo>
                      <a:pt x="14413" y="25530"/>
                    </a:lnTo>
                    <a:cubicBezTo>
                      <a:pt x="14383" y="25546"/>
                      <a:pt x="14337" y="25561"/>
                      <a:pt x="14307" y="25576"/>
                    </a:cubicBezTo>
                    <a:cubicBezTo>
                      <a:pt x="14246" y="25607"/>
                      <a:pt x="14170" y="25637"/>
                      <a:pt x="14109" y="25668"/>
                    </a:cubicBezTo>
                    <a:cubicBezTo>
                      <a:pt x="14078" y="25683"/>
                      <a:pt x="14048" y="25698"/>
                      <a:pt x="14002" y="25713"/>
                    </a:cubicBezTo>
                    <a:cubicBezTo>
                      <a:pt x="13926" y="25744"/>
                      <a:pt x="13850" y="25789"/>
                      <a:pt x="13773" y="25820"/>
                    </a:cubicBezTo>
                    <a:cubicBezTo>
                      <a:pt x="13713" y="25850"/>
                      <a:pt x="13652" y="25881"/>
                      <a:pt x="13591" y="25911"/>
                    </a:cubicBezTo>
                    <a:cubicBezTo>
                      <a:pt x="13545" y="25942"/>
                      <a:pt x="13484" y="25972"/>
                      <a:pt x="13438" y="26018"/>
                    </a:cubicBezTo>
                    <a:cubicBezTo>
                      <a:pt x="13377" y="26048"/>
                      <a:pt x="13316" y="26079"/>
                      <a:pt x="13271" y="26125"/>
                    </a:cubicBezTo>
                    <a:lnTo>
                      <a:pt x="13240" y="26140"/>
                    </a:lnTo>
                    <a:cubicBezTo>
                      <a:pt x="13195" y="26170"/>
                      <a:pt x="13149" y="26201"/>
                      <a:pt x="13118" y="26247"/>
                    </a:cubicBezTo>
                    <a:lnTo>
                      <a:pt x="13042" y="26307"/>
                    </a:lnTo>
                    <a:cubicBezTo>
                      <a:pt x="13012" y="26323"/>
                      <a:pt x="12996" y="26353"/>
                      <a:pt x="12981" y="26368"/>
                    </a:cubicBezTo>
                    <a:lnTo>
                      <a:pt x="12951" y="26399"/>
                    </a:lnTo>
                    <a:cubicBezTo>
                      <a:pt x="12935" y="26414"/>
                      <a:pt x="12920" y="26429"/>
                      <a:pt x="12905" y="26460"/>
                    </a:cubicBezTo>
                    <a:cubicBezTo>
                      <a:pt x="12875" y="26475"/>
                      <a:pt x="12859" y="26490"/>
                      <a:pt x="12844" y="26521"/>
                    </a:cubicBezTo>
                    <a:lnTo>
                      <a:pt x="12829" y="26536"/>
                    </a:lnTo>
                    <a:cubicBezTo>
                      <a:pt x="12737" y="26627"/>
                      <a:pt x="12661" y="26734"/>
                      <a:pt x="12600" y="26825"/>
                    </a:cubicBezTo>
                    <a:cubicBezTo>
                      <a:pt x="12524" y="26932"/>
                      <a:pt x="12448" y="27024"/>
                      <a:pt x="12387" y="27130"/>
                    </a:cubicBezTo>
                    <a:cubicBezTo>
                      <a:pt x="12357" y="27191"/>
                      <a:pt x="12326" y="27237"/>
                      <a:pt x="12296" y="27267"/>
                    </a:cubicBezTo>
                    <a:cubicBezTo>
                      <a:pt x="12296" y="27283"/>
                      <a:pt x="12280" y="27298"/>
                      <a:pt x="12265" y="27313"/>
                    </a:cubicBezTo>
                    <a:cubicBezTo>
                      <a:pt x="12250" y="27328"/>
                      <a:pt x="12250" y="27344"/>
                      <a:pt x="12235" y="27359"/>
                    </a:cubicBezTo>
                    <a:cubicBezTo>
                      <a:pt x="12225" y="27368"/>
                      <a:pt x="12216" y="27378"/>
                      <a:pt x="12210" y="27387"/>
                    </a:cubicBezTo>
                    <a:lnTo>
                      <a:pt x="12210" y="27387"/>
                    </a:lnTo>
                    <a:lnTo>
                      <a:pt x="12219" y="27359"/>
                    </a:lnTo>
                    <a:cubicBezTo>
                      <a:pt x="12280" y="27191"/>
                      <a:pt x="12357" y="27008"/>
                      <a:pt x="12417" y="26810"/>
                    </a:cubicBezTo>
                    <a:lnTo>
                      <a:pt x="12433" y="26780"/>
                    </a:lnTo>
                    <a:cubicBezTo>
                      <a:pt x="12494" y="26627"/>
                      <a:pt x="12539" y="26460"/>
                      <a:pt x="12616" y="26307"/>
                    </a:cubicBezTo>
                    <a:cubicBezTo>
                      <a:pt x="12631" y="26262"/>
                      <a:pt x="12661" y="26216"/>
                      <a:pt x="12692" y="26170"/>
                    </a:cubicBezTo>
                    <a:cubicBezTo>
                      <a:pt x="12722" y="26094"/>
                      <a:pt x="12768" y="26033"/>
                      <a:pt x="12814" y="25972"/>
                    </a:cubicBezTo>
                    <a:lnTo>
                      <a:pt x="12829" y="25957"/>
                    </a:lnTo>
                    <a:cubicBezTo>
                      <a:pt x="12890" y="25881"/>
                      <a:pt x="12935" y="25789"/>
                      <a:pt x="12996" y="25713"/>
                    </a:cubicBezTo>
                    <a:cubicBezTo>
                      <a:pt x="13073" y="25591"/>
                      <a:pt x="13134" y="25469"/>
                      <a:pt x="13195" y="25348"/>
                    </a:cubicBezTo>
                    <a:cubicBezTo>
                      <a:pt x="13225" y="25302"/>
                      <a:pt x="13240" y="25271"/>
                      <a:pt x="13255" y="25226"/>
                    </a:cubicBezTo>
                    <a:cubicBezTo>
                      <a:pt x="13316" y="25134"/>
                      <a:pt x="13362" y="25043"/>
                      <a:pt x="13423" y="24936"/>
                    </a:cubicBezTo>
                    <a:cubicBezTo>
                      <a:pt x="13454" y="24875"/>
                      <a:pt x="13499" y="24814"/>
                      <a:pt x="13530" y="24738"/>
                    </a:cubicBezTo>
                    <a:lnTo>
                      <a:pt x="13560" y="24677"/>
                    </a:lnTo>
                    <a:cubicBezTo>
                      <a:pt x="13636" y="24540"/>
                      <a:pt x="13713" y="24403"/>
                      <a:pt x="13804" y="24266"/>
                    </a:cubicBezTo>
                    <a:cubicBezTo>
                      <a:pt x="13834" y="24205"/>
                      <a:pt x="13880" y="24129"/>
                      <a:pt x="13926" y="24053"/>
                    </a:cubicBezTo>
                    <a:cubicBezTo>
                      <a:pt x="14048" y="23824"/>
                      <a:pt x="14185" y="23565"/>
                      <a:pt x="14276" y="23321"/>
                    </a:cubicBezTo>
                    <a:cubicBezTo>
                      <a:pt x="14337" y="23154"/>
                      <a:pt x="14383" y="22986"/>
                      <a:pt x="14444" y="22818"/>
                    </a:cubicBezTo>
                    <a:lnTo>
                      <a:pt x="14444" y="22803"/>
                    </a:lnTo>
                    <a:lnTo>
                      <a:pt x="14474" y="22727"/>
                    </a:lnTo>
                    <a:cubicBezTo>
                      <a:pt x="14520" y="22575"/>
                      <a:pt x="14566" y="22438"/>
                      <a:pt x="14611" y="22285"/>
                    </a:cubicBezTo>
                    <a:cubicBezTo>
                      <a:pt x="14642" y="22209"/>
                      <a:pt x="14672" y="22118"/>
                      <a:pt x="14703" y="22041"/>
                    </a:cubicBezTo>
                    <a:cubicBezTo>
                      <a:pt x="14718" y="21980"/>
                      <a:pt x="14733" y="21935"/>
                      <a:pt x="14749" y="21874"/>
                    </a:cubicBezTo>
                    <a:cubicBezTo>
                      <a:pt x="14810" y="21706"/>
                      <a:pt x="14855" y="21569"/>
                      <a:pt x="14886" y="21417"/>
                    </a:cubicBezTo>
                    <a:cubicBezTo>
                      <a:pt x="14931" y="21264"/>
                      <a:pt x="14962" y="21127"/>
                      <a:pt x="14992" y="20975"/>
                    </a:cubicBezTo>
                    <a:cubicBezTo>
                      <a:pt x="15008" y="20929"/>
                      <a:pt x="15023" y="20899"/>
                      <a:pt x="15023" y="20853"/>
                    </a:cubicBezTo>
                    <a:cubicBezTo>
                      <a:pt x="15053" y="20731"/>
                      <a:pt x="15069" y="20624"/>
                      <a:pt x="15084" y="20518"/>
                    </a:cubicBezTo>
                    <a:cubicBezTo>
                      <a:pt x="15084" y="20503"/>
                      <a:pt x="15099" y="20503"/>
                      <a:pt x="15099" y="20487"/>
                    </a:cubicBezTo>
                    <a:lnTo>
                      <a:pt x="15084" y="20487"/>
                    </a:lnTo>
                    <a:lnTo>
                      <a:pt x="15099" y="20396"/>
                    </a:lnTo>
                    <a:cubicBezTo>
                      <a:pt x="15114" y="20350"/>
                      <a:pt x="15129" y="20305"/>
                      <a:pt x="15129" y="20244"/>
                    </a:cubicBezTo>
                    <a:lnTo>
                      <a:pt x="15145" y="20198"/>
                    </a:lnTo>
                    <a:cubicBezTo>
                      <a:pt x="15145" y="20137"/>
                      <a:pt x="15160" y="20076"/>
                      <a:pt x="15160" y="20015"/>
                    </a:cubicBezTo>
                    <a:cubicBezTo>
                      <a:pt x="15175" y="19847"/>
                      <a:pt x="15175" y="19695"/>
                      <a:pt x="15160" y="19527"/>
                    </a:cubicBezTo>
                    <a:cubicBezTo>
                      <a:pt x="15129" y="19604"/>
                      <a:pt x="15099" y="19680"/>
                      <a:pt x="15069" y="19771"/>
                    </a:cubicBezTo>
                    <a:cubicBezTo>
                      <a:pt x="15038" y="19847"/>
                      <a:pt x="15023" y="19939"/>
                      <a:pt x="14992" y="20030"/>
                    </a:cubicBezTo>
                    <a:cubicBezTo>
                      <a:pt x="14992" y="20091"/>
                      <a:pt x="14977" y="20152"/>
                      <a:pt x="14962" y="20213"/>
                    </a:cubicBezTo>
                    <a:cubicBezTo>
                      <a:pt x="14962" y="20244"/>
                      <a:pt x="14962" y="20274"/>
                      <a:pt x="14947" y="20305"/>
                    </a:cubicBezTo>
                    <a:cubicBezTo>
                      <a:pt x="14931" y="20396"/>
                      <a:pt x="14916" y="20487"/>
                      <a:pt x="14901" y="20594"/>
                    </a:cubicBezTo>
                    <a:cubicBezTo>
                      <a:pt x="14870" y="20762"/>
                      <a:pt x="14825" y="20960"/>
                      <a:pt x="14779" y="21142"/>
                    </a:cubicBezTo>
                    <a:cubicBezTo>
                      <a:pt x="14764" y="21219"/>
                      <a:pt x="14733" y="21310"/>
                      <a:pt x="14718" y="21402"/>
                    </a:cubicBezTo>
                    <a:cubicBezTo>
                      <a:pt x="14688" y="21493"/>
                      <a:pt x="14657" y="21584"/>
                      <a:pt x="14627" y="21691"/>
                    </a:cubicBezTo>
                    <a:cubicBezTo>
                      <a:pt x="14611" y="21737"/>
                      <a:pt x="14596" y="21798"/>
                      <a:pt x="14581" y="21859"/>
                    </a:cubicBezTo>
                    <a:cubicBezTo>
                      <a:pt x="14535" y="21980"/>
                      <a:pt x="14490" y="22102"/>
                      <a:pt x="14459" y="22224"/>
                    </a:cubicBezTo>
                    <a:lnTo>
                      <a:pt x="14444" y="22270"/>
                    </a:lnTo>
                    <a:lnTo>
                      <a:pt x="14429" y="22316"/>
                    </a:lnTo>
                    <a:cubicBezTo>
                      <a:pt x="14383" y="22453"/>
                      <a:pt x="14337" y="22590"/>
                      <a:pt x="14307" y="22742"/>
                    </a:cubicBezTo>
                    <a:lnTo>
                      <a:pt x="14246" y="22910"/>
                    </a:lnTo>
                    <a:cubicBezTo>
                      <a:pt x="14215" y="23001"/>
                      <a:pt x="14185" y="23093"/>
                      <a:pt x="14154" y="23199"/>
                    </a:cubicBezTo>
                    <a:cubicBezTo>
                      <a:pt x="14124" y="23306"/>
                      <a:pt x="14078" y="23397"/>
                      <a:pt x="14032" y="23504"/>
                    </a:cubicBezTo>
                    <a:cubicBezTo>
                      <a:pt x="14002" y="23580"/>
                      <a:pt x="13956" y="23656"/>
                      <a:pt x="13926" y="23733"/>
                    </a:cubicBezTo>
                    <a:cubicBezTo>
                      <a:pt x="13880" y="23824"/>
                      <a:pt x="13834" y="23900"/>
                      <a:pt x="13789" y="23992"/>
                    </a:cubicBezTo>
                    <a:cubicBezTo>
                      <a:pt x="13743" y="24098"/>
                      <a:pt x="13667" y="24205"/>
                      <a:pt x="13621" y="24312"/>
                    </a:cubicBezTo>
                    <a:cubicBezTo>
                      <a:pt x="13591" y="24357"/>
                      <a:pt x="13560" y="24403"/>
                      <a:pt x="13530" y="24464"/>
                    </a:cubicBezTo>
                    <a:lnTo>
                      <a:pt x="13454" y="24571"/>
                    </a:lnTo>
                    <a:cubicBezTo>
                      <a:pt x="13393" y="24692"/>
                      <a:pt x="13316" y="24814"/>
                      <a:pt x="13255" y="24936"/>
                    </a:cubicBezTo>
                    <a:cubicBezTo>
                      <a:pt x="13195" y="25028"/>
                      <a:pt x="13149" y="25104"/>
                      <a:pt x="13103" y="25195"/>
                    </a:cubicBezTo>
                    <a:cubicBezTo>
                      <a:pt x="13057" y="25271"/>
                      <a:pt x="13012" y="25332"/>
                      <a:pt x="12981" y="25409"/>
                    </a:cubicBezTo>
                    <a:lnTo>
                      <a:pt x="12951" y="25454"/>
                    </a:lnTo>
                    <a:lnTo>
                      <a:pt x="12935" y="25469"/>
                    </a:lnTo>
                    <a:cubicBezTo>
                      <a:pt x="12935" y="25485"/>
                      <a:pt x="12935" y="25485"/>
                      <a:pt x="12920" y="25485"/>
                    </a:cubicBezTo>
                    <a:lnTo>
                      <a:pt x="12935" y="25485"/>
                    </a:lnTo>
                    <a:lnTo>
                      <a:pt x="12905" y="25515"/>
                    </a:lnTo>
                    <a:cubicBezTo>
                      <a:pt x="12875" y="25591"/>
                      <a:pt x="12829" y="25652"/>
                      <a:pt x="12783" y="25713"/>
                    </a:cubicBezTo>
                    <a:cubicBezTo>
                      <a:pt x="12722" y="25789"/>
                      <a:pt x="12676" y="25866"/>
                      <a:pt x="12616" y="25942"/>
                    </a:cubicBezTo>
                    <a:cubicBezTo>
                      <a:pt x="12555" y="26018"/>
                      <a:pt x="12509" y="26094"/>
                      <a:pt x="12463" y="26170"/>
                    </a:cubicBezTo>
                    <a:cubicBezTo>
                      <a:pt x="12417" y="26247"/>
                      <a:pt x="12387" y="26338"/>
                      <a:pt x="12341" y="26429"/>
                    </a:cubicBezTo>
                    <a:cubicBezTo>
                      <a:pt x="12311" y="26506"/>
                      <a:pt x="12280" y="26582"/>
                      <a:pt x="12250" y="26643"/>
                    </a:cubicBezTo>
                    <a:lnTo>
                      <a:pt x="12235" y="26704"/>
                    </a:lnTo>
                    <a:cubicBezTo>
                      <a:pt x="12204" y="26780"/>
                      <a:pt x="12174" y="26871"/>
                      <a:pt x="12143" y="26947"/>
                    </a:cubicBezTo>
                    <a:cubicBezTo>
                      <a:pt x="12098" y="27039"/>
                      <a:pt x="12067" y="27130"/>
                      <a:pt x="12037" y="27206"/>
                    </a:cubicBezTo>
                    <a:cubicBezTo>
                      <a:pt x="12006" y="27298"/>
                      <a:pt x="11976" y="27374"/>
                      <a:pt x="11945" y="27450"/>
                    </a:cubicBezTo>
                    <a:cubicBezTo>
                      <a:pt x="11839" y="27694"/>
                      <a:pt x="11762" y="27907"/>
                      <a:pt x="11701" y="28121"/>
                    </a:cubicBezTo>
                    <a:cubicBezTo>
                      <a:pt x="11686" y="28151"/>
                      <a:pt x="11671" y="28181"/>
                      <a:pt x="11656" y="28212"/>
                    </a:cubicBezTo>
                    <a:cubicBezTo>
                      <a:pt x="11656" y="28105"/>
                      <a:pt x="11656" y="27999"/>
                      <a:pt x="11656" y="27892"/>
                    </a:cubicBezTo>
                    <a:cubicBezTo>
                      <a:pt x="11656" y="27618"/>
                      <a:pt x="11640" y="27359"/>
                      <a:pt x="11640" y="27115"/>
                    </a:cubicBezTo>
                    <a:cubicBezTo>
                      <a:pt x="11625" y="26841"/>
                      <a:pt x="11610" y="26582"/>
                      <a:pt x="11595" y="26323"/>
                    </a:cubicBezTo>
                    <a:cubicBezTo>
                      <a:pt x="11595" y="26186"/>
                      <a:pt x="11579" y="26048"/>
                      <a:pt x="11564" y="25911"/>
                    </a:cubicBezTo>
                    <a:lnTo>
                      <a:pt x="11564" y="25774"/>
                    </a:lnTo>
                    <a:lnTo>
                      <a:pt x="11549" y="25713"/>
                    </a:lnTo>
                    <a:cubicBezTo>
                      <a:pt x="11549" y="25668"/>
                      <a:pt x="11534" y="25622"/>
                      <a:pt x="11534" y="25576"/>
                    </a:cubicBezTo>
                    <a:lnTo>
                      <a:pt x="11534" y="25546"/>
                    </a:lnTo>
                    <a:cubicBezTo>
                      <a:pt x="11534" y="25515"/>
                      <a:pt x="11534" y="25469"/>
                      <a:pt x="11519" y="25439"/>
                    </a:cubicBezTo>
                    <a:cubicBezTo>
                      <a:pt x="11519" y="25424"/>
                      <a:pt x="11519" y="25424"/>
                      <a:pt x="11519" y="25409"/>
                    </a:cubicBezTo>
                    <a:cubicBezTo>
                      <a:pt x="11503" y="25363"/>
                      <a:pt x="11488" y="25317"/>
                      <a:pt x="11488" y="25287"/>
                    </a:cubicBezTo>
                    <a:cubicBezTo>
                      <a:pt x="11458" y="25180"/>
                      <a:pt x="11427" y="25073"/>
                      <a:pt x="11397" y="24967"/>
                    </a:cubicBezTo>
                    <a:cubicBezTo>
                      <a:pt x="11381" y="24891"/>
                      <a:pt x="11366" y="24830"/>
                      <a:pt x="11351" y="24753"/>
                    </a:cubicBezTo>
                    <a:lnTo>
                      <a:pt x="11260" y="24418"/>
                    </a:lnTo>
                    <a:cubicBezTo>
                      <a:pt x="11244" y="24357"/>
                      <a:pt x="11214" y="24281"/>
                      <a:pt x="11214" y="24205"/>
                    </a:cubicBezTo>
                    <a:cubicBezTo>
                      <a:pt x="11199" y="24129"/>
                      <a:pt x="11183" y="24037"/>
                      <a:pt x="11168" y="23961"/>
                    </a:cubicBezTo>
                    <a:lnTo>
                      <a:pt x="11153" y="23824"/>
                    </a:lnTo>
                    <a:cubicBezTo>
                      <a:pt x="11153" y="23809"/>
                      <a:pt x="11153" y="23778"/>
                      <a:pt x="11153" y="23763"/>
                    </a:cubicBezTo>
                    <a:lnTo>
                      <a:pt x="11153" y="23748"/>
                    </a:lnTo>
                    <a:cubicBezTo>
                      <a:pt x="11153" y="23717"/>
                      <a:pt x="11153" y="23702"/>
                      <a:pt x="11153" y="23687"/>
                    </a:cubicBezTo>
                    <a:lnTo>
                      <a:pt x="11153" y="23672"/>
                    </a:lnTo>
                    <a:lnTo>
                      <a:pt x="11153" y="23611"/>
                    </a:lnTo>
                    <a:cubicBezTo>
                      <a:pt x="11153" y="23580"/>
                      <a:pt x="11153" y="23550"/>
                      <a:pt x="11153" y="23519"/>
                    </a:cubicBezTo>
                    <a:cubicBezTo>
                      <a:pt x="11168" y="23489"/>
                      <a:pt x="11168" y="23443"/>
                      <a:pt x="11168" y="23413"/>
                    </a:cubicBezTo>
                    <a:cubicBezTo>
                      <a:pt x="11168" y="23397"/>
                      <a:pt x="11168" y="23382"/>
                      <a:pt x="11168" y="23367"/>
                    </a:cubicBezTo>
                    <a:cubicBezTo>
                      <a:pt x="11183" y="23260"/>
                      <a:pt x="11199" y="23169"/>
                      <a:pt x="11214" y="23077"/>
                    </a:cubicBezTo>
                    <a:lnTo>
                      <a:pt x="11229" y="22956"/>
                    </a:lnTo>
                    <a:cubicBezTo>
                      <a:pt x="11244" y="22925"/>
                      <a:pt x="11244" y="22895"/>
                      <a:pt x="11244" y="22879"/>
                    </a:cubicBezTo>
                    <a:cubicBezTo>
                      <a:pt x="11244" y="22864"/>
                      <a:pt x="11260" y="22849"/>
                      <a:pt x="11260" y="22849"/>
                    </a:cubicBezTo>
                    <a:cubicBezTo>
                      <a:pt x="11275" y="22788"/>
                      <a:pt x="11290" y="22727"/>
                      <a:pt x="11305" y="22681"/>
                    </a:cubicBezTo>
                    <a:cubicBezTo>
                      <a:pt x="11336" y="22620"/>
                      <a:pt x="11351" y="22575"/>
                      <a:pt x="11366" y="22529"/>
                    </a:cubicBezTo>
                    <a:lnTo>
                      <a:pt x="11381" y="22514"/>
                    </a:lnTo>
                    <a:cubicBezTo>
                      <a:pt x="11412" y="22438"/>
                      <a:pt x="11427" y="22377"/>
                      <a:pt x="11473" y="22316"/>
                    </a:cubicBezTo>
                    <a:cubicBezTo>
                      <a:pt x="11488" y="22285"/>
                      <a:pt x="11519" y="22255"/>
                      <a:pt x="11534" y="22224"/>
                    </a:cubicBezTo>
                    <a:cubicBezTo>
                      <a:pt x="11564" y="22179"/>
                      <a:pt x="11610" y="22148"/>
                      <a:pt x="11640" y="22102"/>
                    </a:cubicBezTo>
                    <a:lnTo>
                      <a:pt x="11671" y="22087"/>
                    </a:lnTo>
                    <a:cubicBezTo>
                      <a:pt x="11701" y="22026"/>
                      <a:pt x="11747" y="21980"/>
                      <a:pt x="11793" y="21935"/>
                    </a:cubicBezTo>
                    <a:cubicBezTo>
                      <a:pt x="11884" y="21843"/>
                      <a:pt x="11945" y="21767"/>
                      <a:pt x="11991" y="21691"/>
                    </a:cubicBezTo>
                    <a:cubicBezTo>
                      <a:pt x="12021" y="21645"/>
                      <a:pt x="12052" y="21600"/>
                      <a:pt x="12082" y="21539"/>
                    </a:cubicBezTo>
                    <a:cubicBezTo>
                      <a:pt x="12098" y="21493"/>
                      <a:pt x="12128" y="21447"/>
                      <a:pt x="12158" y="21386"/>
                    </a:cubicBezTo>
                    <a:cubicBezTo>
                      <a:pt x="12250" y="21173"/>
                      <a:pt x="12326" y="20944"/>
                      <a:pt x="12387" y="20731"/>
                    </a:cubicBezTo>
                    <a:lnTo>
                      <a:pt x="12417" y="20655"/>
                    </a:lnTo>
                    <a:lnTo>
                      <a:pt x="12417" y="20640"/>
                    </a:lnTo>
                    <a:cubicBezTo>
                      <a:pt x="12448" y="20564"/>
                      <a:pt x="12463" y="20487"/>
                      <a:pt x="12494" y="20396"/>
                    </a:cubicBezTo>
                    <a:lnTo>
                      <a:pt x="12509" y="20350"/>
                    </a:lnTo>
                    <a:cubicBezTo>
                      <a:pt x="12524" y="20320"/>
                      <a:pt x="12539" y="20289"/>
                      <a:pt x="12555" y="20259"/>
                    </a:cubicBezTo>
                    <a:cubicBezTo>
                      <a:pt x="12555" y="20228"/>
                      <a:pt x="12570" y="20198"/>
                      <a:pt x="12585" y="20167"/>
                    </a:cubicBezTo>
                    <a:lnTo>
                      <a:pt x="12600" y="20106"/>
                    </a:lnTo>
                    <a:cubicBezTo>
                      <a:pt x="12631" y="20061"/>
                      <a:pt x="12661" y="20000"/>
                      <a:pt x="12692" y="19939"/>
                    </a:cubicBezTo>
                    <a:cubicBezTo>
                      <a:pt x="12722" y="19878"/>
                      <a:pt x="12753" y="19817"/>
                      <a:pt x="12783" y="19756"/>
                    </a:cubicBezTo>
                    <a:lnTo>
                      <a:pt x="12798" y="19741"/>
                    </a:lnTo>
                    <a:cubicBezTo>
                      <a:pt x="12844" y="19680"/>
                      <a:pt x="12875" y="19619"/>
                      <a:pt x="12920" y="19558"/>
                    </a:cubicBezTo>
                    <a:cubicBezTo>
                      <a:pt x="12951" y="19497"/>
                      <a:pt x="12996" y="19451"/>
                      <a:pt x="13042" y="19390"/>
                    </a:cubicBezTo>
                    <a:cubicBezTo>
                      <a:pt x="13088" y="19345"/>
                      <a:pt x="13118" y="19299"/>
                      <a:pt x="13164" y="19253"/>
                    </a:cubicBezTo>
                    <a:cubicBezTo>
                      <a:pt x="13271" y="19162"/>
                      <a:pt x="13377" y="19070"/>
                      <a:pt x="13484" y="18979"/>
                    </a:cubicBezTo>
                    <a:lnTo>
                      <a:pt x="13575" y="18918"/>
                    </a:lnTo>
                    <a:lnTo>
                      <a:pt x="13804" y="18735"/>
                    </a:lnTo>
                    <a:cubicBezTo>
                      <a:pt x="13895" y="18674"/>
                      <a:pt x="13972" y="18613"/>
                      <a:pt x="14048" y="18552"/>
                    </a:cubicBezTo>
                    <a:cubicBezTo>
                      <a:pt x="14154" y="18461"/>
                      <a:pt x="14276" y="18370"/>
                      <a:pt x="14398" y="18278"/>
                    </a:cubicBezTo>
                    <a:lnTo>
                      <a:pt x="14444" y="18248"/>
                    </a:lnTo>
                    <a:lnTo>
                      <a:pt x="14474" y="18217"/>
                    </a:lnTo>
                    <a:cubicBezTo>
                      <a:pt x="14535" y="18171"/>
                      <a:pt x="14581" y="18126"/>
                      <a:pt x="14642" y="18095"/>
                    </a:cubicBezTo>
                    <a:cubicBezTo>
                      <a:pt x="14703" y="18050"/>
                      <a:pt x="14779" y="18004"/>
                      <a:pt x="14840" y="17958"/>
                    </a:cubicBezTo>
                    <a:cubicBezTo>
                      <a:pt x="14870" y="17943"/>
                      <a:pt x="14886" y="17928"/>
                      <a:pt x="14901" y="17912"/>
                    </a:cubicBezTo>
                    <a:cubicBezTo>
                      <a:pt x="14901" y="17912"/>
                      <a:pt x="14916" y="17897"/>
                      <a:pt x="14931" y="17897"/>
                    </a:cubicBezTo>
                    <a:cubicBezTo>
                      <a:pt x="14977" y="17867"/>
                      <a:pt x="15023" y="17836"/>
                      <a:pt x="15053" y="17806"/>
                    </a:cubicBezTo>
                    <a:cubicBezTo>
                      <a:pt x="15099" y="17775"/>
                      <a:pt x="15145" y="17745"/>
                      <a:pt x="15190" y="17714"/>
                    </a:cubicBezTo>
                    <a:cubicBezTo>
                      <a:pt x="15236" y="17699"/>
                      <a:pt x="15297" y="17669"/>
                      <a:pt x="15343" y="17638"/>
                    </a:cubicBezTo>
                    <a:cubicBezTo>
                      <a:pt x="15404" y="17623"/>
                      <a:pt x="15465" y="17593"/>
                      <a:pt x="15541" y="17562"/>
                    </a:cubicBezTo>
                    <a:lnTo>
                      <a:pt x="15556" y="17562"/>
                    </a:lnTo>
                    <a:lnTo>
                      <a:pt x="15571" y="17547"/>
                    </a:lnTo>
                    <a:close/>
                    <a:moveTo>
                      <a:pt x="6933" y="21798"/>
                    </a:moveTo>
                    <a:cubicBezTo>
                      <a:pt x="6978" y="21828"/>
                      <a:pt x="7024" y="21859"/>
                      <a:pt x="7070" y="21874"/>
                    </a:cubicBezTo>
                    <a:cubicBezTo>
                      <a:pt x="7115" y="21904"/>
                      <a:pt x="7161" y="21920"/>
                      <a:pt x="7207" y="21950"/>
                    </a:cubicBezTo>
                    <a:cubicBezTo>
                      <a:pt x="7298" y="21980"/>
                      <a:pt x="7405" y="22026"/>
                      <a:pt x="7496" y="22057"/>
                    </a:cubicBezTo>
                    <a:cubicBezTo>
                      <a:pt x="7679" y="22118"/>
                      <a:pt x="7862" y="22179"/>
                      <a:pt x="8045" y="22239"/>
                    </a:cubicBezTo>
                    <a:cubicBezTo>
                      <a:pt x="8121" y="22270"/>
                      <a:pt x="8197" y="22285"/>
                      <a:pt x="8289" y="22316"/>
                    </a:cubicBezTo>
                    <a:cubicBezTo>
                      <a:pt x="8319" y="22331"/>
                      <a:pt x="8349" y="22331"/>
                      <a:pt x="8395" y="22346"/>
                    </a:cubicBezTo>
                    <a:cubicBezTo>
                      <a:pt x="8441" y="22361"/>
                      <a:pt x="8487" y="22377"/>
                      <a:pt x="8532" y="22377"/>
                    </a:cubicBezTo>
                    <a:cubicBezTo>
                      <a:pt x="8593" y="22392"/>
                      <a:pt x="8669" y="22407"/>
                      <a:pt x="8730" y="22422"/>
                    </a:cubicBezTo>
                    <a:cubicBezTo>
                      <a:pt x="8776" y="22438"/>
                      <a:pt x="8807" y="22438"/>
                      <a:pt x="8852" y="22438"/>
                    </a:cubicBezTo>
                    <a:cubicBezTo>
                      <a:pt x="8898" y="22453"/>
                      <a:pt x="8944" y="22468"/>
                      <a:pt x="8974" y="22468"/>
                    </a:cubicBezTo>
                    <a:cubicBezTo>
                      <a:pt x="8989" y="22483"/>
                      <a:pt x="8989" y="22483"/>
                      <a:pt x="8989" y="22498"/>
                    </a:cubicBezTo>
                    <a:cubicBezTo>
                      <a:pt x="8989" y="22483"/>
                      <a:pt x="8989" y="22483"/>
                      <a:pt x="8989" y="22483"/>
                    </a:cubicBezTo>
                    <a:cubicBezTo>
                      <a:pt x="9020" y="22575"/>
                      <a:pt x="9050" y="22651"/>
                      <a:pt x="9081" y="22742"/>
                    </a:cubicBezTo>
                    <a:cubicBezTo>
                      <a:pt x="9111" y="22849"/>
                      <a:pt x="9142" y="22940"/>
                      <a:pt x="9172" y="23032"/>
                    </a:cubicBezTo>
                    <a:cubicBezTo>
                      <a:pt x="9203" y="23123"/>
                      <a:pt x="9233" y="23230"/>
                      <a:pt x="9264" y="23321"/>
                    </a:cubicBezTo>
                    <a:cubicBezTo>
                      <a:pt x="9294" y="23413"/>
                      <a:pt x="9325" y="23504"/>
                      <a:pt x="9340" y="23611"/>
                    </a:cubicBezTo>
                    <a:cubicBezTo>
                      <a:pt x="9370" y="23687"/>
                      <a:pt x="9386" y="23778"/>
                      <a:pt x="9416" y="23870"/>
                    </a:cubicBezTo>
                    <a:cubicBezTo>
                      <a:pt x="9431" y="23946"/>
                      <a:pt x="9446" y="24022"/>
                      <a:pt x="9462" y="24098"/>
                    </a:cubicBezTo>
                    <a:cubicBezTo>
                      <a:pt x="9477" y="24129"/>
                      <a:pt x="9477" y="24159"/>
                      <a:pt x="9477" y="24190"/>
                    </a:cubicBezTo>
                    <a:cubicBezTo>
                      <a:pt x="9492" y="24235"/>
                      <a:pt x="9507" y="24281"/>
                      <a:pt x="9507" y="24327"/>
                    </a:cubicBezTo>
                    <a:cubicBezTo>
                      <a:pt x="9523" y="24403"/>
                      <a:pt x="9538" y="24479"/>
                      <a:pt x="9553" y="24555"/>
                    </a:cubicBezTo>
                    <a:cubicBezTo>
                      <a:pt x="9553" y="24632"/>
                      <a:pt x="9568" y="24708"/>
                      <a:pt x="9568" y="24769"/>
                    </a:cubicBezTo>
                    <a:cubicBezTo>
                      <a:pt x="9584" y="24891"/>
                      <a:pt x="9599" y="24997"/>
                      <a:pt x="9599" y="25104"/>
                    </a:cubicBezTo>
                    <a:cubicBezTo>
                      <a:pt x="9614" y="25210"/>
                      <a:pt x="9629" y="25302"/>
                      <a:pt x="9629" y="25409"/>
                    </a:cubicBezTo>
                    <a:cubicBezTo>
                      <a:pt x="9629" y="25424"/>
                      <a:pt x="9629" y="25439"/>
                      <a:pt x="9645" y="25454"/>
                    </a:cubicBezTo>
                    <a:cubicBezTo>
                      <a:pt x="9614" y="25729"/>
                      <a:pt x="9584" y="26018"/>
                      <a:pt x="9553" y="26307"/>
                    </a:cubicBezTo>
                    <a:cubicBezTo>
                      <a:pt x="9523" y="26841"/>
                      <a:pt x="9492" y="27359"/>
                      <a:pt x="9462" y="27892"/>
                    </a:cubicBezTo>
                    <a:cubicBezTo>
                      <a:pt x="9446" y="28121"/>
                      <a:pt x="9446" y="28334"/>
                      <a:pt x="9431" y="28562"/>
                    </a:cubicBezTo>
                    <a:cubicBezTo>
                      <a:pt x="9431" y="28821"/>
                      <a:pt x="9416" y="29080"/>
                      <a:pt x="9416" y="29324"/>
                    </a:cubicBezTo>
                    <a:cubicBezTo>
                      <a:pt x="9416" y="29583"/>
                      <a:pt x="9416" y="29842"/>
                      <a:pt x="9416" y="30101"/>
                    </a:cubicBezTo>
                    <a:cubicBezTo>
                      <a:pt x="9416" y="30360"/>
                      <a:pt x="9431" y="30619"/>
                      <a:pt x="9446" y="30863"/>
                    </a:cubicBezTo>
                    <a:cubicBezTo>
                      <a:pt x="9462" y="31137"/>
                      <a:pt x="9477" y="31396"/>
                      <a:pt x="9492" y="31655"/>
                    </a:cubicBezTo>
                    <a:cubicBezTo>
                      <a:pt x="9507" y="31853"/>
                      <a:pt x="9523" y="32036"/>
                      <a:pt x="9538" y="32234"/>
                    </a:cubicBezTo>
                    <a:cubicBezTo>
                      <a:pt x="9523" y="32189"/>
                      <a:pt x="9492" y="32143"/>
                      <a:pt x="9477" y="32097"/>
                    </a:cubicBezTo>
                    <a:cubicBezTo>
                      <a:pt x="9431" y="32006"/>
                      <a:pt x="9386" y="31899"/>
                      <a:pt x="9340" y="31808"/>
                    </a:cubicBezTo>
                    <a:cubicBezTo>
                      <a:pt x="9264" y="31610"/>
                      <a:pt x="9187" y="31427"/>
                      <a:pt x="9111" y="31229"/>
                    </a:cubicBezTo>
                    <a:cubicBezTo>
                      <a:pt x="9005" y="30954"/>
                      <a:pt x="8913" y="30665"/>
                      <a:pt x="8822" y="30391"/>
                    </a:cubicBezTo>
                    <a:cubicBezTo>
                      <a:pt x="8730" y="30132"/>
                      <a:pt x="8639" y="29873"/>
                      <a:pt x="8532" y="29598"/>
                    </a:cubicBezTo>
                    <a:cubicBezTo>
                      <a:pt x="8502" y="29522"/>
                      <a:pt x="8471" y="29431"/>
                      <a:pt x="8441" y="29339"/>
                    </a:cubicBezTo>
                    <a:cubicBezTo>
                      <a:pt x="8380" y="29126"/>
                      <a:pt x="8319" y="28898"/>
                      <a:pt x="8258" y="28684"/>
                    </a:cubicBezTo>
                    <a:cubicBezTo>
                      <a:pt x="8182" y="28380"/>
                      <a:pt x="8121" y="28090"/>
                      <a:pt x="8045" y="27785"/>
                    </a:cubicBezTo>
                    <a:cubicBezTo>
                      <a:pt x="7999" y="27618"/>
                      <a:pt x="7953" y="27465"/>
                      <a:pt x="7908" y="27298"/>
                    </a:cubicBezTo>
                    <a:cubicBezTo>
                      <a:pt x="7847" y="27130"/>
                      <a:pt x="7801" y="26963"/>
                      <a:pt x="7740" y="26795"/>
                    </a:cubicBezTo>
                    <a:cubicBezTo>
                      <a:pt x="7694" y="26627"/>
                      <a:pt x="7649" y="26475"/>
                      <a:pt x="7603" y="26323"/>
                    </a:cubicBezTo>
                    <a:cubicBezTo>
                      <a:pt x="7542" y="26140"/>
                      <a:pt x="7496" y="25972"/>
                      <a:pt x="7451" y="25805"/>
                    </a:cubicBezTo>
                    <a:cubicBezTo>
                      <a:pt x="7420" y="25668"/>
                      <a:pt x="7390" y="25530"/>
                      <a:pt x="7359" y="25409"/>
                    </a:cubicBezTo>
                    <a:cubicBezTo>
                      <a:pt x="7329" y="25271"/>
                      <a:pt x="7298" y="25134"/>
                      <a:pt x="7268" y="24997"/>
                    </a:cubicBezTo>
                    <a:cubicBezTo>
                      <a:pt x="7222" y="24708"/>
                      <a:pt x="7192" y="24418"/>
                      <a:pt x="7146" y="24129"/>
                    </a:cubicBezTo>
                    <a:cubicBezTo>
                      <a:pt x="7146" y="24053"/>
                      <a:pt x="7146" y="23992"/>
                      <a:pt x="7131" y="23931"/>
                    </a:cubicBezTo>
                    <a:cubicBezTo>
                      <a:pt x="7115" y="23641"/>
                      <a:pt x="7085" y="23352"/>
                      <a:pt x="7054" y="23047"/>
                    </a:cubicBezTo>
                    <a:cubicBezTo>
                      <a:pt x="7024" y="22636"/>
                      <a:pt x="6978" y="22224"/>
                      <a:pt x="6917" y="21798"/>
                    </a:cubicBezTo>
                    <a:close/>
                    <a:moveTo>
                      <a:pt x="198" y="25469"/>
                    </a:moveTo>
                    <a:cubicBezTo>
                      <a:pt x="244" y="25530"/>
                      <a:pt x="290" y="25591"/>
                      <a:pt x="351" y="25652"/>
                    </a:cubicBezTo>
                    <a:cubicBezTo>
                      <a:pt x="412" y="25713"/>
                      <a:pt x="472" y="25774"/>
                      <a:pt x="533" y="25820"/>
                    </a:cubicBezTo>
                    <a:cubicBezTo>
                      <a:pt x="579" y="25866"/>
                      <a:pt x="655" y="25927"/>
                      <a:pt x="732" y="25988"/>
                    </a:cubicBezTo>
                    <a:cubicBezTo>
                      <a:pt x="777" y="26018"/>
                      <a:pt x="823" y="26048"/>
                      <a:pt x="869" y="26094"/>
                    </a:cubicBezTo>
                    <a:lnTo>
                      <a:pt x="945" y="26140"/>
                    </a:lnTo>
                    <a:cubicBezTo>
                      <a:pt x="975" y="26170"/>
                      <a:pt x="1021" y="26201"/>
                      <a:pt x="1067" y="26216"/>
                    </a:cubicBezTo>
                    <a:cubicBezTo>
                      <a:pt x="1112" y="26247"/>
                      <a:pt x="1158" y="26277"/>
                      <a:pt x="1204" y="26307"/>
                    </a:cubicBezTo>
                    <a:cubicBezTo>
                      <a:pt x="1219" y="26307"/>
                      <a:pt x="1250" y="26323"/>
                      <a:pt x="1265" y="26323"/>
                    </a:cubicBezTo>
                    <a:cubicBezTo>
                      <a:pt x="1280" y="26338"/>
                      <a:pt x="1280" y="26338"/>
                      <a:pt x="1295" y="26338"/>
                    </a:cubicBezTo>
                    <a:lnTo>
                      <a:pt x="1326" y="26353"/>
                    </a:lnTo>
                    <a:cubicBezTo>
                      <a:pt x="1356" y="26368"/>
                      <a:pt x="1387" y="26384"/>
                      <a:pt x="1417" y="26399"/>
                    </a:cubicBezTo>
                    <a:lnTo>
                      <a:pt x="1463" y="26414"/>
                    </a:lnTo>
                    <a:cubicBezTo>
                      <a:pt x="1478" y="26414"/>
                      <a:pt x="1509" y="26429"/>
                      <a:pt x="1539" y="26445"/>
                    </a:cubicBezTo>
                    <a:lnTo>
                      <a:pt x="1569" y="26445"/>
                    </a:lnTo>
                    <a:cubicBezTo>
                      <a:pt x="1646" y="26475"/>
                      <a:pt x="1707" y="26506"/>
                      <a:pt x="1783" y="26521"/>
                    </a:cubicBezTo>
                    <a:lnTo>
                      <a:pt x="1844" y="26536"/>
                    </a:lnTo>
                    <a:lnTo>
                      <a:pt x="2027" y="26597"/>
                    </a:lnTo>
                    <a:cubicBezTo>
                      <a:pt x="2057" y="26612"/>
                      <a:pt x="2088" y="26612"/>
                      <a:pt x="2103" y="26627"/>
                    </a:cubicBezTo>
                    <a:lnTo>
                      <a:pt x="2133" y="26643"/>
                    </a:lnTo>
                    <a:lnTo>
                      <a:pt x="2148" y="26643"/>
                    </a:lnTo>
                    <a:cubicBezTo>
                      <a:pt x="2179" y="26658"/>
                      <a:pt x="2209" y="26658"/>
                      <a:pt x="2225" y="26673"/>
                    </a:cubicBezTo>
                    <a:lnTo>
                      <a:pt x="2255" y="26688"/>
                    </a:lnTo>
                    <a:cubicBezTo>
                      <a:pt x="2286" y="26704"/>
                      <a:pt x="2331" y="26719"/>
                      <a:pt x="2377" y="26749"/>
                    </a:cubicBezTo>
                    <a:cubicBezTo>
                      <a:pt x="2407" y="26765"/>
                      <a:pt x="2453" y="26795"/>
                      <a:pt x="2484" y="26825"/>
                    </a:cubicBezTo>
                    <a:lnTo>
                      <a:pt x="2499" y="26825"/>
                    </a:lnTo>
                    <a:cubicBezTo>
                      <a:pt x="2529" y="26856"/>
                      <a:pt x="2575" y="26902"/>
                      <a:pt x="2606" y="26932"/>
                    </a:cubicBezTo>
                    <a:cubicBezTo>
                      <a:pt x="2621" y="26947"/>
                      <a:pt x="2636" y="26963"/>
                      <a:pt x="2651" y="26978"/>
                    </a:cubicBezTo>
                    <a:lnTo>
                      <a:pt x="2682" y="27008"/>
                    </a:lnTo>
                    <a:lnTo>
                      <a:pt x="2712" y="27039"/>
                    </a:lnTo>
                    <a:lnTo>
                      <a:pt x="2743" y="27069"/>
                    </a:lnTo>
                    <a:lnTo>
                      <a:pt x="2880" y="27222"/>
                    </a:lnTo>
                    <a:lnTo>
                      <a:pt x="3047" y="27420"/>
                    </a:lnTo>
                    <a:cubicBezTo>
                      <a:pt x="3154" y="27542"/>
                      <a:pt x="3276" y="27648"/>
                      <a:pt x="3398" y="27755"/>
                    </a:cubicBezTo>
                    <a:cubicBezTo>
                      <a:pt x="3444" y="27801"/>
                      <a:pt x="3504" y="27846"/>
                      <a:pt x="3565" y="27907"/>
                    </a:cubicBezTo>
                    <a:cubicBezTo>
                      <a:pt x="3611" y="27938"/>
                      <a:pt x="3657" y="27983"/>
                      <a:pt x="3718" y="28029"/>
                    </a:cubicBezTo>
                    <a:cubicBezTo>
                      <a:pt x="3748" y="28060"/>
                      <a:pt x="3779" y="28090"/>
                      <a:pt x="3824" y="28121"/>
                    </a:cubicBezTo>
                    <a:lnTo>
                      <a:pt x="3855" y="28151"/>
                    </a:lnTo>
                    <a:lnTo>
                      <a:pt x="3901" y="28197"/>
                    </a:lnTo>
                    <a:lnTo>
                      <a:pt x="3931" y="28227"/>
                    </a:lnTo>
                    <a:lnTo>
                      <a:pt x="3977" y="28273"/>
                    </a:lnTo>
                    <a:cubicBezTo>
                      <a:pt x="3992" y="28288"/>
                      <a:pt x="4007" y="28303"/>
                      <a:pt x="4007" y="28319"/>
                    </a:cubicBezTo>
                    <a:lnTo>
                      <a:pt x="4022" y="28334"/>
                    </a:lnTo>
                    <a:lnTo>
                      <a:pt x="4083" y="28395"/>
                    </a:lnTo>
                    <a:lnTo>
                      <a:pt x="4114" y="28440"/>
                    </a:lnTo>
                    <a:lnTo>
                      <a:pt x="4129" y="28456"/>
                    </a:lnTo>
                    <a:cubicBezTo>
                      <a:pt x="4144" y="28471"/>
                      <a:pt x="4160" y="28486"/>
                      <a:pt x="4160" y="28517"/>
                    </a:cubicBezTo>
                    <a:cubicBezTo>
                      <a:pt x="4236" y="28623"/>
                      <a:pt x="4312" y="28730"/>
                      <a:pt x="4373" y="28837"/>
                    </a:cubicBezTo>
                    <a:lnTo>
                      <a:pt x="4403" y="28882"/>
                    </a:lnTo>
                    <a:cubicBezTo>
                      <a:pt x="4434" y="28928"/>
                      <a:pt x="4449" y="28959"/>
                      <a:pt x="4480" y="29004"/>
                    </a:cubicBezTo>
                    <a:lnTo>
                      <a:pt x="4540" y="29126"/>
                    </a:lnTo>
                    <a:lnTo>
                      <a:pt x="4556" y="29157"/>
                    </a:lnTo>
                    <a:cubicBezTo>
                      <a:pt x="4571" y="29172"/>
                      <a:pt x="4571" y="29187"/>
                      <a:pt x="4586" y="29202"/>
                    </a:cubicBezTo>
                    <a:lnTo>
                      <a:pt x="4586" y="29218"/>
                    </a:lnTo>
                    <a:lnTo>
                      <a:pt x="4617" y="29263"/>
                    </a:lnTo>
                    <a:cubicBezTo>
                      <a:pt x="4647" y="29309"/>
                      <a:pt x="4662" y="29355"/>
                      <a:pt x="4693" y="29416"/>
                    </a:cubicBezTo>
                    <a:cubicBezTo>
                      <a:pt x="4708" y="29446"/>
                      <a:pt x="4723" y="29477"/>
                      <a:pt x="4739" y="29492"/>
                    </a:cubicBezTo>
                    <a:cubicBezTo>
                      <a:pt x="4769" y="29537"/>
                      <a:pt x="4784" y="29583"/>
                      <a:pt x="4815" y="29629"/>
                    </a:cubicBezTo>
                    <a:lnTo>
                      <a:pt x="4845" y="29705"/>
                    </a:lnTo>
                    <a:lnTo>
                      <a:pt x="4921" y="29857"/>
                    </a:lnTo>
                    <a:cubicBezTo>
                      <a:pt x="4952" y="29903"/>
                      <a:pt x="4967" y="29949"/>
                      <a:pt x="4998" y="29995"/>
                    </a:cubicBezTo>
                    <a:cubicBezTo>
                      <a:pt x="5013" y="30025"/>
                      <a:pt x="5028" y="30056"/>
                      <a:pt x="5043" y="30086"/>
                    </a:cubicBezTo>
                    <a:cubicBezTo>
                      <a:pt x="5059" y="30116"/>
                      <a:pt x="5059" y="30147"/>
                      <a:pt x="5074" y="30162"/>
                    </a:cubicBezTo>
                    <a:cubicBezTo>
                      <a:pt x="5089" y="30177"/>
                      <a:pt x="5089" y="30193"/>
                      <a:pt x="5089" y="30208"/>
                    </a:cubicBezTo>
                    <a:lnTo>
                      <a:pt x="5104" y="30238"/>
                    </a:lnTo>
                    <a:cubicBezTo>
                      <a:pt x="5119" y="30254"/>
                      <a:pt x="5135" y="30284"/>
                      <a:pt x="5135" y="30299"/>
                    </a:cubicBezTo>
                    <a:lnTo>
                      <a:pt x="5180" y="30391"/>
                    </a:lnTo>
                    <a:lnTo>
                      <a:pt x="5211" y="30482"/>
                    </a:lnTo>
                    <a:cubicBezTo>
                      <a:pt x="5226" y="30513"/>
                      <a:pt x="5241" y="30558"/>
                      <a:pt x="5257" y="30604"/>
                    </a:cubicBezTo>
                    <a:lnTo>
                      <a:pt x="5272" y="30650"/>
                    </a:lnTo>
                    <a:cubicBezTo>
                      <a:pt x="5272" y="30665"/>
                      <a:pt x="5287" y="30680"/>
                      <a:pt x="5287" y="30695"/>
                    </a:cubicBezTo>
                    <a:lnTo>
                      <a:pt x="5302" y="30726"/>
                    </a:lnTo>
                    <a:lnTo>
                      <a:pt x="5302" y="30756"/>
                    </a:lnTo>
                    <a:lnTo>
                      <a:pt x="5318" y="30817"/>
                    </a:lnTo>
                    <a:lnTo>
                      <a:pt x="5348" y="30878"/>
                    </a:lnTo>
                    <a:lnTo>
                      <a:pt x="5348" y="30909"/>
                    </a:lnTo>
                    <a:lnTo>
                      <a:pt x="5363" y="30939"/>
                    </a:lnTo>
                    <a:cubicBezTo>
                      <a:pt x="5363" y="30954"/>
                      <a:pt x="5363" y="30970"/>
                      <a:pt x="5378" y="31000"/>
                    </a:cubicBezTo>
                    <a:cubicBezTo>
                      <a:pt x="5394" y="31061"/>
                      <a:pt x="5409" y="31122"/>
                      <a:pt x="5424" y="31183"/>
                    </a:cubicBezTo>
                    <a:lnTo>
                      <a:pt x="5424" y="31198"/>
                    </a:lnTo>
                    <a:cubicBezTo>
                      <a:pt x="5455" y="31351"/>
                      <a:pt x="5500" y="31518"/>
                      <a:pt x="5531" y="31671"/>
                    </a:cubicBezTo>
                    <a:lnTo>
                      <a:pt x="5561" y="31777"/>
                    </a:lnTo>
                    <a:cubicBezTo>
                      <a:pt x="5577" y="31899"/>
                      <a:pt x="5607" y="32021"/>
                      <a:pt x="5637" y="32143"/>
                    </a:cubicBezTo>
                    <a:lnTo>
                      <a:pt x="5637" y="32158"/>
                    </a:lnTo>
                    <a:cubicBezTo>
                      <a:pt x="5668" y="32249"/>
                      <a:pt x="5683" y="32326"/>
                      <a:pt x="5698" y="32402"/>
                    </a:cubicBezTo>
                    <a:cubicBezTo>
                      <a:pt x="5729" y="32493"/>
                      <a:pt x="5744" y="32569"/>
                      <a:pt x="5775" y="32661"/>
                    </a:cubicBezTo>
                    <a:cubicBezTo>
                      <a:pt x="5805" y="32737"/>
                      <a:pt x="5820" y="32798"/>
                      <a:pt x="5851" y="32874"/>
                    </a:cubicBezTo>
                    <a:cubicBezTo>
                      <a:pt x="5881" y="32950"/>
                      <a:pt x="5912" y="33042"/>
                      <a:pt x="5942" y="33133"/>
                    </a:cubicBezTo>
                    <a:lnTo>
                      <a:pt x="5942" y="33164"/>
                    </a:lnTo>
                    <a:cubicBezTo>
                      <a:pt x="5957" y="33179"/>
                      <a:pt x="5957" y="33179"/>
                      <a:pt x="5957" y="33194"/>
                    </a:cubicBezTo>
                    <a:cubicBezTo>
                      <a:pt x="5927" y="33148"/>
                      <a:pt x="5896" y="33118"/>
                      <a:pt x="5866" y="33072"/>
                    </a:cubicBezTo>
                    <a:cubicBezTo>
                      <a:pt x="5820" y="32996"/>
                      <a:pt x="5759" y="32935"/>
                      <a:pt x="5698" y="32859"/>
                    </a:cubicBezTo>
                    <a:lnTo>
                      <a:pt x="5607" y="32737"/>
                    </a:lnTo>
                    <a:lnTo>
                      <a:pt x="5485" y="32585"/>
                    </a:lnTo>
                    <a:cubicBezTo>
                      <a:pt x="5363" y="32417"/>
                      <a:pt x="5241" y="32249"/>
                      <a:pt x="5104" y="32082"/>
                    </a:cubicBezTo>
                    <a:cubicBezTo>
                      <a:pt x="4937" y="31838"/>
                      <a:pt x="4784" y="31640"/>
                      <a:pt x="4662" y="31442"/>
                    </a:cubicBezTo>
                    <a:cubicBezTo>
                      <a:pt x="4571" y="31320"/>
                      <a:pt x="4495" y="31168"/>
                      <a:pt x="4403" y="31046"/>
                    </a:cubicBezTo>
                    <a:cubicBezTo>
                      <a:pt x="4342" y="30939"/>
                      <a:pt x="4281" y="30833"/>
                      <a:pt x="4221" y="30726"/>
                    </a:cubicBezTo>
                    <a:cubicBezTo>
                      <a:pt x="4053" y="30482"/>
                      <a:pt x="3901" y="30269"/>
                      <a:pt x="3748" y="30086"/>
                    </a:cubicBezTo>
                    <a:cubicBezTo>
                      <a:pt x="3657" y="29979"/>
                      <a:pt x="3565" y="29873"/>
                      <a:pt x="3474" y="29781"/>
                    </a:cubicBezTo>
                    <a:cubicBezTo>
                      <a:pt x="3383" y="29690"/>
                      <a:pt x="3291" y="29598"/>
                      <a:pt x="3215" y="29492"/>
                    </a:cubicBezTo>
                    <a:lnTo>
                      <a:pt x="3184" y="29446"/>
                    </a:lnTo>
                    <a:lnTo>
                      <a:pt x="3154" y="29416"/>
                    </a:lnTo>
                    <a:cubicBezTo>
                      <a:pt x="3002" y="29202"/>
                      <a:pt x="2849" y="28989"/>
                      <a:pt x="2727" y="28791"/>
                    </a:cubicBezTo>
                    <a:cubicBezTo>
                      <a:pt x="2590" y="28562"/>
                      <a:pt x="2468" y="28334"/>
                      <a:pt x="2347" y="28121"/>
                    </a:cubicBezTo>
                    <a:cubicBezTo>
                      <a:pt x="2286" y="28029"/>
                      <a:pt x="2225" y="27907"/>
                      <a:pt x="2164" y="27770"/>
                    </a:cubicBezTo>
                    <a:cubicBezTo>
                      <a:pt x="2118" y="27663"/>
                      <a:pt x="2057" y="27542"/>
                      <a:pt x="1996" y="27435"/>
                    </a:cubicBezTo>
                    <a:lnTo>
                      <a:pt x="1966" y="27359"/>
                    </a:lnTo>
                    <a:lnTo>
                      <a:pt x="1950" y="27359"/>
                    </a:lnTo>
                    <a:cubicBezTo>
                      <a:pt x="1950" y="27344"/>
                      <a:pt x="1950" y="27328"/>
                      <a:pt x="1935" y="27313"/>
                    </a:cubicBezTo>
                    <a:cubicBezTo>
                      <a:pt x="1935" y="27298"/>
                      <a:pt x="1920" y="27298"/>
                      <a:pt x="1905" y="27298"/>
                    </a:cubicBezTo>
                    <a:cubicBezTo>
                      <a:pt x="1905" y="27283"/>
                      <a:pt x="1889" y="27283"/>
                      <a:pt x="1889" y="27283"/>
                    </a:cubicBezTo>
                    <a:cubicBezTo>
                      <a:pt x="1874" y="27283"/>
                      <a:pt x="1859" y="27283"/>
                      <a:pt x="1844" y="27298"/>
                    </a:cubicBezTo>
                    <a:cubicBezTo>
                      <a:pt x="1844" y="27313"/>
                      <a:pt x="1828" y="27313"/>
                      <a:pt x="1828" y="27328"/>
                    </a:cubicBezTo>
                    <a:cubicBezTo>
                      <a:pt x="1828" y="27344"/>
                      <a:pt x="1828" y="27359"/>
                      <a:pt x="1828" y="27374"/>
                    </a:cubicBezTo>
                    <a:cubicBezTo>
                      <a:pt x="1844" y="27389"/>
                      <a:pt x="1844" y="27389"/>
                      <a:pt x="1844" y="27404"/>
                    </a:cubicBezTo>
                    <a:cubicBezTo>
                      <a:pt x="1844" y="27404"/>
                      <a:pt x="1859" y="27420"/>
                      <a:pt x="1859" y="27420"/>
                    </a:cubicBezTo>
                    <a:cubicBezTo>
                      <a:pt x="1859" y="27435"/>
                      <a:pt x="1874" y="27435"/>
                      <a:pt x="1874" y="27450"/>
                    </a:cubicBezTo>
                    <a:cubicBezTo>
                      <a:pt x="1874" y="27465"/>
                      <a:pt x="1889" y="27496"/>
                      <a:pt x="1905" y="27511"/>
                    </a:cubicBezTo>
                    <a:lnTo>
                      <a:pt x="1920" y="27526"/>
                    </a:lnTo>
                    <a:lnTo>
                      <a:pt x="1950" y="27603"/>
                    </a:lnTo>
                    <a:cubicBezTo>
                      <a:pt x="1966" y="27633"/>
                      <a:pt x="1981" y="27663"/>
                      <a:pt x="1996" y="27694"/>
                    </a:cubicBezTo>
                    <a:cubicBezTo>
                      <a:pt x="2011" y="27740"/>
                      <a:pt x="2027" y="27770"/>
                      <a:pt x="2042" y="27816"/>
                    </a:cubicBezTo>
                    <a:cubicBezTo>
                      <a:pt x="2088" y="27892"/>
                      <a:pt x="2118" y="27968"/>
                      <a:pt x="2164" y="28044"/>
                    </a:cubicBezTo>
                    <a:cubicBezTo>
                      <a:pt x="2209" y="28121"/>
                      <a:pt x="2255" y="28212"/>
                      <a:pt x="2301" y="28288"/>
                    </a:cubicBezTo>
                    <a:cubicBezTo>
                      <a:pt x="2316" y="28334"/>
                      <a:pt x="2347" y="28364"/>
                      <a:pt x="2362" y="28410"/>
                    </a:cubicBezTo>
                    <a:cubicBezTo>
                      <a:pt x="2423" y="28486"/>
                      <a:pt x="2468" y="28578"/>
                      <a:pt x="2514" y="28669"/>
                    </a:cubicBezTo>
                    <a:cubicBezTo>
                      <a:pt x="2590" y="28806"/>
                      <a:pt x="2682" y="28943"/>
                      <a:pt x="2758" y="29080"/>
                    </a:cubicBezTo>
                    <a:cubicBezTo>
                      <a:pt x="2865" y="29248"/>
                      <a:pt x="2971" y="29416"/>
                      <a:pt x="3078" y="29583"/>
                    </a:cubicBezTo>
                    <a:cubicBezTo>
                      <a:pt x="3154" y="29675"/>
                      <a:pt x="3230" y="29766"/>
                      <a:pt x="3306" y="29857"/>
                    </a:cubicBezTo>
                    <a:cubicBezTo>
                      <a:pt x="3352" y="29918"/>
                      <a:pt x="3398" y="29964"/>
                      <a:pt x="3428" y="30025"/>
                    </a:cubicBezTo>
                    <a:cubicBezTo>
                      <a:pt x="3459" y="30071"/>
                      <a:pt x="3489" y="30116"/>
                      <a:pt x="3535" y="30162"/>
                    </a:cubicBezTo>
                    <a:cubicBezTo>
                      <a:pt x="3565" y="30208"/>
                      <a:pt x="3596" y="30269"/>
                      <a:pt x="3642" y="30315"/>
                    </a:cubicBezTo>
                    <a:cubicBezTo>
                      <a:pt x="3703" y="30421"/>
                      <a:pt x="3763" y="30528"/>
                      <a:pt x="3824" y="30634"/>
                    </a:cubicBezTo>
                    <a:cubicBezTo>
                      <a:pt x="3901" y="30787"/>
                      <a:pt x="3977" y="30939"/>
                      <a:pt x="4053" y="31076"/>
                    </a:cubicBezTo>
                    <a:cubicBezTo>
                      <a:pt x="4099" y="31183"/>
                      <a:pt x="4144" y="31274"/>
                      <a:pt x="4205" y="31381"/>
                    </a:cubicBezTo>
                    <a:cubicBezTo>
                      <a:pt x="4251" y="31488"/>
                      <a:pt x="4327" y="31610"/>
                      <a:pt x="4388" y="31731"/>
                    </a:cubicBezTo>
                    <a:cubicBezTo>
                      <a:pt x="4419" y="31777"/>
                      <a:pt x="4449" y="31838"/>
                      <a:pt x="4495" y="31899"/>
                    </a:cubicBezTo>
                    <a:cubicBezTo>
                      <a:pt x="4525" y="31960"/>
                      <a:pt x="4571" y="32021"/>
                      <a:pt x="4601" y="32082"/>
                    </a:cubicBezTo>
                    <a:cubicBezTo>
                      <a:pt x="4678" y="32189"/>
                      <a:pt x="4769" y="32295"/>
                      <a:pt x="4845" y="32417"/>
                    </a:cubicBezTo>
                    <a:cubicBezTo>
                      <a:pt x="4937" y="32524"/>
                      <a:pt x="5028" y="32646"/>
                      <a:pt x="5119" y="32752"/>
                    </a:cubicBezTo>
                    <a:cubicBezTo>
                      <a:pt x="5180" y="32828"/>
                      <a:pt x="5241" y="32905"/>
                      <a:pt x="5302" y="32981"/>
                    </a:cubicBezTo>
                    <a:lnTo>
                      <a:pt x="5363" y="33057"/>
                    </a:lnTo>
                    <a:cubicBezTo>
                      <a:pt x="5394" y="33103"/>
                      <a:pt x="5439" y="33133"/>
                      <a:pt x="5470" y="33179"/>
                    </a:cubicBezTo>
                    <a:cubicBezTo>
                      <a:pt x="5516" y="33240"/>
                      <a:pt x="5577" y="33301"/>
                      <a:pt x="5622" y="33362"/>
                    </a:cubicBezTo>
                    <a:lnTo>
                      <a:pt x="5637" y="33377"/>
                    </a:lnTo>
                    <a:lnTo>
                      <a:pt x="5607" y="33377"/>
                    </a:lnTo>
                    <a:cubicBezTo>
                      <a:pt x="5607" y="33362"/>
                      <a:pt x="5592" y="33362"/>
                      <a:pt x="5577" y="33362"/>
                    </a:cubicBezTo>
                    <a:cubicBezTo>
                      <a:pt x="5531" y="33346"/>
                      <a:pt x="5500" y="33346"/>
                      <a:pt x="5455" y="33331"/>
                    </a:cubicBezTo>
                    <a:cubicBezTo>
                      <a:pt x="5409" y="33316"/>
                      <a:pt x="5348" y="33301"/>
                      <a:pt x="5302" y="33301"/>
                    </a:cubicBezTo>
                    <a:cubicBezTo>
                      <a:pt x="5272" y="33286"/>
                      <a:pt x="5241" y="33286"/>
                      <a:pt x="5211" y="33270"/>
                    </a:cubicBezTo>
                    <a:cubicBezTo>
                      <a:pt x="5135" y="33255"/>
                      <a:pt x="5059" y="33240"/>
                      <a:pt x="4982" y="33225"/>
                    </a:cubicBezTo>
                    <a:cubicBezTo>
                      <a:pt x="4891" y="33209"/>
                      <a:pt x="4800" y="33179"/>
                      <a:pt x="4708" y="33164"/>
                    </a:cubicBezTo>
                    <a:lnTo>
                      <a:pt x="4601" y="33133"/>
                    </a:lnTo>
                    <a:lnTo>
                      <a:pt x="4556" y="33118"/>
                    </a:lnTo>
                    <a:cubicBezTo>
                      <a:pt x="4525" y="33118"/>
                      <a:pt x="4495" y="33103"/>
                      <a:pt x="4464" y="33103"/>
                    </a:cubicBezTo>
                    <a:cubicBezTo>
                      <a:pt x="4449" y="33087"/>
                      <a:pt x="4434" y="33087"/>
                      <a:pt x="4419" y="33087"/>
                    </a:cubicBezTo>
                    <a:lnTo>
                      <a:pt x="4373" y="33072"/>
                    </a:lnTo>
                    <a:cubicBezTo>
                      <a:pt x="4327" y="33057"/>
                      <a:pt x="4266" y="33042"/>
                      <a:pt x="4221" y="33027"/>
                    </a:cubicBezTo>
                    <a:cubicBezTo>
                      <a:pt x="4129" y="32996"/>
                      <a:pt x="4053" y="32966"/>
                      <a:pt x="3977" y="32935"/>
                    </a:cubicBezTo>
                    <a:cubicBezTo>
                      <a:pt x="3855" y="32889"/>
                      <a:pt x="3733" y="32844"/>
                      <a:pt x="3626" y="32798"/>
                    </a:cubicBezTo>
                    <a:cubicBezTo>
                      <a:pt x="3596" y="32783"/>
                      <a:pt x="3581" y="32783"/>
                      <a:pt x="3565" y="32767"/>
                    </a:cubicBezTo>
                    <a:lnTo>
                      <a:pt x="3489" y="32737"/>
                    </a:lnTo>
                    <a:lnTo>
                      <a:pt x="3428" y="32707"/>
                    </a:lnTo>
                    <a:cubicBezTo>
                      <a:pt x="3398" y="32691"/>
                      <a:pt x="3367" y="32676"/>
                      <a:pt x="3322" y="32661"/>
                    </a:cubicBezTo>
                    <a:lnTo>
                      <a:pt x="3291" y="32646"/>
                    </a:lnTo>
                    <a:cubicBezTo>
                      <a:pt x="3261" y="32630"/>
                      <a:pt x="3245" y="32615"/>
                      <a:pt x="3215" y="32600"/>
                    </a:cubicBezTo>
                    <a:lnTo>
                      <a:pt x="3154" y="32554"/>
                    </a:lnTo>
                    <a:lnTo>
                      <a:pt x="3093" y="32524"/>
                    </a:lnTo>
                    <a:cubicBezTo>
                      <a:pt x="3063" y="32508"/>
                      <a:pt x="3047" y="32493"/>
                      <a:pt x="3032" y="32478"/>
                    </a:cubicBezTo>
                    <a:cubicBezTo>
                      <a:pt x="3017" y="32478"/>
                      <a:pt x="3002" y="32463"/>
                      <a:pt x="2986" y="32463"/>
                    </a:cubicBezTo>
                    <a:cubicBezTo>
                      <a:pt x="2971" y="32448"/>
                      <a:pt x="2956" y="32432"/>
                      <a:pt x="2941" y="32432"/>
                    </a:cubicBezTo>
                    <a:cubicBezTo>
                      <a:pt x="2925" y="32417"/>
                      <a:pt x="2910" y="32402"/>
                      <a:pt x="2880" y="32387"/>
                    </a:cubicBezTo>
                    <a:cubicBezTo>
                      <a:pt x="2849" y="32371"/>
                      <a:pt x="2819" y="32341"/>
                      <a:pt x="2804" y="32326"/>
                    </a:cubicBezTo>
                    <a:cubicBezTo>
                      <a:pt x="2697" y="32249"/>
                      <a:pt x="2590" y="32173"/>
                      <a:pt x="2499" y="32097"/>
                    </a:cubicBezTo>
                    <a:cubicBezTo>
                      <a:pt x="2423" y="32036"/>
                      <a:pt x="2362" y="31975"/>
                      <a:pt x="2301" y="31914"/>
                    </a:cubicBezTo>
                    <a:lnTo>
                      <a:pt x="2286" y="31899"/>
                    </a:lnTo>
                    <a:lnTo>
                      <a:pt x="2255" y="31884"/>
                    </a:lnTo>
                    <a:lnTo>
                      <a:pt x="2240" y="31869"/>
                    </a:lnTo>
                    <a:cubicBezTo>
                      <a:pt x="2179" y="31792"/>
                      <a:pt x="2103" y="31716"/>
                      <a:pt x="2042" y="31640"/>
                    </a:cubicBezTo>
                    <a:cubicBezTo>
                      <a:pt x="1981" y="31549"/>
                      <a:pt x="1920" y="31472"/>
                      <a:pt x="1859" y="31381"/>
                    </a:cubicBezTo>
                    <a:cubicBezTo>
                      <a:pt x="1828" y="31351"/>
                      <a:pt x="1813" y="31320"/>
                      <a:pt x="1783" y="31290"/>
                    </a:cubicBezTo>
                    <a:cubicBezTo>
                      <a:pt x="1737" y="31229"/>
                      <a:pt x="1691" y="31168"/>
                      <a:pt x="1646" y="31107"/>
                    </a:cubicBezTo>
                    <a:lnTo>
                      <a:pt x="1630" y="31076"/>
                    </a:lnTo>
                    <a:cubicBezTo>
                      <a:pt x="1554" y="30985"/>
                      <a:pt x="1478" y="30878"/>
                      <a:pt x="1417" y="30787"/>
                    </a:cubicBezTo>
                    <a:cubicBezTo>
                      <a:pt x="1356" y="30680"/>
                      <a:pt x="1295" y="30589"/>
                      <a:pt x="1234" y="30482"/>
                    </a:cubicBezTo>
                    <a:lnTo>
                      <a:pt x="1204" y="30436"/>
                    </a:lnTo>
                    <a:lnTo>
                      <a:pt x="1173" y="30391"/>
                    </a:lnTo>
                    <a:lnTo>
                      <a:pt x="1173" y="30375"/>
                    </a:lnTo>
                    <a:lnTo>
                      <a:pt x="1158" y="30360"/>
                    </a:lnTo>
                    <a:cubicBezTo>
                      <a:pt x="1143" y="30330"/>
                      <a:pt x="1128" y="30284"/>
                      <a:pt x="1112" y="30254"/>
                    </a:cubicBezTo>
                    <a:cubicBezTo>
                      <a:pt x="1082" y="30208"/>
                      <a:pt x="1067" y="30162"/>
                      <a:pt x="1051" y="30116"/>
                    </a:cubicBezTo>
                    <a:cubicBezTo>
                      <a:pt x="1036" y="30071"/>
                      <a:pt x="1021" y="30025"/>
                      <a:pt x="1006" y="29979"/>
                    </a:cubicBezTo>
                    <a:cubicBezTo>
                      <a:pt x="1006" y="29979"/>
                      <a:pt x="991" y="29964"/>
                      <a:pt x="991" y="29964"/>
                    </a:cubicBezTo>
                    <a:cubicBezTo>
                      <a:pt x="991" y="29934"/>
                      <a:pt x="975" y="29903"/>
                      <a:pt x="975" y="29873"/>
                    </a:cubicBezTo>
                    <a:lnTo>
                      <a:pt x="960" y="29842"/>
                    </a:lnTo>
                    <a:lnTo>
                      <a:pt x="960" y="29827"/>
                    </a:lnTo>
                    <a:cubicBezTo>
                      <a:pt x="945" y="29751"/>
                      <a:pt x="930" y="29690"/>
                      <a:pt x="914" y="29614"/>
                    </a:cubicBezTo>
                    <a:cubicBezTo>
                      <a:pt x="914" y="29568"/>
                      <a:pt x="899" y="29522"/>
                      <a:pt x="899" y="29477"/>
                    </a:cubicBezTo>
                    <a:cubicBezTo>
                      <a:pt x="884" y="29431"/>
                      <a:pt x="884" y="29385"/>
                      <a:pt x="869" y="29339"/>
                    </a:cubicBezTo>
                    <a:cubicBezTo>
                      <a:pt x="853" y="29218"/>
                      <a:pt x="838" y="29096"/>
                      <a:pt x="823" y="28989"/>
                    </a:cubicBezTo>
                    <a:cubicBezTo>
                      <a:pt x="823" y="28943"/>
                      <a:pt x="823" y="28898"/>
                      <a:pt x="808" y="28837"/>
                    </a:cubicBezTo>
                    <a:cubicBezTo>
                      <a:pt x="792" y="28684"/>
                      <a:pt x="777" y="28517"/>
                      <a:pt x="747" y="28349"/>
                    </a:cubicBezTo>
                    <a:cubicBezTo>
                      <a:pt x="716" y="28181"/>
                      <a:pt x="701" y="28014"/>
                      <a:pt x="671" y="27846"/>
                    </a:cubicBezTo>
                    <a:cubicBezTo>
                      <a:pt x="610" y="27511"/>
                      <a:pt x="533" y="27191"/>
                      <a:pt x="472" y="26871"/>
                    </a:cubicBezTo>
                    <a:lnTo>
                      <a:pt x="366" y="26368"/>
                    </a:lnTo>
                    <a:cubicBezTo>
                      <a:pt x="351" y="26323"/>
                      <a:pt x="335" y="26262"/>
                      <a:pt x="320" y="26201"/>
                    </a:cubicBezTo>
                    <a:cubicBezTo>
                      <a:pt x="305" y="26094"/>
                      <a:pt x="274" y="25988"/>
                      <a:pt x="259" y="25881"/>
                    </a:cubicBezTo>
                    <a:cubicBezTo>
                      <a:pt x="244" y="25835"/>
                      <a:pt x="229" y="25759"/>
                      <a:pt x="229" y="25698"/>
                    </a:cubicBezTo>
                    <a:cubicBezTo>
                      <a:pt x="213" y="25637"/>
                      <a:pt x="198" y="25561"/>
                      <a:pt x="198" y="25500"/>
                    </a:cubicBezTo>
                    <a:lnTo>
                      <a:pt x="198" y="25485"/>
                    </a:lnTo>
                    <a:lnTo>
                      <a:pt x="198" y="25469"/>
                    </a:lnTo>
                    <a:close/>
                    <a:moveTo>
                      <a:pt x="17308" y="33956"/>
                    </a:moveTo>
                    <a:lnTo>
                      <a:pt x="17293" y="33971"/>
                    </a:lnTo>
                    <a:cubicBezTo>
                      <a:pt x="17290" y="33976"/>
                      <a:pt x="17288" y="33980"/>
                      <a:pt x="17285" y="33985"/>
                    </a:cubicBezTo>
                    <a:lnTo>
                      <a:pt x="17285" y="33985"/>
                    </a:lnTo>
                    <a:lnTo>
                      <a:pt x="17308" y="33956"/>
                    </a:lnTo>
                    <a:close/>
                    <a:moveTo>
                      <a:pt x="23128" y="34139"/>
                    </a:moveTo>
                    <a:lnTo>
                      <a:pt x="23113" y="34154"/>
                    </a:lnTo>
                    <a:lnTo>
                      <a:pt x="23128" y="34154"/>
                    </a:lnTo>
                    <a:cubicBezTo>
                      <a:pt x="23128" y="34139"/>
                      <a:pt x="23128" y="34139"/>
                      <a:pt x="23128" y="34139"/>
                    </a:cubicBezTo>
                    <a:close/>
                    <a:moveTo>
                      <a:pt x="13469" y="29202"/>
                    </a:moveTo>
                    <a:cubicBezTo>
                      <a:pt x="13514" y="29202"/>
                      <a:pt x="13545" y="29218"/>
                      <a:pt x="13575" y="29218"/>
                    </a:cubicBezTo>
                    <a:cubicBezTo>
                      <a:pt x="13621" y="29233"/>
                      <a:pt x="13667" y="29233"/>
                      <a:pt x="13713" y="29248"/>
                    </a:cubicBezTo>
                    <a:cubicBezTo>
                      <a:pt x="13758" y="29263"/>
                      <a:pt x="13804" y="29278"/>
                      <a:pt x="13850" y="29294"/>
                    </a:cubicBezTo>
                    <a:lnTo>
                      <a:pt x="13850" y="29309"/>
                    </a:lnTo>
                    <a:lnTo>
                      <a:pt x="13941" y="29355"/>
                    </a:lnTo>
                    <a:cubicBezTo>
                      <a:pt x="13987" y="29370"/>
                      <a:pt x="14017" y="29385"/>
                      <a:pt x="14063" y="29416"/>
                    </a:cubicBezTo>
                    <a:cubicBezTo>
                      <a:pt x="14093" y="29431"/>
                      <a:pt x="14139" y="29461"/>
                      <a:pt x="14170" y="29477"/>
                    </a:cubicBezTo>
                    <a:cubicBezTo>
                      <a:pt x="14215" y="29492"/>
                      <a:pt x="14246" y="29522"/>
                      <a:pt x="14276" y="29537"/>
                    </a:cubicBezTo>
                    <a:cubicBezTo>
                      <a:pt x="14337" y="29568"/>
                      <a:pt x="14383" y="29598"/>
                      <a:pt x="14429" y="29614"/>
                    </a:cubicBezTo>
                    <a:cubicBezTo>
                      <a:pt x="14474" y="29629"/>
                      <a:pt x="14520" y="29644"/>
                      <a:pt x="14566" y="29659"/>
                    </a:cubicBezTo>
                    <a:lnTo>
                      <a:pt x="14642" y="29659"/>
                    </a:lnTo>
                    <a:cubicBezTo>
                      <a:pt x="14642" y="29675"/>
                      <a:pt x="14642" y="29690"/>
                      <a:pt x="14642" y="29705"/>
                    </a:cubicBezTo>
                    <a:cubicBezTo>
                      <a:pt x="14642" y="29720"/>
                      <a:pt x="14642" y="29736"/>
                      <a:pt x="14642" y="29751"/>
                    </a:cubicBezTo>
                    <a:cubicBezTo>
                      <a:pt x="14627" y="29781"/>
                      <a:pt x="14627" y="29827"/>
                      <a:pt x="14627" y="29857"/>
                    </a:cubicBezTo>
                    <a:cubicBezTo>
                      <a:pt x="14611" y="29903"/>
                      <a:pt x="14611" y="29949"/>
                      <a:pt x="14596" y="29979"/>
                    </a:cubicBezTo>
                    <a:cubicBezTo>
                      <a:pt x="14596" y="30056"/>
                      <a:pt x="14581" y="30132"/>
                      <a:pt x="14566" y="30208"/>
                    </a:cubicBezTo>
                    <a:cubicBezTo>
                      <a:pt x="14535" y="30360"/>
                      <a:pt x="14520" y="30513"/>
                      <a:pt x="14490" y="30665"/>
                    </a:cubicBezTo>
                    <a:cubicBezTo>
                      <a:pt x="14459" y="30893"/>
                      <a:pt x="14429" y="31137"/>
                      <a:pt x="14383" y="31366"/>
                    </a:cubicBezTo>
                    <a:cubicBezTo>
                      <a:pt x="14398" y="31335"/>
                      <a:pt x="14413" y="31290"/>
                      <a:pt x="14429" y="31244"/>
                    </a:cubicBezTo>
                    <a:cubicBezTo>
                      <a:pt x="14429" y="31229"/>
                      <a:pt x="14429" y="31229"/>
                      <a:pt x="14444" y="31213"/>
                    </a:cubicBezTo>
                    <a:cubicBezTo>
                      <a:pt x="14444" y="31213"/>
                      <a:pt x="14444" y="31213"/>
                      <a:pt x="14444" y="31198"/>
                    </a:cubicBezTo>
                    <a:cubicBezTo>
                      <a:pt x="14444" y="31198"/>
                      <a:pt x="14444" y="31198"/>
                      <a:pt x="14444" y="31183"/>
                    </a:cubicBezTo>
                    <a:cubicBezTo>
                      <a:pt x="14459" y="31152"/>
                      <a:pt x="14490" y="31107"/>
                      <a:pt x="14505" y="31061"/>
                    </a:cubicBezTo>
                    <a:cubicBezTo>
                      <a:pt x="14505" y="31046"/>
                      <a:pt x="14505" y="31046"/>
                      <a:pt x="14505" y="31031"/>
                    </a:cubicBezTo>
                    <a:cubicBezTo>
                      <a:pt x="14505" y="31031"/>
                      <a:pt x="14505" y="31015"/>
                      <a:pt x="14520" y="31015"/>
                    </a:cubicBezTo>
                    <a:cubicBezTo>
                      <a:pt x="14520" y="31015"/>
                      <a:pt x="14520" y="31015"/>
                      <a:pt x="14520" y="31000"/>
                    </a:cubicBezTo>
                    <a:cubicBezTo>
                      <a:pt x="14535" y="30970"/>
                      <a:pt x="14535" y="30939"/>
                      <a:pt x="14551" y="30893"/>
                    </a:cubicBezTo>
                    <a:cubicBezTo>
                      <a:pt x="14551" y="30878"/>
                      <a:pt x="14566" y="30863"/>
                      <a:pt x="14566" y="30848"/>
                    </a:cubicBezTo>
                    <a:cubicBezTo>
                      <a:pt x="14566" y="30817"/>
                      <a:pt x="14581" y="30802"/>
                      <a:pt x="14581" y="30787"/>
                    </a:cubicBezTo>
                    <a:cubicBezTo>
                      <a:pt x="14596" y="30711"/>
                      <a:pt x="14611" y="30634"/>
                      <a:pt x="14627" y="30558"/>
                    </a:cubicBezTo>
                    <a:cubicBezTo>
                      <a:pt x="14642" y="30482"/>
                      <a:pt x="14642" y="30391"/>
                      <a:pt x="14657" y="30315"/>
                    </a:cubicBezTo>
                    <a:cubicBezTo>
                      <a:pt x="14672" y="30238"/>
                      <a:pt x="14672" y="30162"/>
                      <a:pt x="14688" y="30086"/>
                    </a:cubicBezTo>
                    <a:cubicBezTo>
                      <a:pt x="14703" y="30010"/>
                      <a:pt x="14703" y="29949"/>
                      <a:pt x="14718" y="29873"/>
                    </a:cubicBezTo>
                    <a:cubicBezTo>
                      <a:pt x="14718" y="29857"/>
                      <a:pt x="14718" y="29842"/>
                      <a:pt x="14718" y="29827"/>
                    </a:cubicBezTo>
                    <a:cubicBezTo>
                      <a:pt x="14718" y="29812"/>
                      <a:pt x="14718" y="29781"/>
                      <a:pt x="14718" y="29766"/>
                    </a:cubicBezTo>
                    <a:cubicBezTo>
                      <a:pt x="14718" y="29751"/>
                      <a:pt x="14718" y="29736"/>
                      <a:pt x="14718" y="29705"/>
                    </a:cubicBezTo>
                    <a:cubicBezTo>
                      <a:pt x="14718" y="29705"/>
                      <a:pt x="14733" y="29690"/>
                      <a:pt x="14733" y="29675"/>
                    </a:cubicBezTo>
                    <a:cubicBezTo>
                      <a:pt x="14733" y="29675"/>
                      <a:pt x="14718" y="29675"/>
                      <a:pt x="14718" y="29659"/>
                    </a:cubicBezTo>
                    <a:cubicBezTo>
                      <a:pt x="14794" y="29659"/>
                      <a:pt x="14855" y="29659"/>
                      <a:pt x="14916" y="29644"/>
                    </a:cubicBezTo>
                    <a:cubicBezTo>
                      <a:pt x="14962" y="29629"/>
                      <a:pt x="15008" y="29614"/>
                      <a:pt x="15069" y="29583"/>
                    </a:cubicBezTo>
                    <a:cubicBezTo>
                      <a:pt x="15114" y="29568"/>
                      <a:pt x="15160" y="29537"/>
                      <a:pt x="15206" y="29507"/>
                    </a:cubicBezTo>
                    <a:lnTo>
                      <a:pt x="15221" y="29492"/>
                    </a:lnTo>
                    <a:cubicBezTo>
                      <a:pt x="15267" y="29461"/>
                      <a:pt x="15312" y="29431"/>
                      <a:pt x="15358" y="29400"/>
                    </a:cubicBezTo>
                    <a:cubicBezTo>
                      <a:pt x="15404" y="29385"/>
                      <a:pt x="15434" y="29370"/>
                      <a:pt x="15465" y="29355"/>
                    </a:cubicBezTo>
                    <a:cubicBezTo>
                      <a:pt x="15495" y="29339"/>
                      <a:pt x="15526" y="29339"/>
                      <a:pt x="15571" y="29324"/>
                    </a:cubicBezTo>
                    <a:cubicBezTo>
                      <a:pt x="15602" y="29324"/>
                      <a:pt x="15632" y="29309"/>
                      <a:pt x="15678" y="29309"/>
                    </a:cubicBezTo>
                    <a:cubicBezTo>
                      <a:pt x="15708" y="29309"/>
                      <a:pt x="15739" y="29294"/>
                      <a:pt x="15769" y="29294"/>
                    </a:cubicBezTo>
                    <a:cubicBezTo>
                      <a:pt x="15800" y="29309"/>
                      <a:pt x="15830" y="29309"/>
                      <a:pt x="15846" y="29309"/>
                    </a:cubicBezTo>
                    <a:cubicBezTo>
                      <a:pt x="15891" y="29309"/>
                      <a:pt x="15922" y="29324"/>
                      <a:pt x="15967" y="29339"/>
                    </a:cubicBezTo>
                    <a:cubicBezTo>
                      <a:pt x="15998" y="29339"/>
                      <a:pt x="16028" y="29355"/>
                      <a:pt x="16059" y="29370"/>
                    </a:cubicBezTo>
                    <a:cubicBezTo>
                      <a:pt x="16105" y="29385"/>
                      <a:pt x="16135" y="29416"/>
                      <a:pt x="16166" y="29431"/>
                    </a:cubicBezTo>
                    <a:cubicBezTo>
                      <a:pt x="16196" y="29446"/>
                      <a:pt x="16226" y="29461"/>
                      <a:pt x="16257" y="29492"/>
                    </a:cubicBezTo>
                    <a:cubicBezTo>
                      <a:pt x="16287" y="29507"/>
                      <a:pt x="16318" y="29537"/>
                      <a:pt x="16348" y="29568"/>
                    </a:cubicBezTo>
                    <a:cubicBezTo>
                      <a:pt x="16379" y="29598"/>
                      <a:pt x="16409" y="29644"/>
                      <a:pt x="16440" y="29675"/>
                    </a:cubicBezTo>
                    <a:cubicBezTo>
                      <a:pt x="16485" y="29736"/>
                      <a:pt x="16531" y="29796"/>
                      <a:pt x="16562" y="29857"/>
                    </a:cubicBezTo>
                    <a:cubicBezTo>
                      <a:pt x="16562" y="29873"/>
                      <a:pt x="16562" y="29873"/>
                      <a:pt x="16577" y="29888"/>
                    </a:cubicBezTo>
                    <a:cubicBezTo>
                      <a:pt x="16592" y="29934"/>
                      <a:pt x="16607" y="29964"/>
                      <a:pt x="16623" y="29995"/>
                    </a:cubicBezTo>
                    <a:cubicBezTo>
                      <a:pt x="16623" y="30010"/>
                      <a:pt x="16638" y="30025"/>
                      <a:pt x="16638" y="30056"/>
                    </a:cubicBezTo>
                    <a:cubicBezTo>
                      <a:pt x="16653" y="30116"/>
                      <a:pt x="16668" y="30193"/>
                      <a:pt x="16684" y="30269"/>
                    </a:cubicBezTo>
                    <a:cubicBezTo>
                      <a:pt x="16684" y="30330"/>
                      <a:pt x="16684" y="30391"/>
                      <a:pt x="16684" y="30467"/>
                    </a:cubicBezTo>
                    <a:cubicBezTo>
                      <a:pt x="16684" y="30528"/>
                      <a:pt x="16668" y="30604"/>
                      <a:pt x="16668" y="30665"/>
                    </a:cubicBezTo>
                    <a:lnTo>
                      <a:pt x="16668" y="30695"/>
                    </a:lnTo>
                    <a:cubicBezTo>
                      <a:pt x="16653" y="30802"/>
                      <a:pt x="16638" y="30893"/>
                      <a:pt x="16607" y="30985"/>
                    </a:cubicBezTo>
                    <a:cubicBezTo>
                      <a:pt x="16592" y="31046"/>
                      <a:pt x="16577" y="31122"/>
                      <a:pt x="16562" y="31183"/>
                    </a:cubicBezTo>
                    <a:lnTo>
                      <a:pt x="16546" y="31244"/>
                    </a:lnTo>
                    <a:lnTo>
                      <a:pt x="16531" y="31320"/>
                    </a:lnTo>
                    <a:lnTo>
                      <a:pt x="16501" y="31396"/>
                    </a:lnTo>
                    <a:cubicBezTo>
                      <a:pt x="16501" y="31427"/>
                      <a:pt x="16485" y="31457"/>
                      <a:pt x="16470" y="31472"/>
                    </a:cubicBezTo>
                    <a:cubicBezTo>
                      <a:pt x="16470" y="31488"/>
                      <a:pt x="16470" y="31518"/>
                      <a:pt x="16455" y="31533"/>
                    </a:cubicBezTo>
                    <a:cubicBezTo>
                      <a:pt x="16440" y="31579"/>
                      <a:pt x="16425" y="31625"/>
                      <a:pt x="16409" y="31686"/>
                    </a:cubicBezTo>
                    <a:cubicBezTo>
                      <a:pt x="16394" y="31731"/>
                      <a:pt x="16364" y="31777"/>
                      <a:pt x="16348" y="31838"/>
                    </a:cubicBezTo>
                    <a:cubicBezTo>
                      <a:pt x="16287" y="32006"/>
                      <a:pt x="16226" y="32189"/>
                      <a:pt x="16166" y="32387"/>
                    </a:cubicBezTo>
                    <a:lnTo>
                      <a:pt x="16150" y="32448"/>
                    </a:lnTo>
                    <a:cubicBezTo>
                      <a:pt x="16150" y="32478"/>
                      <a:pt x="16135" y="32508"/>
                      <a:pt x="16120" y="32524"/>
                    </a:cubicBezTo>
                    <a:lnTo>
                      <a:pt x="16120" y="32539"/>
                    </a:lnTo>
                    <a:cubicBezTo>
                      <a:pt x="16074" y="32707"/>
                      <a:pt x="16028" y="32889"/>
                      <a:pt x="15967" y="33133"/>
                    </a:cubicBezTo>
                    <a:cubicBezTo>
                      <a:pt x="15952" y="33179"/>
                      <a:pt x="15937" y="33240"/>
                      <a:pt x="15937" y="33286"/>
                    </a:cubicBezTo>
                    <a:cubicBezTo>
                      <a:pt x="15891" y="33423"/>
                      <a:pt x="15861" y="33575"/>
                      <a:pt x="15830" y="33712"/>
                    </a:cubicBezTo>
                    <a:cubicBezTo>
                      <a:pt x="15800" y="33819"/>
                      <a:pt x="15769" y="33925"/>
                      <a:pt x="15739" y="34017"/>
                    </a:cubicBezTo>
                    <a:cubicBezTo>
                      <a:pt x="15724" y="34063"/>
                      <a:pt x="15724" y="34093"/>
                      <a:pt x="15708" y="34139"/>
                    </a:cubicBezTo>
                    <a:lnTo>
                      <a:pt x="15693" y="34154"/>
                    </a:lnTo>
                    <a:cubicBezTo>
                      <a:pt x="15678" y="34215"/>
                      <a:pt x="15663" y="34276"/>
                      <a:pt x="15632" y="34337"/>
                    </a:cubicBezTo>
                    <a:cubicBezTo>
                      <a:pt x="15602" y="34428"/>
                      <a:pt x="15571" y="34520"/>
                      <a:pt x="15526" y="34626"/>
                    </a:cubicBezTo>
                    <a:cubicBezTo>
                      <a:pt x="15510" y="34657"/>
                      <a:pt x="15495" y="34702"/>
                      <a:pt x="15465" y="34733"/>
                    </a:cubicBezTo>
                    <a:cubicBezTo>
                      <a:pt x="15434" y="34779"/>
                      <a:pt x="15404" y="34824"/>
                      <a:pt x="15358" y="34870"/>
                    </a:cubicBezTo>
                    <a:lnTo>
                      <a:pt x="15343" y="34901"/>
                    </a:lnTo>
                    <a:cubicBezTo>
                      <a:pt x="15312" y="34931"/>
                      <a:pt x="15282" y="34961"/>
                      <a:pt x="15251" y="34992"/>
                    </a:cubicBezTo>
                    <a:cubicBezTo>
                      <a:pt x="15236" y="35007"/>
                      <a:pt x="15221" y="35022"/>
                      <a:pt x="15206" y="35038"/>
                    </a:cubicBezTo>
                    <a:lnTo>
                      <a:pt x="15175" y="35053"/>
                    </a:lnTo>
                    <a:lnTo>
                      <a:pt x="15160" y="35068"/>
                    </a:lnTo>
                    <a:lnTo>
                      <a:pt x="15145" y="35068"/>
                    </a:lnTo>
                    <a:cubicBezTo>
                      <a:pt x="15145" y="35068"/>
                      <a:pt x="15145" y="35083"/>
                      <a:pt x="15145" y="35083"/>
                    </a:cubicBezTo>
                    <a:lnTo>
                      <a:pt x="15129" y="35083"/>
                    </a:lnTo>
                    <a:cubicBezTo>
                      <a:pt x="15114" y="35099"/>
                      <a:pt x="15099" y="35099"/>
                      <a:pt x="15084" y="35114"/>
                    </a:cubicBezTo>
                    <a:cubicBezTo>
                      <a:pt x="15084" y="35114"/>
                      <a:pt x="15069" y="35129"/>
                      <a:pt x="15053" y="35129"/>
                    </a:cubicBezTo>
                    <a:lnTo>
                      <a:pt x="15038" y="35114"/>
                    </a:lnTo>
                    <a:cubicBezTo>
                      <a:pt x="14992" y="35099"/>
                      <a:pt x="14947" y="35068"/>
                      <a:pt x="14901" y="35053"/>
                    </a:cubicBezTo>
                    <a:cubicBezTo>
                      <a:pt x="14886" y="35038"/>
                      <a:pt x="14870" y="35038"/>
                      <a:pt x="14855" y="35022"/>
                    </a:cubicBezTo>
                    <a:cubicBezTo>
                      <a:pt x="14825" y="35007"/>
                      <a:pt x="14779" y="34992"/>
                      <a:pt x="14749" y="34992"/>
                    </a:cubicBezTo>
                    <a:lnTo>
                      <a:pt x="14733" y="34992"/>
                    </a:lnTo>
                    <a:cubicBezTo>
                      <a:pt x="14764" y="34961"/>
                      <a:pt x="14779" y="34931"/>
                      <a:pt x="14794" y="34901"/>
                    </a:cubicBezTo>
                    <a:lnTo>
                      <a:pt x="14825" y="34870"/>
                    </a:lnTo>
                    <a:cubicBezTo>
                      <a:pt x="14840" y="34824"/>
                      <a:pt x="14870" y="34794"/>
                      <a:pt x="14886" y="34763"/>
                    </a:cubicBezTo>
                    <a:cubicBezTo>
                      <a:pt x="14901" y="34748"/>
                      <a:pt x="14916" y="34733"/>
                      <a:pt x="14916" y="34718"/>
                    </a:cubicBezTo>
                    <a:lnTo>
                      <a:pt x="14931" y="34702"/>
                    </a:lnTo>
                    <a:cubicBezTo>
                      <a:pt x="14931" y="34687"/>
                      <a:pt x="14947" y="34687"/>
                      <a:pt x="14947" y="34672"/>
                    </a:cubicBezTo>
                    <a:lnTo>
                      <a:pt x="14962" y="34626"/>
                    </a:lnTo>
                    <a:lnTo>
                      <a:pt x="14977" y="34611"/>
                    </a:lnTo>
                    <a:cubicBezTo>
                      <a:pt x="14977" y="34596"/>
                      <a:pt x="14992" y="34596"/>
                      <a:pt x="14992" y="34581"/>
                    </a:cubicBezTo>
                    <a:cubicBezTo>
                      <a:pt x="14992" y="34581"/>
                      <a:pt x="14992" y="34565"/>
                      <a:pt x="14992" y="34565"/>
                    </a:cubicBezTo>
                    <a:lnTo>
                      <a:pt x="15008" y="34550"/>
                    </a:lnTo>
                    <a:cubicBezTo>
                      <a:pt x="15023" y="34504"/>
                      <a:pt x="15038" y="34474"/>
                      <a:pt x="15053" y="34428"/>
                    </a:cubicBezTo>
                    <a:cubicBezTo>
                      <a:pt x="15084" y="34367"/>
                      <a:pt x="15114" y="34291"/>
                      <a:pt x="15129" y="34230"/>
                    </a:cubicBezTo>
                    <a:cubicBezTo>
                      <a:pt x="15160" y="34123"/>
                      <a:pt x="15190" y="34017"/>
                      <a:pt x="15221" y="33910"/>
                    </a:cubicBezTo>
                    <a:cubicBezTo>
                      <a:pt x="15251" y="33788"/>
                      <a:pt x="15267" y="33697"/>
                      <a:pt x="15282" y="33590"/>
                    </a:cubicBezTo>
                    <a:lnTo>
                      <a:pt x="15282" y="33575"/>
                    </a:lnTo>
                    <a:cubicBezTo>
                      <a:pt x="15297" y="33545"/>
                      <a:pt x="15297" y="33499"/>
                      <a:pt x="15297" y="33468"/>
                    </a:cubicBezTo>
                    <a:lnTo>
                      <a:pt x="15312" y="33438"/>
                    </a:lnTo>
                    <a:cubicBezTo>
                      <a:pt x="15312" y="33407"/>
                      <a:pt x="15312" y="33377"/>
                      <a:pt x="15312" y="33346"/>
                    </a:cubicBezTo>
                    <a:cubicBezTo>
                      <a:pt x="15328" y="33270"/>
                      <a:pt x="15328" y="33179"/>
                      <a:pt x="15328" y="33103"/>
                    </a:cubicBezTo>
                    <a:cubicBezTo>
                      <a:pt x="15328" y="33011"/>
                      <a:pt x="15328" y="32935"/>
                      <a:pt x="15328" y="32874"/>
                    </a:cubicBezTo>
                    <a:cubicBezTo>
                      <a:pt x="15312" y="32798"/>
                      <a:pt x="15312" y="32722"/>
                      <a:pt x="15312" y="32646"/>
                    </a:cubicBezTo>
                    <a:cubicBezTo>
                      <a:pt x="15297" y="32554"/>
                      <a:pt x="15282" y="32448"/>
                      <a:pt x="15282" y="32356"/>
                    </a:cubicBezTo>
                    <a:cubicBezTo>
                      <a:pt x="15282" y="32387"/>
                      <a:pt x="15282" y="32402"/>
                      <a:pt x="15282" y="32417"/>
                    </a:cubicBezTo>
                    <a:cubicBezTo>
                      <a:pt x="15267" y="32493"/>
                      <a:pt x="15267" y="32554"/>
                      <a:pt x="15251" y="32615"/>
                    </a:cubicBezTo>
                    <a:lnTo>
                      <a:pt x="15251" y="32646"/>
                    </a:lnTo>
                    <a:cubicBezTo>
                      <a:pt x="15236" y="32691"/>
                      <a:pt x="15236" y="32737"/>
                      <a:pt x="15236" y="32798"/>
                    </a:cubicBezTo>
                    <a:lnTo>
                      <a:pt x="15221" y="32874"/>
                    </a:lnTo>
                    <a:cubicBezTo>
                      <a:pt x="15206" y="32966"/>
                      <a:pt x="15206" y="33027"/>
                      <a:pt x="15190" y="33103"/>
                    </a:cubicBezTo>
                    <a:cubicBezTo>
                      <a:pt x="15190" y="33133"/>
                      <a:pt x="15190" y="33179"/>
                      <a:pt x="15190" y="33209"/>
                    </a:cubicBezTo>
                    <a:cubicBezTo>
                      <a:pt x="15190" y="33255"/>
                      <a:pt x="15190" y="33301"/>
                      <a:pt x="15175" y="33331"/>
                    </a:cubicBezTo>
                    <a:cubicBezTo>
                      <a:pt x="15175" y="33392"/>
                      <a:pt x="15175" y="33453"/>
                      <a:pt x="15160" y="33499"/>
                    </a:cubicBezTo>
                    <a:lnTo>
                      <a:pt x="15160" y="33529"/>
                    </a:lnTo>
                    <a:cubicBezTo>
                      <a:pt x="15145" y="33636"/>
                      <a:pt x="15129" y="33727"/>
                      <a:pt x="15099" y="33804"/>
                    </a:cubicBezTo>
                    <a:cubicBezTo>
                      <a:pt x="15084" y="33895"/>
                      <a:pt x="15053" y="33986"/>
                      <a:pt x="15038" y="34078"/>
                    </a:cubicBezTo>
                    <a:lnTo>
                      <a:pt x="15023" y="34093"/>
                    </a:lnTo>
                    <a:cubicBezTo>
                      <a:pt x="15008" y="34169"/>
                      <a:pt x="14977" y="34230"/>
                      <a:pt x="14962" y="34306"/>
                    </a:cubicBezTo>
                    <a:lnTo>
                      <a:pt x="14947" y="34337"/>
                    </a:lnTo>
                    <a:cubicBezTo>
                      <a:pt x="14931" y="34367"/>
                      <a:pt x="14931" y="34398"/>
                      <a:pt x="14916" y="34428"/>
                    </a:cubicBezTo>
                    <a:cubicBezTo>
                      <a:pt x="14901" y="34459"/>
                      <a:pt x="14886" y="34489"/>
                      <a:pt x="14870" y="34520"/>
                    </a:cubicBezTo>
                    <a:lnTo>
                      <a:pt x="14870" y="34535"/>
                    </a:lnTo>
                    <a:cubicBezTo>
                      <a:pt x="14870" y="34550"/>
                      <a:pt x="14855" y="34550"/>
                      <a:pt x="14855" y="34565"/>
                    </a:cubicBezTo>
                    <a:cubicBezTo>
                      <a:pt x="14855" y="34565"/>
                      <a:pt x="14855" y="34581"/>
                      <a:pt x="14855" y="34581"/>
                    </a:cubicBezTo>
                    <a:cubicBezTo>
                      <a:pt x="14825" y="34642"/>
                      <a:pt x="14794" y="34687"/>
                      <a:pt x="14764" y="34733"/>
                    </a:cubicBezTo>
                    <a:cubicBezTo>
                      <a:pt x="14749" y="34763"/>
                      <a:pt x="14733" y="34779"/>
                      <a:pt x="14733" y="34794"/>
                    </a:cubicBezTo>
                    <a:lnTo>
                      <a:pt x="14703" y="34824"/>
                    </a:lnTo>
                    <a:cubicBezTo>
                      <a:pt x="14672" y="34870"/>
                      <a:pt x="14657" y="34901"/>
                      <a:pt x="14642" y="34931"/>
                    </a:cubicBezTo>
                    <a:lnTo>
                      <a:pt x="14627" y="34931"/>
                    </a:lnTo>
                    <a:cubicBezTo>
                      <a:pt x="14627" y="34946"/>
                      <a:pt x="14627" y="34946"/>
                      <a:pt x="14627" y="34946"/>
                    </a:cubicBezTo>
                    <a:cubicBezTo>
                      <a:pt x="14551" y="34916"/>
                      <a:pt x="14490" y="34901"/>
                      <a:pt x="14429" y="34885"/>
                    </a:cubicBezTo>
                    <a:cubicBezTo>
                      <a:pt x="14398" y="34885"/>
                      <a:pt x="14352" y="34870"/>
                      <a:pt x="14322" y="34870"/>
                    </a:cubicBezTo>
                    <a:cubicBezTo>
                      <a:pt x="14231" y="34855"/>
                      <a:pt x="14139" y="34840"/>
                      <a:pt x="14063" y="34840"/>
                    </a:cubicBezTo>
                    <a:lnTo>
                      <a:pt x="14063" y="34824"/>
                    </a:lnTo>
                    <a:lnTo>
                      <a:pt x="14063" y="34809"/>
                    </a:lnTo>
                    <a:lnTo>
                      <a:pt x="14063" y="34794"/>
                    </a:lnTo>
                    <a:lnTo>
                      <a:pt x="14078" y="34733"/>
                    </a:lnTo>
                    <a:lnTo>
                      <a:pt x="14078" y="34702"/>
                    </a:lnTo>
                    <a:lnTo>
                      <a:pt x="14093" y="34626"/>
                    </a:lnTo>
                    <a:lnTo>
                      <a:pt x="14093" y="34596"/>
                    </a:lnTo>
                    <a:cubicBezTo>
                      <a:pt x="14109" y="34581"/>
                      <a:pt x="14109" y="34550"/>
                      <a:pt x="14109" y="34535"/>
                    </a:cubicBezTo>
                    <a:cubicBezTo>
                      <a:pt x="14124" y="34459"/>
                      <a:pt x="14124" y="34398"/>
                      <a:pt x="14139" y="34322"/>
                    </a:cubicBezTo>
                    <a:cubicBezTo>
                      <a:pt x="14154" y="34169"/>
                      <a:pt x="14170" y="34032"/>
                      <a:pt x="14170" y="33895"/>
                    </a:cubicBezTo>
                    <a:cubicBezTo>
                      <a:pt x="14170" y="33792"/>
                      <a:pt x="14170" y="33677"/>
                      <a:pt x="14170" y="33590"/>
                    </a:cubicBezTo>
                    <a:cubicBezTo>
                      <a:pt x="14170" y="33484"/>
                      <a:pt x="14170" y="33377"/>
                      <a:pt x="14170" y="33270"/>
                    </a:cubicBezTo>
                    <a:cubicBezTo>
                      <a:pt x="14170" y="33209"/>
                      <a:pt x="14185" y="33133"/>
                      <a:pt x="14185" y="33072"/>
                    </a:cubicBezTo>
                    <a:lnTo>
                      <a:pt x="14185" y="33072"/>
                    </a:lnTo>
                    <a:lnTo>
                      <a:pt x="14170" y="33164"/>
                    </a:lnTo>
                    <a:cubicBezTo>
                      <a:pt x="14154" y="33225"/>
                      <a:pt x="14139" y="33286"/>
                      <a:pt x="14124" y="33331"/>
                    </a:cubicBezTo>
                    <a:cubicBezTo>
                      <a:pt x="14109" y="33423"/>
                      <a:pt x="14109" y="33499"/>
                      <a:pt x="14093" y="33560"/>
                    </a:cubicBezTo>
                    <a:cubicBezTo>
                      <a:pt x="14078" y="33697"/>
                      <a:pt x="14063" y="33849"/>
                      <a:pt x="14048" y="34017"/>
                    </a:cubicBezTo>
                    <a:cubicBezTo>
                      <a:pt x="14032" y="34108"/>
                      <a:pt x="14032" y="34200"/>
                      <a:pt x="14017" y="34291"/>
                    </a:cubicBezTo>
                    <a:cubicBezTo>
                      <a:pt x="14017" y="34367"/>
                      <a:pt x="14017" y="34428"/>
                      <a:pt x="14002" y="34489"/>
                    </a:cubicBezTo>
                    <a:cubicBezTo>
                      <a:pt x="14002" y="34596"/>
                      <a:pt x="13987" y="34718"/>
                      <a:pt x="13972" y="34840"/>
                    </a:cubicBezTo>
                    <a:cubicBezTo>
                      <a:pt x="13911" y="34832"/>
                      <a:pt x="13850" y="34828"/>
                      <a:pt x="13789" y="34828"/>
                    </a:cubicBezTo>
                    <a:cubicBezTo>
                      <a:pt x="13728" y="34828"/>
                      <a:pt x="13667" y="34832"/>
                      <a:pt x="13606" y="34840"/>
                    </a:cubicBezTo>
                    <a:cubicBezTo>
                      <a:pt x="13575" y="34840"/>
                      <a:pt x="13530" y="34855"/>
                      <a:pt x="13484" y="34855"/>
                    </a:cubicBezTo>
                    <a:cubicBezTo>
                      <a:pt x="13408" y="34870"/>
                      <a:pt x="13316" y="34885"/>
                      <a:pt x="13225" y="34901"/>
                    </a:cubicBezTo>
                    <a:cubicBezTo>
                      <a:pt x="13225" y="34840"/>
                      <a:pt x="13225" y="34794"/>
                      <a:pt x="13210" y="34748"/>
                    </a:cubicBezTo>
                    <a:cubicBezTo>
                      <a:pt x="13210" y="34657"/>
                      <a:pt x="13195" y="34565"/>
                      <a:pt x="13195" y="34489"/>
                    </a:cubicBezTo>
                    <a:cubicBezTo>
                      <a:pt x="13195" y="34413"/>
                      <a:pt x="13179" y="34352"/>
                      <a:pt x="13179" y="34276"/>
                    </a:cubicBezTo>
                    <a:cubicBezTo>
                      <a:pt x="13179" y="34230"/>
                      <a:pt x="13179" y="34184"/>
                      <a:pt x="13179" y="34123"/>
                    </a:cubicBezTo>
                    <a:cubicBezTo>
                      <a:pt x="13164" y="34078"/>
                      <a:pt x="13164" y="34032"/>
                      <a:pt x="13164" y="33971"/>
                    </a:cubicBezTo>
                    <a:lnTo>
                      <a:pt x="13149" y="33773"/>
                    </a:lnTo>
                    <a:cubicBezTo>
                      <a:pt x="13149" y="33712"/>
                      <a:pt x="13149" y="33636"/>
                      <a:pt x="13134" y="33575"/>
                    </a:cubicBezTo>
                    <a:cubicBezTo>
                      <a:pt x="13134" y="33499"/>
                      <a:pt x="13118" y="33423"/>
                      <a:pt x="13103" y="33331"/>
                    </a:cubicBezTo>
                    <a:cubicBezTo>
                      <a:pt x="13103" y="33270"/>
                      <a:pt x="13088" y="33225"/>
                      <a:pt x="13073" y="33179"/>
                    </a:cubicBezTo>
                    <a:lnTo>
                      <a:pt x="13073" y="33103"/>
                    </a:lnTo>
                    <a:cubicBezTo>
                      <a:pt x="13057" y="33042"/>
                      <a:pt x="13042" y="32966"/>
                      <a:pt x="13042" y="32905"/>
                    </a:cubicBezTo>
                    <a:cubicBezTo>
                      <a:pt x="13027" y="32828"/>
                      <a:pt x="13027" y="32752"/>
                      <a:pt x="13027" y="32676"/>
                    </a:cubicBezTo>
                    <a:lnTo>
                      <a:pt x="13012" y="32737"/>
                    </a:lnTo>
                    <a:lnTo>
                      <a:pt x="12996" y="32798"/>
                    </a:lnTo>
                    <a:cubicBezTo>
                      <a:pt x="12996" y="32859"/>
                      <a:pt x="12981" y="32920"/>
                      <a:pt x="12981" y="32981"/>
                    </a:cubicBezTo>
                    <a:lnTo>
                      <a:pt x="12981" y="32996"/>
                    </a:lnTo>
                    <a:cubicBezTo>
                      <a:pt x="12981" y="33027"/>
                      <a:pt x="12966" y="33057"/>
                      <a:pt x="12966" y="33087"/>
                    </a:cubicBezTo>
                    <a:lnTo>
                      <a:pt x="12966" y="33103"/>
                    </a:lnTo>
                    <a:cubicBezTo>
                      <a:pt x="12966" y="33133"/>
                      <a:pt x="12966" y="33164"/>
                      <a:pt x="12966" y="33194"/>
                    </a:cubicBezTo>
                    <a:cubicBezTo>
                      <a:pt x="12966" y="33377"/>
                      <a:pt x="12966" y="33529"/>
                      <a:pt x="12966" y="33682"/>
                    </a:cubicBezTo>
                    <a:cubicBezTo>
                      <a:pt x="12981" y="33834"/>
                      <a:pt x="12996" y="34002"/>
                      <a:pt x="13012" y="34154"/>
                    </a:cubicBezTo>
                    <a:cubicBezTo>
                      <a:pt x="13012" y="34200"/>
                      <a:pt x="13012" y="34245"/>
                      <a:pt x="13027" y="34291"/>
                    </a:cubicBezTo>
                    <a:lnTo>
                      <a:pt x="13027" y="34352"/>
                    </a:lnTo>
                    <a:cubicBezTo>
                      <a:pt x="13027" y="34382"/>
                      <a:pt x="13042" y="34413"/>
                      <a:pt x="13042" y="34459"/>
                    </a:cubicBezTo>
                    <a:lnTo>
                      <a:pt x="13042" y="34489"/>
                    </a:lnTo>
                    <a:lnTo>
                      <a:pt x="13042" y="34504"/>
                    </a:lnTo>
                    <a:cubicBezTo>
                      <a:pt x="13057" y="34535"/>
                      <a:pt x="13057" y="34581"/>
                      <a:pt x="13057" y="34611"/>
                    </a:cubicBezTo>
                    <a:lnTo>
                      <a:pt x="13073" y="34642"/>
                    </a:lnTo>
                    <a:lnTo>
                      <a:pt x="13073" y="34672"/>
                    </a:lnTo>
                    <a:cubicBezTo>
                      <a:pt x="13088" y="34702"/>
                      <a:pt x="13088" y="34733"/>
                      <a:pt x="13088" y="34763"/>
                    </a:cubicBezTo>
                    <a:cubicBezTo>
                      <a:pt x="13103" y="34779"/>
                      <a:pt x="13103" y="34809"/>
                      <a:pt x="13103" y="34840"/>
                    </a:cubicBezTo>
                    <a:cubicBezTo>
                      <a:pt x="13103" y="34855"/>
                      <a:pt x="13118" y="34885"/>
                      <a:pt x="13118" y="34916"/>
                    </a:cubicBezTo>
                    <a:cubicBezTo>
                      <a:pt x="12935" y="34961"/>
                      <a:pt x="12768" y="35007"/>
                      <a:pt x="12631" y="35053"/>
                    </a:cubicBezTo>
                    <a:cubicBezTo>
                      <a:pt x="12524" y="35083"/>
                      <a:pt x="12433" y="35114"/>
                      <a:pt x="12341" y="35160"/>
                    </a:cubicBezTo>
                    <a:cubicBezTo>
                      <a:pt x="12326" y="35160"/>
                      <a:pt x="12311" y="35160"/>
                      <a:pt x="12296" y="35175"/>
                    </a:cubicBezTo>
                    <a:cubicBezTo>
                      <a:pt x="12296" y="35129"/>
                      <a:pt x="12296" y="35083"/>
                      <a:pt x="12296" y="35038"/>
                    </a:cubicBezTo>
                    <a:lnTo>
                      <a:pt x="12280" y="35022"/>
                    </a:lnTo>
                    <a:cubicBezTo>
                      <a:pt x="12280" y="34931"/>
                      <a:pt x="12265" y="34840"/>
                      <a:pt x="12250" y="34733"/>
                    </a:cubicBezTo>
                    <a:cubicBezTo>
                      <a:pt x="12235" y="34687"/>
                      <a:pt x="12219" y="34642"/>
                      <a:pt x="12219" y="34581"/>
                    </a:cubicBezTo>
                    <a:lnTo>
                      <a:pt x="12204" y="34550"/>
                    </a:lnTo>
                    <a:cubicBezTo>
                      <a:pt x="12189" y="34504"/>
                      <a:pt x="12189" y="34474"/>
                      <a:pt x="12174" y="34428"/>
                    </a:cubicBezTo>
                    <a:cubicBezTo>
                      <a:pt x="12158" y="34382"/>
                      <a:pt x="12128" y="34322"/>
                      <a:pt x="12113" y="34276"/>
                    </a:cubicBezTo>
                    <a:cubicBezTo>
                      <a:pt x="12098" y="34230"/>
                      <a:pt x="12082" y="34184"/>
                      <a:pt x="12052" y="34139"/>
                    </a:cubicBezTo>
                    <a:lnTo>
                      <a:pt x="12037" y="34078"/>
                    </a:lnTo>
                    <a:cubicBezTo>
                      <a:pt x="11960" y="33910"/>
                      <a:pt x="11884" y="33743"/>
                      <a:pt x="11793" y="33575"/>
                    </a:cubicBezTo>
                    <a:lnTo>
                      <a:pt x="11778" y="33545"/>
                    </a:lnTo>
                    <a:cubicBezTo>
                      <a:pt x="11747" y="33499"/>
                      <a:pt x="11717" y="33438"/>
                      <a:pt x="11686" y="33392"/>
                    </a:cubicBezTo>
                    <a:cubicBezTo>
                      <a:pt x="11640" y="33331"/>
                      <a:pt x="11610" y="33270"/>
                      <a:pt x="11564" y="33209"/>
                    </a:cubicBezTo>
                    <a:lnTo>
                      <a:pt x="11534" y="33148"/>
                    </a:lnTo>
                    <a:cubicBezTo>
                      <a:pt x="11503" y="33103"/>
                      <a:pt x="11488" y="33072"/>
                      <a:pt x="11458" y="33042"/>
                    </a:cubicBezTo>
                    <a:cubicBezTo>
                      <a:pt x="11427" y="32981"/>
                      <a:pt x="11397" y="32905"/>
                      <a:pt x="11351" y="32844"/>
                    </a:cubicBezTo>
                    <a:cubicBezTo>
                      <a:pt x="11320" y="32783"/>
                      <a:pt x="11290" y="32722"/>
                      <a:pt x="11260" y="32646"/>
                    </a:cubicBezTo>
                    <a:lnTo>
                      <a:pt x="11260" y="32630"/>
                    </a:lnTo>
                    <a:lnTo>
                      <a:pt x="11244" y="32585"/>
                    </a:lnTo>
                    <a:lnTo>
                      <a:pt x="11214" y="32508"/>
                    </a:lnTo>
                    <a:cubicBezTo>
                      <a:pt x="11214" y="32493"/>
                      <a:pt x="11199" y="32463"/>
                      <a:pt x="11199" y="32432"/>
                    </a:cubicBezTo>
                    <a:lnTo>
                      <a:pt x="11183" y="32402"/>
                    </a:lnTo>
                    <a:cubicBezTo>
                      <a:pt x="11183" y="32371"/>
                      <a:pt x="11168" y="32341"/>
                      <a:pt x="11168" y="32310"/>
                    </a:cubicBezTo>
                    <a:cubicBezTo>
                      <a:pt x="11168" y="32280"/>
                      <a:pt x="11153" y="32249"/>
                      <a:pt x="11153" y="32219"/>
                    </a:cubicBezTo>
                    <a:cubicBezTo>
                      <a:pt x="11153" y="32173"/>
                      <a:pt x="11138" y="32143"/>
                      <a:pt x="11138" y="32097"/>
                    </a:cubicBezTo>
                    <a:lnTo>
                      <a:pt x="11138" y="32036"/>
                    </a:lnTo>
                    <a:cubicBezTo>
                      <a:pt x="11138" y="32021"/>
                      <a:pt x="11122" y="31990"/>
                      <a:pt x="11122" y="31960"/>
                    </a:cubicBezTo>
                    <a:lnTo>
                      <a:pt x="11122" y="31914"/>
                    </a:lnTo>
                    <a:lnTo>
                      <a:pt x="11122" y="31823"/>
                    </a:lnTo>
                    <a:lnTo>
                      <a:pt x="11107" y="31792"/>
                    </a:lnTo>
                    <a:cubicBezTo>
                      <a:pt x="11107" y="31716"/>
                      <a:pt x="11107" y="31640"/>
                      <a:pt x="11107" y="31549"/>
                    </a:cubicBezTo>
                    <a:cubicBezTo>
                      <a:pt x="11107" y="31381"/>
                      <a:pt x="11107" y="31213"/>
                      <a:pt x="11107" y="31046"/>
                    </a:cubicBezTo>
                    <a:lnTo>
                      <a:pt x="11107" y="30985"/>
                    </a:lnTo>
                    <a:cubicBezTo>
                      <a:pt x="11122" y="30939"/>
                      <a:pt x="11122" y="30893"/>
                      <a:pt x="11122" y="30863"/>
                    </a:cubicBezTo>
                    <a:lnTo>
                      <a:pt x="11122" y="30833"/>
                    </a:lnTo>
                    <a:cubicBezTo>
                      <a:pt x="11122" y="30817"/>
                      <a:pt x="11122" y="30787"/>
                      <a:pt x="11122" y="30772"/>
                    </a:cubicBezTo>
                    <a:cubicBezTo>
                      <a:pt x="11138" y="30726"/>
                      <a:pt x="11138" y="30695"/>
                      <a:pt x="11138" y="30665"/>
                    </a:cubicBezTo>
                    <a:cubicBezTo>
                      <a:pt x="11153" y="30604"/>
                      <a:pt x="11153" y="30558"/>
                      <a:pt x="11168" y="30513"/>
                    </a:cubicBezTo>
                    <a:cubicBezTo>
                      <a:pt x="11183" y="30497"/>
                      <a:pt x="11183" y="30467"/>
                      <a:pt x="11199" y="30436"/>
                    </a:cubicBezTo>
                    <a:cubicBezTo>
                      <a:pt x="11214" y="30436"/>
                      <a:pt x="11214" y="30421"/>
                      <a:pt x="11229" y="30406"/>
                    </a:cubicBezTo>
                    <a:cubicBezTo>
                      <a:pt x="11229" y="30391"/>
                      <a:pt x="11244" y="30375"/>
                      <a:pt x="11260" y="30360"/>
                    </a:cubicBezTo>
                    <a:cubicBezTo>
                      <a:pt x="11275" y="30330"/>
                      <a:pt x="11305" y="30315"/>
                      <a:pt x="11320" y="30284"/>
                    </a:cubicBezTo>
                    <a:lnTo>
                      <a:pt x="11336" y="30269"/>
                    </a:lnTo>
                    <a:lnTo>
                      <a:pt x="11351" y="30269"/>
                    </a:lnTo>
                    <a:cubicBezTo>
                      <a:pt x="11381" y="30223"/>
                      <a:pt x="11427" y="30193"/>
                      <a:pt x="11473" y="30147"/>
                    </a:cubicBezTo>
                    <a:cubicBezTo>
                      <a:pt x="11503" y="30132"/>
                      <a:pt x="11534" y="30101"/>
                      <a:pt x="11564" y="30071"/>
                    </a:cubicBezTo>
                    <a:lnTo>
                      <a:pt x="11579" y="30071"/>
                    </a:lnTo>
                    <a:cubicBezTo>
                      <a:pt x="11625" y="30040"/>
                      <a:pt x="11656" y="30010"/>
                      <a:pt x="11701" y="29995"/>
                    </a:cubicBezTo>
                    <a:cubicBezTo>
                      <a:pt x="11778" y="29949"/>
                      <a:pt x="11839" y="29918"/>
                      <a:pt x="11915" y="29888"/>
                    </a:cubicBezTo>
                    <a:cubicBezTo>
                      <a:pt x="11991" y="29857"/>
                      <a:pt x="12052" y="29827"/>
                      <a:pt x="12113" y="29781"/>
                    </a:cubicBezTo>
                    <a:cubicBezTo>
                      <a:pt x="12158" y="29766"/>
                      <a:pt x="12204" y="29736"/>
                      <a:pt x="12250" y="29720"/>
                    </a:cubicBezTo>
                    <a:cubicBezTo>
                      <a:pt x="12341" y="29675"/>
                      <a:pt x="12433" y="29629"/>
                      <a:pt x="12524" y="29568"/>
                    </a:cubicBezTo>
                    <a:lnTo>
                      <a:pt x="12539" y="29568"/>
                    </a:lnTo>
                    <a:lnTo>
                      <a:pt x="12539" y="29553"/>
                    </a:lnTo>
                    <a:lnTo>
                      <a:pt x="12616" y="29522"/>
                    </a:lnTo>
                    <a:lnTo>
                      <a:pt x="12600" y="29522"/>
                    </a:lnTo>
                    <a:lnTo>
                      <a:pt x="12631" y="29507"/>
                    </a:lnTo>
                    <a:lnTo>
                      <a:pt x="12692" y="29477"/>
                    </a:lnTo>
                    <a:cubicBezTo>
                      <a:pt x="12707" y="29461"/>
                      <a:pt x="12737" y="29461"/>
                      <a:pt x="12753" y="29446"/>
                    </a:cubicBezTo>
                    <a:lnTo>
                      <a:pt x="12768" y="29431"/>
                    </a:lnTo>
                    <a:lnTo>
                      <a:pt x="12814" y="29416"/>
                    </a:lnTo>
                    <a:lnTo>
                      <a:pt x="12859" y="29385"/>
                    </a:lnTo>
                    <a:cubicBezTo>
                      <a:pt x="12920" y="29355"/>
                      <a:pt x="12996" y="29309"/>
                      <a:pt x="13073" y="29278"/>
                    </a:cubicBezTo>
                    <a:cubicBezTo>
                      <a:pt x="13118" y="29263"/>
                      <a:pt x="13179" y="29248"/>
                      <a:pt x="13225" y="29233"/>
                    </a:cubicBezTo>
                    <a:cubicBezTo>
                      <a:pt x="13271" y="29218"/>
                      <a:pt x="13301" y="29218"/>
                      <a:pt x="13332" y="29218"/>
                    </a:cubicBezTo>
                    <a:cubicBezTo>
                      <a:pt x="13377" y="29202"/>
                      <a:pt x="13423" y="29202"/>
                      <a:pt x="13469" y="29202"/>
                    </a:cubicBezTo>
                    <a:close/>
                    <a:moveTo>
                      <a:pt x="11366" y="33316"/>
                    </a:moveTo>
                    <a:cubicBezTo>
                      <a:pt x="11381" y="33316"/>
                      <a:pt x="11381" y="33331"/>
                      <a:pt x="11381" y="33331"/>
                    </a:cubicBezTo>
                    <a:cubicBezTo>
                      <a:pt x="11442" y="33423"/>
                      <a:pt x="11488" y="33499"/>
                      <a:pt x="11534" y="33590"/>
                    </a:cubicBezTo>
                    <a:cubicBezTo>
                      <a:pt x="11564" y="33621"/>
                      <a:pt x="11579" y="33666"/>
                      <a:pt x="11595" y="33697"/>
                    </a:cubicBezTo>
                    <a:cubicBezTo>
                      <a:pt x="11656" y="33804"/>
                      <a:pt x="11717" y="33910"/>
                      <a:pt x="11762" y="34032"/>
                    </a:cubicBezTo>
                    <a:cubicBezTo>
                      <a:pt x="11808" y="34123"/>
                      <a:pt x="11854" y="34230"/>
                      <a:pt x="11899" y="34337"/>
                    </a:cubicBezTo>
                    <a:cubicBezTo>
                      <a:pt x="11915" y="34382"/>
                      <a:pt x="11930" y="34428"/>
                      <a:pt x="11930" y="34459"/>
                    </a:cubicBezTo>
                    <a:cubicBezTo>
                      <a:pt x="11945" y="34504"/>
                      <a:pt x="11960" y="34535"/>
                      <a:pt x="11976" y="34581"/>
                    </a:cubicBezTo>
                    <a:cubicBezTo>
                      <a:pt x="12006" y="34763"/>
                      <a:pt x="12037" y="34946"/>
                      <a:pt x="12067" y="35129"/>
                    </a:cubicBezTo>
                    <a:cubicBezTo>
                      <a:pt x="12067" y="35175"/>
                      <a:pt x="12067" y="35220"/>
                      <a:pt x="12067" y="35266"/>
                    </a:cubicBezTo>
                    <a:cubicBezTo>
                      <a:pt x="12067" y="35266"/>
                      <a:pt x="12067" y="35281"/>
                      <a:pt x="12067" y="35281"/>
                    </a:cubicBezTo>
                    <a:cubicBezTo>
                      <a:pt x="12052" y="35297"/>
                      <a:pt x="12037" y="35297"/>
                      <a:pt x="12037" y="35297"/>
                    </a:cubicBezTo>
                    <a:cubicBezTo>
                      <a:pt x="11960" y="35342"/>
                      <a:pt x="11899" y="35373"/>
                      <a:pt x="11823" y="35419"/>
                    </a:cubicBezTo>
                    <a:cubicBezTo>
                      <a:pt x="11823" y="35403"/>
                      <a:pt x="11823" y="35388"/>
                      <a:pt x="11808" y="35373"/>
                    </a:cubicBezTo>
                    <a:cubicBezTo>
                      <a:pt x="11793" y="35281"/>
                      <a:pt x="11762" y="35205"/>
                      <a:pt x="11732" y="35129"/>
                    </a:cubicBezTo>
                    <a:cubicBezTo>
                      <a:pt x="11701" y="35053"/>
                      <a:pt x="11671" y="34992"/>
                      <a:pt x="11656" y="34916"/>
                    </a:cubicBezTo>
                    <a:cubicBezTo>
                      <a:pt x="11625" y="34840"/>
                      <a:pt x="11610" y="34763"/>
                      <a:pt x="11579" y="34687"/>
                    </a:cubicBezTo>
                    <a:cubicBezTo>
                      <a:pt x="11564" y="34626"/>
                      <a:pt x="11549" y="34565"/>
                      <a:pt x="11519" y="34489"/>
                    </a:cubicBezTo>
                    <a:cubicBezTo>
                      <a:pt x="11503" y="34428"/>
                      <a:pt x="11473" y="34367"/>
                      <a:pt x="11458" y="34291"/>
                    </a:cubicBezTo>
                    <a:cubicBezTo>
                      <a:pt x="11412" y="34184"/>
                      <a:pt x="11381" y="34078"/>
                      <a:pt x="11351" y="33971"/>
                    </a:cubicBezTo>
                    <a:cubicBezTo>
                      <a:pt x="11366" y="33743"/>
                      <a:pt x="11366" y="33529"/>
                      <a:pt x="11366" y="33316"/>
                    </a:cubicBezTo>
                    <a:close/>
                    <a:moveTo>
                      <a:pt x="11336" y="34382"/>
                    </a:moveTo>
                    <a:cubicBezTo>
                      <a:pt x="11336" y="34382"/>
                      <a:pt x="11336" y="34382"/>
                      <a:pt x="11336" y="34398"/>
                    </a:cubicBezTo>
                    <a:cubicBezTo>
                      <a:pt x="11336" y="34398"/>
                      <a:pt x="11336" y="34413"/>
                      <a:pt x="11336" y="34413"/>
                    </a:cubicBezTo>
                    <a:lnTo>
                      <a:pt x="11381" y="34504"/>
                    </a:lnTo>
                    <a:cubicBezTo>
                      <a:pt x="11427" y="34642"/>
                      <a:pt x="11473" y="34779"/>
                      <a:pt x="11534" y="34931"/>
                    </a:cubicBezTo>
                    <a:cubicBezTo>
                      <a:pt x="11579" y="35083"/>
                      <a:pt x="11640" y="35236"/>
                      <a:pt x="11701" y="35388"/>
                    </a:cubicBezTo>
                    <a:cubicBezTo>
                      <a:pt x="11701" y="35419"/>
                      <a:pt x="11717" y="35449"/>
                      <a:pt x="11732" y="35464"/>
                    </a:cubicBezTo>
                    <a:cubicBezTo>
                      <a:pt x="11732" y="35464"/>
                      <a:pt x="11732" y="35464"/>
                      <a:pt x="11732" y="35479"/>
                    </a:cubicBezTo>
                    <a:cubicBezTo>
                      <a:pt x="11717" y="35464"/>
                      <a:pt x="11701" y="35464"/>
                      <a:pt x="11686" y="35464"/>
                    </a:cubicBezTo>
                    <a:cubicBezTo>
                      <a:pt x="11671" y="35464"/>
                      <a:pt x="11671" y="35449"/>
                      <a:pt x="11656" y="35449"/>
                    </a:cubicBezTo>
                    <a:cubicBezTo>
                      <a:pt x="11625" y="35434"/>
                      <a:pt x="11595" y="35419"/>
                      <a:pt x="11564" y="35403"/>
                    </a:cubicBezTo>
                    <a:cubicBezTo>
                      <a:pt x="11549" y="35388"/>
                      <a:pt x="11519" y="35373"/>
                      <a:pt x="11503" y="35358"/>
                    </a:cubicBezTo>
                    <a:cubicBezTo>
                      <a:pt x="11473" y="35327"/>
                      <a:pt x="11442" y="35312"/>
                      <a:pt x="11427" y="35297"/>
                    </a:cubicBezTo>
                    <a:cubicBezTo>
                      <a:pt x="11397" y="35266"/>
                      <a:pt x="11381" y="35251"/>
                      <a:pt x="11351" y="35220"/>
                    </a:cubicBezTo>
                    <a:cubicBezTo>
                      <a:pt x="11336" y="35205"/>
                      <a:pt x="11305" y="35175"/>
                      <a:pt x="11290" y="35144"/>
                    </a:cubicBezTo>
                    <a:cubicBezTo>
                      <a:pt x="11290" y="35114"/>
                      <a:pt x="11290" y="35083"/>
                      <a:pt x="11290" y="35053"/>
                    </a:cubicBezTo>
                    <a:cubicBezTo>
                      <a:pt x="11305" y="34824"/>
                      <a:pt x="11320" y="34596"/>
                      <a:pt x="11336" y="34382"/>
                    </a:cubicBezTo>
                    <a:close/>
                    <a:moveTo>
                      <a:pt x="23326" y="33864"/>
                    </a:moveTo>
                    <a:cubicBezTo>
                      <a:pt x="23342" y="33895"/>
                      <a:pt x="23357" y="33941"/>
                      <a:pt x="23372" y="34002"/>
                    </a:cubicBezTo>
                    <a:cubicBezTo>
                      <a:pt x="23387" y="34047"/>
                      <a:pt x="23403" y="34108"/>
                      <a:pt x="23403" y="34169"/>
                    </a:cubicBezTo>
                    <a:cubicBezTo>
                      <a:pt x="23403" y="34215"/>
                      <a:pt x="23418" y="34261"/>
                      <a:pt x="23418" y="34306"/>
                    </a:cubicBezTo>
                    <a:cubicBezTo>
                      <a:pt x="23418" y="34382"/>
                      <a:pt x="23403" y="34428"/>
                      <a:pt x="23403" y="34489"/>
                    </a:cubicBezTo>
                    <a:cubicBezTo>
                      <a:pt x="23387" y="34581"/>
                      <a:pt x="23357" y="34687"/>
                      <a:pt x="23326" y="34809"/>
                    </a:cubicBezTo>
                    <a:cubicBezTo>
                      <a:pt x="23296" y="34885"/>
                      <a:pt x="23281" y="34961"/>
                      <a:pt x="23250" y="35022"/>
                    </a:cubicBezTo>
                    <a:cubicBezTo>
                      <a:pt x="23220" y="35099"/>
                      <a:pt x="23189" y="35175"/>
                      <a:pt x="23159" y="35251"/>
                    </a:cubicBezTo>
                    <a:cubicBezTo>
                      <a:pt x="23113" y="35342"/>
                      <a:pt x="23083" y="35403"/>
                      <a:pt x="23037" y="35479"/>
                    </a:cubicBezTo>
                    <a:cubicBezTo>
                      <a:pt x="23022" y="35510"/>
                      <a:pt x="23006" y="35525"/>
                      <a:pt x="22976" y="35556"/>
                    </a:cubicBezTo>
                    <a:cubicBezTo>
                      <a:pt x="22961" y="35571"/>
                      <a:pt x="22946" y="35586"/>
                      <a:pt x="22930" y="35601"/>
                    </a:cubicBezTo>
                    <a:cubicBezTo>
                      <a:pt x="22915" y="35617"/>
                      <a:pt x="22900" y="35632"/>
                      <a:pt x="22885" y="35647"/>
                    </a:cubicBezTo>
                    <a:cubicBezTo>
                      <a:pt x="22824" y="35693"/>
                      <a:pt x="22763" y="35723"/>
                      <a:pt x="22717" y="35754"/>
                    </a:cubicBezTo>
                    <a:lnTo>
                      <a:pt x="22686" y="35769"/>
                    </a:lnTo>
                    <a:lnTo>
                      <a:pt x="22656" y="35784"/>
                    </a:lnTo>
                    <a:cubicBezTo>
                      <a:pt x="22610" y="35799"/>
                      <a:pt x="22565" y="35830"/>
                      <a:pt x="22519" y="35860"/>
                    </a:cubicBezTo>
                    <a:cubicBezTo>
                      <a:pt x="22443" y="35906"/>
                      <a:pt x="22382" y="35937"/>
                      <a:pt x="22321" y="35982"/>
                    </a:cubicBezTo>
                    <a:cubicBezTo>
                      <a:pt x="22290" y="35998"/>
                      <a:pt x="22245" y="36028"/>
                      <a:pt x="22214" y="36058"/>
                    </a:cubicBezTo>
                    <a:cubicBezTo>
                      <a:pt x="22123" y="36135"/>
                      <a:pt x="22062" y="36241"/>
                      <a:pt x="22031" y="36348"/>
                    </a:cubicBezTo>
                    <a:cubicBezTo>
                      <a:pt x="22016" y="36394"/>
                      <a:pt x="22001" y="36439"/>
                      <a:pt x="21986" y="36485"/>
                    </a:cubicBezTo>
                    <a:lnTo>
                      <a:pt x="21970" y="36546"/>
                    </a:lnTo>
                    <a:cubicBezTo>
                      <a:pt x="21955" y="36607"/>
                      <a:pt x="21925" y="36668"/>
                      <a:pt x="21909" y="36714"/>
                    </a:cubicBezTo>
                    <a:cubicBezTo>
                      <a:pt x="21909" y="36729"/>
                      <a:pt x="21894" y="36744"/>
                      <a:pt x="21894" y="36744"/>
                    </a:cubicBezTo>
                    <a:cubicBezTo>
                      <a:pt x="21879" y="36759"/>
                      <a:pt x="21864" y="36775"/>
                      <a:pt x="21864" y="36790"/>
                    </a:cubicBezTo>
                    <a:cubicBezTo>
                      <a:pt x="21849" y="36805"/>
                      <a:pt x="21833" y="36820"/>
                      <a:pt x="21818" y="36835"/>
                    </a:cubicBezTo>
                    <a:cubicBezTo>
                      <a:pt x="21696" y="36942"/>
                      <a:pt x="21574" y="37034"/>
                      <a:pt x="21437" y="37140"/>
                    </a:cubicBezTo>
                    <a:lnTo>
                      <a:pt x="21422" y="37155"/>
                    </a:lnTo>
                    <a:cubicBezTo>
                      <a:pt x="21346" y="37201"/>
                      <a:pt x="21285" y="37247"/>
                      <a:pt x="21209" y="37293"/>
                    </a:cubicBezTo>
                    <a:cubicBezTo>
                      <a:pt x="21132" y="37354"/>
                      <a:pt x="21056" y="37399"/>
                      <a:pt x="20980" y="37445"/>
                    </a:cubicBezTo>
                    <a:cubicBezTo>
                      <a:pt x="20873" y="37491"/>
                      <a:pt x="20782" y="37536"/>
                      <a:pt x="20706" y="37582"/>
                    </a:cubicBezTo>
                    <a:cubicBezTo>
                      <a:pt x="20599" y="37628"/>
                      <a:pt x="20493" y="37673"/>
                      <a:pt x="20386" y="37704"/>
                    </a:cubicBezTo>
                    <a:cubicBezTo>
                      <a:pt x="20340" y="37734"/>
                      <a:pt x="20279" y="37765"/>
                      <a:pt x="20218" y="37780"/>
                    </a:cubicBezTo>
                    <a:cubicBezTo>
                      <a:pt x="20157" y="37811"/>
                      <a:pt x="20096" y="37841"/>
                      <a:pt x="20035" y="37872"/>
                    </a:cubicBezTo>
                    <a:cubicBezTo>
                      <a:pt x="20096" y="37811"/>
                      <a:pt x="20157" y="37765"/>
                      <a:pt x="20218" y="37704"/>
                    </a:cubicBezTo>
                    <a:cubicBezTo>
                      <a:pt x="20371" y="37552"/>
                      <a:pt x="20493" y="37430"/>
                      <a:pt x="20599" y="37308"/>
                    </a:cubicBezTo>
                    <a:cubicBezTo>
                      <a:pt x="20675" y="37232"/>
                      <a:pt x="20736" y="37155"/>
                      <a:pt x="20782" y="37079"/>
                    </a:cubicBezTo>
                    <a:cubicBezTo>
                      <a:pt x="20828" y="37003"/>
                      <a:pt x="20889" y="36927"/>
                      <a:pt x="20950" y="36835"/>
                    </a:cubicBezTo>
                    <a:cubicBezTo>
                      <a:pt x="20995" y="36759"/>
                      <a:pt x="21026" y="36668"/>
                      <a:pt x="21071" y="36592"/>
                    </a:cubicBezTo>
                    <a:cubicBezTo>
                      <a:pt x="21117" y="36516"/>
                      <a:pt x="21148" y="36439"/>
                      <a:pt x="21178" y="36333"/>
                    </a:cubicBezTo>
                    <a:cubicBezTo>
                      <a:pt x="21209" y="36272"/>
                      <a:pt x="21239" y="36196"/>
                      <a:pt x="21254" y="36119"/>
                    </a:cubicBezTo>
                    <a:cubicBezTo>
                      <a:pt x="21285" y="36028"/>
                      <a:pt x="21300" y="35952"/>
                      <a:pt x="21315" y="35845"/>
                    </a:cubicBezTo>
                    <a:lnTo>
                      <a:pt x="21330" y="35769"/>
                    </a:lnTo>
                    <a:cubicBezTo>
                      <a:pt x="21330" y="35708"/>
                      <a:pt x="21346" y="35647"/>
                      <a:pt x="21361" y="35586"/>
                    </a:cubicBezTo>
                    <a:cubicBezTo>
                      <a:pt x="21376" y="35510"/>
                      <a:pt x="21391" y="35434"/>
                      <a:pt x="21407" y="35342"/>
                    </a:cubicBezTo>
                    <a:cubicBezTo>
                      <a:pt x="21407" y="35327"/>
                      <a:pt x="21422" y="35312"/>
                      <a:pt x="21422" y="35297"/>
                    </a:cubicBezTo>
                    <a:cubicBezTo>
                      <a:pt x="21437" y="35266"/>
                      <a:pt x="21452" y="35220"/>
                      <a:pt x="21468" y="35175"/>
                    </a:cubicBezTo>
                    <a:cubicBezTo>
                      <a:pt x="21483" y="35160"/>
                      <a:pt x="21483" y="35144"/>
                      <a:pt x="21498" y="35114"/>
                    </a:cubicBezTo>
                    <a:lnTo>
                      <a:pt x="21544" y="35053"/>
                    </a:lnTo>
                    <a:cubicBezTo>
                      <a:pt x="21559" y="35038"/>
                      <a:pt x="21574" y="35038"/>
                      <a:pt x="21574" y="35022"/>
                    </a:cubicBezTo>
                    <a:cubicBezTo>
                      <a:pt x="21590" y="35007"/>
                      <a:pt x="21605" y="34992"/>
                      <a:pt x="21620" y="34992"/>
                    </a:cubicBezTo>
                    <a:lnTo>
                      <a:pt x="21650" y="34961"/>
                    </a:lnTo>
                    <a:cubicBezTo>
                      <a:pt x="21666" y="34946"/>
                      <a:pt x="21696" y="34946"/>
                      <a:pt x="21711" y="34931"/>
                    </a:cubicBezTo>
                    <a:cubicBezTo>
                      <a:pt x="21742" y="34931"/>
                      <a:pt x="21757" y="34916"/>
                      <a:pt x="21788" y="34916"/>
                    </a:cubicBezTo>
                    <a:cubicBezTo>
                      <a:pt x="21849" y="34901"/>
                      <a:pt x="21909" y="34885"/>
                      <a:pt x="21970" y="34885"/>
                    </a:cubicBezTo>
                    <a:lnTo>
                      <a:pt x="22001" y="34885"/>
                    </a:lnTo>
                    <a:lnTo>
                      <a:pt x="22290" y="34855"/>
                    </a:lnTo>
                    <a:lnTo>
                      <a:pt x="22397" y="34855"/>
                    </a:lnTo>
                    <a:lnTo>
                      <a:pt x="22443" y="34840"/>
                    </a:lnTo>
                    <a:cubicBezTo>
                      <a:pt x="22534" y="34840"/>
                      <a:pt x="22641" y="34809"/>
                      <a:pt x="22732" y="34779"/>
                    </a:cubicBezTo>
                    <a:cubicBezTo>
                      <a:pt x="22793" y="34763"/>
                      <a:pt x="22854" y="34748"/>
                      <a:pt x="22900" y="34718"/>
                    </a:cubicBezTo>
                    <a:cubicBezTo>
                      <a:pt x="22946" y="34687"/>
                      <a:pt x="22991" y="34657"/>
                      <a:pt x="23037" y="34611"/>
                    </a:cubicBezTo>
                    <a:cubicBezTo>
                      <a:pt x="23128" y="34535"/>
                      <a:pt x="23205" y="34428"/>
                      <a:pt x="23250" y="34306"/>
                    </a:cubicBezTo>
                    <a:cubicBezTo>
                      <a:pt x="23281" y="34261"/>
                      <a:pt x="23296" y="34200"/>
                      <a:pt x="23311" y="34139"/>
                    </a:cubicBezTo>
                    <a:cubicBezTo>
                      <a:pt x="23311" y="34108"/>
                      <a:pt x="23311" y="34078"/>
                      <a:pt x="23326" y="34047"/>
                    </a:cubicBezTo>
                    <a:lnTo>
                      <a:pt x="23326" y="34032"/>
                    </a:lnTo>
                    <a:cubicBezTo>
                      <a:pt x="23326" y="33986"/>
                      <a:pt x="23326" y="33941"/>
                      <a:pt x="23326" y="33895"/>
                    </a:cubicBezTo>
                    <a:lnTo>
                      <a:pt x="23326" y="33880"/>
                    </a:lnTo>
                    <a:lnTo>
                      <a:pt x="23326" y="33864"/>
                    </a:lnTo>
                    <a:close/>
                    <a:moveTo>
                      <a:pt x="7344" y="32356"/>
                    </a:moveTo>
                    <a:cubicBezTo>
                      <a:pt x="7374" y="32371"/>
                      <a:pt x="7405" y="32371"/>
                      <a:pt x="7420" y="32387"/>
                    </a:cubicBezTo>
                    <a:cubicBezTo>
                      <a:pt x="7542" y="32417"/>
                      <a:pt x="7649" y="32463"/>
                      <a:pt x="7755" y="32508"/>
                    </a:cubicBezTo>
                    <a:cubicBezTo>
                      <a:pt x="7892" y="32585"/>
                      <a:pt x="8045" y="32661"/>
                      <a:pt x="8212" y="32767"/>
                    </a:cubicBezTo>
                    <a:lnTo>
                      <a:pt x="8243" y="32783"/>
                    </a:lnTo>
                    <a:lnTo>
                      <a:pt x="8258" y="32783"/>
                    </a:lnTo>
                    <a:cubicBezTo>
                      <a:pt x="8334" y="32844"/>
                      <a:pt x="8426" y="32889"/>
                      <a:pt x="8487" y="32950"/>
                    </a:cubicBezTo>
                    <a:cubicBezTo>
                      <a:pt x="8532" y="32981"/>
                      <a:pt x="8578" y="33011"/>
                      <a:pt x="8624" y="33027"/>
                    </a:cubicBezTo>
                    <a:cubicBezTo>
                      <a:pt x="8669" y="33057"/>
                      <a:pt x="8700" y="33072"/>
                      <a:pt x="8746" y="33087"/>
                    </a:cubicBezTo>
                    <a:cubicBezTo>
                      <a:pt x="8822" y="33133"/>
                      <a:pt x="8898" y="33164"/>
                      <a:pt x="8989" y="33194"/>
                    </a:cubicBezTo>
                    <a:cubicBezTo>
                      <a:pt x="9081" y="33225"/>
                      <a:pt x="9172" y="33255"/>
                      <a:pt x="9279" y="33286"/>
                    </a:cubicBezTo>
                    <a:lnTo>
                      <a:pt x="9294" y="33286"/>
                    </a:lnTo>
                    <a:cubicBezTo>
                      <a:pt x="9309" y="33286"/>
                      <a:pt x="9309" y="33301"/>
                      <a:pt x="9325" y="33301"/>
                    </a:cubicBezTo>
                    <a:lnTo>
                      <a:pt x="9340" y="33301"/>
                    </a:lnTo>
                    <a:lnTo>
                      <a:pt x="9355" y="33316"/>
                    </a:lnTo>
                    <a:lnTo>
                      <a:pt x="9370" y="33316"/>
                    </a:lnTo>
                    <a:cubicBezTo>
                      <a:pt x="9416" y="33331"/>
                      <a:pt x="9462" y="33346"/>
                      <a:pt x="9507" y="33362"/>
                    </a:cubicBezTo>
                    <a:cubicBezTo>
                      <a:pt x="9538" y="33377"/>
                      <a:pt x="9584" y="33407"/>
                      <a:pt x="9629" y="33423"/>
                    </a:cubicBezTo>
                    <a:cubicBezTo>
                      <a:pt x="9660" y="33453"/>
                      <a:pt x="9690" y="33468"/>
                      <a:pt x="9721" y="33499"/>
                    </a:cubicBezTo>
                    <a:cubicBezTo>
                      <a:pt x="9736" y="33514"/>
                      <a:pt x="9766" y="33529"/>
                      <a:pt x="9782" y="33545"/>
                    </a:cubicBezTo>
                    <a:cubicBezTo>
                      <a:pt x="9858" y="33636"/>
                      <a:pt x="9919" y="33712"/>
                      <a:pt x="9980" y="33804"/>
                    </a:cubicBezTo>
                    <a:cubicBezTo>
                      <a:pt x="10010" y="33834"/>
                      <a:pt x="10025" y="33880"/>
                      <a:pt x="10056" y="33910"/>
                    </a:cubicBezTo>
                    <a:cubicBezTo>
                      <a:pt x="10117" y="33971"/>
                      <a:pt x="10163" y="34032"/>
                      <a:pt x="10208" y="34093"/>
                    </a:cubicBezTo>
                    <a:cubicBezTo>
                      <a:pt x="10254" y="34139"/>
                      <a:pt x="10300" y="34184"/>
                      <a:pt x="10345" y="34245"/>
                    </a:cubicBezTo>
                    <a:lnTo>
                      <a:pt x="10376" y="34276"/>
                    </a:lnTo>
                    <a:lnTo>
                      <a:pt x="10376" y="34261"/>
                    </a:lnTo>
                    <a:cubicBezTo>
                      <a:pt x="10422" y="34306"/>
                      <a:pt x="10483" y="34367"/>
                      <a:pt x="10528" y="34428"/>
                    </a:cubicBezTo>
                    <a:cubicBezTo>
                      <a:pt x="10574" y="34489"/>
                      <a:pt x="10620" y="34550"/>
                      <a:pt x="10665" y="34626"/>
                    </a:cubicBezTo>
                    <a:lnTo>
                      <a:pt x="10681" y="34642"/>
                    </a:lnTo>
                    <a:cubicBezTo>
                      <a:pt x="10742" y="34718"/>
                      <a:pt x="10787" y="34794"/>
                      <a:pt x="10848" y="34855"/>
                    </a:cubicBezTo>
                    <a:cubicBezTo>
                      <a:pt x="10909" y="34931"/>
                      <a:pt x="10970" y="35007"/>
                      <a:pt x="11031" y="35083"/>
                    </a:cubicBezTo>
                    <a:cubicBezTo>
                      <a:pt x="11107" y="35160"/>
                      <a:pt x="11168" y="35236"/>
                      <a:pt x="11244" y="35297"/>
                    </a:cubicBezTo>
                    <a:cubicBezTo>
                      <a:pt x="11290" y="35327"/>
                      <a:pt x="11320" y="35358"/>
                      <a:pt x="11366" y="35388"/>
                    </a:cubicBezTo>
                    <a:cubicBezTo>
                      <a:pt x="11381" y="35403"/>
                      <a:pt x="11397" y="35403"/>
                      <a:pt x="11412" y="35419"/>
                    </a:cubicBezTo>
                    <a:cubicBezTo>
                      <a:pt x="11412" y="35419"/>
                      <a:pt x="11427" y="35419"/>
                      <a:pt x="11427" y="35434"/>
                    </a:cubicBezTo>
                    <a:cubicBezTo>
                      <a:pt x="11473" y="35464"/>
                      <a:pt x="11519" y="35479"/>
                      <a:pt x="11549" y="35495"/>
                    </a:cubicBezTo>
                    <a:cubicBezTo>
                      <a:pt x="11579" y="35510"/>
                      <a:pt x="11610" y="35525"/>
                      <a:pt x="11640" y="35525"/>
                    </a:cubicBezTo>
                    <a:cubicBezTo>
                      <a:pt x="11640" y="35540"/>
                      <a:pt x="11640" y="35540"/>
                      <a:pt x="11656" y="35540"/>
                    </a:cubicBezTo>
                    <a:cubicBezTo>
                      <a:pt x="11610" y="35556"/>
                      <a:pt x="11564" y="35586"/>
                      <a:pt x="11519" y="35617"/>
                    </a:cubicBezTo>
                    <a:cubicBezTo>
                      <a:pt x="11458" y="35662"/>
                      <a:pt x="11397" y="35708"/>
                      <a:pt x="11336" y="35769"/>
                    </a:cubicBezTo>
                    <a:cubicBezTo>
                      <a:pt x="11336" y="35769"/>
                      <a:pt x="11320" y="35784"/>
                      <a:pt x="11320" y="35784"/>
                    </a:cubicBezTo>
                    <a:cubicBezTo>
                      <a:pt x="11305" y="35799"/>
                      <a:pt x="11305" y="35799"/>
                      <a:pt x="11290" y="35815"/>
                    </a:cubicBezTo>
                    <a:cubicBezTo>
                      <a:pt x="11244" y="35860"/>
                      <a:pt x="11199" y="35906"/>
                      <a:pt x="11138" y="35952"/>
                    </a:cubicBezTo>
                    <a:lnTo>
                      <a:pt x="11122" y="35952"/>
                    </a:lnTo>
                    <a:cubicBezTo>
                      <a:pt x="11107" y="35921"/>
                      <a:pt x="11092" y="35906"/>
                      <a:pt x="11061" y="35891"/>
                    </a:cubicBezTo>
                    <a:lnTo>
                      <a:pt x="11046" y="35876"/>
                    </a:lnTo>
                    <a:lnTo>
                      <a:pt x="11001" y="35845"/>
                    </a:lnTo>
                    <a:lnTo>
                      <a:pt x="10955" y="35815"/>
                    </a:lnTo>
                    <a:cubicBezTo>
                      <a:pt x="10909" y="35769"/>
                      <a:pt x="10848" y="35738"/>
                      <a:pt x="10802" y="35708"/>
                    </a:cubicBezTo>
                    <a:lnTo>
                      <a:pt x="10757" y="35662"/>
                    </a:lnTo>
                    <a:cubicBezTo>
                      <a:pt x="10696" y="35632"/>
                      <a:pt x="10650" y="35586"/>
                      <a:pt x="10589" y="35540"/>
                    </a:cubicBezTo>
                    <a:cubicBezTo>
                      <a:pt x="10528" y="35495"/>
                      <a:pt x="10467" y="35449"/>
                      <a:pt x="10391" y="35388"/>
                    </a:cubicBezTo>
                    <a:cubicBezTo>
                      <a:pt x="10330" y="35342"/>
                      <a:pt x="10269" y="35297"/>
                      <a:pt x="10208" y="35236"/>
                    </a:cubicBezTo>
                    <a:cubicBezTo>
                      <a:pt x="10193" y="35236"/>
                      <a:pt x="10178" y="35220"/>
                      <a:pt x="10163" y="35205"/>
                    </a:cubicBezTo>
                    <a:cubicBezTo>
                      <a:pt x="10132" y="35190"/>
                      <a:pt x="10102" y="35160"/>
                      <a:pt x="10086" y="35144"/>
                    </a:cubicBezTo>
                    <a:lnTo>
                      <a:pt x="10041" y="35114"/>
                    </a:lnTo>
                    <a:cubicBezTo>
                      <a:pt x="10025" y="35083"/>
                      <a:pt x="9995" y="35068"/>
                      <a:pt x="9964" y="35038"/>
                    </a:cubicBezTo>
                    <a:lnTo>
                      <a:pt x="9934" y="35007"/>
                    </a:lnTo>
                    <a:cubicBezTo>
                      <a:pt x="9919" y="34992"/>
                      <a:pt x="9888" y="34961"/>
                      <a:pt x="9873" y="34946"/>
                    </a:cubicBezTo>
                    <a:lnTo>
                      <a:pt x="9843" y="34916"/>
                    </a:lnTo>
                    <a:cubicBezTo>
                      <a:pt x="9812" y="34885"/>
                      <a:pt x="9782" y="34855"/>
                      <a:pt x="9766" y="34824"/>
                    </a:cubicBezTo>
                    <a:lnTo>
                      <a:pt x="9751" y="34824"/>
                    </a:lnTo>
                    <a:lnTo>
                      <a:pt x="9736" y="34809"/>
                    </a:lnTo>
                    <a:lnTo>
                      <a:pt x="9705" y="34763"/>
                    </a:lnTo>
                    <a:lnTo>
                      <a:pt x="9675" y="34733"/>
                    </a:lnTo>
                    <a:lnTo>
                      <a:pt x="9660" y="34718"/>
                    </a:lnTo>
                    <a:lnTo>
                      <a:pt x="9401" y="34443"/>
                    </a:lnTo>
                    <a:cubicBezTo>
                      <a:pt x="9325" y="34367"/>
                      <a:pt x="9248" y="34291"/>
                      <a:pt x="9187" y="34230"/>
                    </a:cubicBezTo>
                    <a:cubicBezTo>
                      <a:pt x="9111" y="34169"/>
                      <a:pt x="9020" y="34093"/>
                      <a:pt x="8928" y="34017"/>
                    </a:cubicBezTo>
                    <a:lnTo>
                      <a:pt x="8928" y="34017"/>
                    </a:lnTo>
                    <a:cubicBezTo>
                      <a:pt x="8907" y="33996"/>
                      <a:pt x="8892" y="33981"/>
                      <a:pt x="8868" y="33956"/>
                    </a:cubicBezTo>
                    <a:cubicBezTo>
                      <a:pt x="8837" y="33941"/>
                      <a:pt x="8822" y="33925"/>
                      <a:pt x="8791" y="33895"/>
                    </a:cubicBezTo>
                    <a:lnTo>
                      <a:pt x="8715" y="33849"/>
                    </a:lnTo>
                    <a:cubicBezTo>
                      <a:pt x="8685" y="33819"/>
                      <a:pt x="8639" y="33788"/>
                      <a:pt x="8608" y="33743"/>
                    </a:cubicBezTo>
                    <a:cubicBezTo>
                      <a:pt x="8578" y="33712"/>
                      <a:pt x="8548" y="33682"/>
                      <a:pt x="8502" y="33651"/>
                    </a:cubicBezTo>
                    <a:lnTo>
                      <a:pt x="8487" y="33636"/>
                    </a:lnTo>
                    <a:lnTo>
                      <a:pt x="8487" y="33636"/>
                    </a:lnTo>
                    <a:cubicBezTo>
                      <a:pt x="8502" y="33666"/>
                      <a:pt x="8517" y="33682"/>
                      <a:pt x="8532" y="33712"/>
                    </a:cubicBezTo>
                    <a:cubicBezTo>
                      <a:pt x="8563" y="33758"/>
                      <a:pt x="8593" y="33804"/>
                      <a:pt x="8608" y="33849"/>
                    </a:cubicBezTo>
                    <a:cubicBezTo>
                      <a:pt x="8654" y="33910"/>
                      <a:pt x="8700" y="33986"/>
                      <a:pt x="8761" y="34063"/>
                    </a:cubicBezTo>
                    <a:cubicBezTo>
                      <a:pt x="8837" y="34169"/>
                      <a:pt x="8928" y="34276"/>
                      <a:pt x="9050" y="34413"/>
                    </a:cubicBezTo>
                    <a:cubicBezTo>
                      <a:pt x="9142" y="34504"/>
                      <a:pt x="9233" y="34611"/>
                      <a:pt x="9325" y="34702"/>
                    </a:cubicBezTo>
                    <a:lnTo>
                      <a:pt x="9386" y="34779"/>
                    </a:lnTo>
                    <a:cubicBezTo>
                      <a:pt x="9446" y="34824"/>
                      <a:pt x="9492" y="34870"/>
                      <a:pt x="9538" y="34931"/>
                    </a:cubicBezTo>
                    <a:cubicBezTo>
                      <a:pt x="9599" y="34992"/>
                      <a:pt x="9645" y="35038"/>
                      <a:pt x="9705" y="35083"/>
                    </a:cubicBezTo>
                    <a:cubicBezTo>
                      <a:pt x="9736" y="35099"/>
                      <a:pt x="9766" y="35129"/>
                      <a:pt x="9797" y="35160"/>
                    </a:cubicBezTo>
                    <a:cubicBezTo>
                      <a:pt x="9812" y="35175"/>
                      <a:pt x="9827" y="35190"/>
                      <a:pt x="9843" y="35205"/>
                    </a:cubicBezTo>
                    <a:lnTo>
                      <a:pt x="9858" y="35205"/>
                    </a:lnTo>
                    <a:lnTo>
                      <a:pt x="9873" y="35220"/>
                    </a:lnTo>
                    <a:cubicBezTo>
                      <a:pt x="9888" y="35236"/>
                      <a:pt x="9904" y="35251"/>
                      <a:pt x="9919" y="35266"/>
                    </a:cubicBezTo>
                    <a:lnTo>
                      <a:pt x="9964" y="35297"/>
                    </a:lnTo>
                    <a:lnTo>
                      <a:pt x="10025" y="35327"/>
                    </a:lnTo>
                    <a:cubicBezTo>
                      <a:pt x="10056" y="35358"/>
                      <a:pt x="10086" y="35373"/>
                      <a:pt x="10117" y="35403"/>
                    </a:cubicBezTo>
                    <a:lnTo>
                      <a:pt x="10163" y="35434"/>
                    </a:lnTo>
                    <a:cubicBezTo>
                      <a:pt x="10178" y="35449"/>
                      <a:pt x="10193" y="35449"/>
                      <a:pt x="10223" y="35464"/>
                    </a:cubicBezTo>
                    <a:lnTo>
                      <a:pt x="10239" y="35479"/>
                    </a:lnTo>
                    <a:lnTo>
                      <a:pt x="10254" y="35495"/>
                    </a:lnTo>
                    <a:cubicBezTo>
                      <a:pt x="10269" y="35510"/>
                      <a:pt x="10300" y="35525"/>
                      <a:pt x="10315" y="35525"/>
                    </a:cubicBezTo>
                    <a:cubicBezTo>
                      <a:pt x="10437" y="35601"/>
                      <a:pt x="10559" y="35678"/>
                      <a:pt x="10665" y="35738"/>
                    </a:cubicBezTo>
                    <a:cubicBezTo>
                      <a:pt x="10696" y="35754"/>
                      <a:pt x="10726" y="35784"/>
                      <a:pt x="10757" y="35799"/>
                    </a:cubicBezTo>
                    <a:cubicBezTo>
                      <a:pt x="10787" y="35815"/>
                      <a:pt x="10802" y="35815"/>
                      <a:pt x="10833" y="35830"/>
                    </a:cubicBezTo>
                    <a:cubicBezTo>
                      <a:pt x="10894" y="35876"/>
                      <a:pt x="10955" y="35906"/>
                      <a:pt x="11001" y="35937"/>
                    </a:cubicBezTo>
                    <a:cubicBezTo>
                      <a:pt x="11016" y="35937"/>
                      <a:pt x="11016" y="35952"/>
                      <a:pt x="11031" y="35952"/>
                    </a:cubicBezTo>
                    <a:lnTo>
                      <a:pt x="11016" y="35952"/>
                    </a:lnTo>
                    <a:cubicBezTo>
                      <a:pt x="11016" y="35967"/>
                      <a:pt x="11016" y="35967"/>
                      <a:pt x="11016" y="35967"/>
                    </a:cubicBezTo>
                    <a:cubicBezTo>
                      <a:pt x="11016" y="35982"/>
                      <a:pt x="11016" y="35982"/>
                      <a:pt x="11031" y="35982"/>
                    </a:cubicBezTo>
                    <a:lnTo>
                      <a:pt x="11092" y="35982"/>
                    </a:lnTo>
                    <a:lnTo>
                      <a:pt x="11092" y="35998"/>
                    </a:lnTo>
                    <a:lnTo>
                      <a:pt x="11107" y="35998"/>
                    </a:lnTo>
                    <a:lnTo>
                      <a:pt x="11077" y="36028"/>
                    </a:lnTo>
                    <a:cubicBezTo>
                      <a:pt x="11031" y="36058"/>
                      <a:pt x="11016" y="36104"/>
                      <a:pt x="10985" y="36135"/>
                    </a:cubicBezTo>
                    <a:cubicBezTo>
                      <a:pt x="10955" y="36180"/>
                      <a:pt x="10909" y="36211"/>
                      <a:pt x="10879" y="36257"/>
                    </a:cubicBezTo>
                    <a:cubicBezTo>
                      <a:pt x="10802" y="36363"/>
                      <a:pt x="10726" y="36470"/>
                      <a:pt x="10665" y="36576"/>
                    </a:cubicBezTo>
                    <a:cubicBezTo>
                      <a:pt x="10650" y="36607"/>
                      <a:pt x="10635" y="36637"/>
                      <a:pt x="10604" y="36668"/>
                    </a:cubicBezTo>
                    <a:cubicBezTo>
                      <a:pt x="10589" y="36683"/>
                      <a:pt x="10574" y="36714"/>
                      <a:pt x="10559" y="36729"/>
                    </a:cubicBezTo>
                    <a:cubicBezTo>
                      <a:pt x="10528" y="36729"/>
                      <a:pt x="10513" y="36714"/>
                      <a:pt x="10498" y="36714"/>
                    </a:cubicBezTo>
                    <a:cubicBezTo>
                      <a:pt x="10467" y="36683"/>
                      <a:pt x="10437" y="36668"/>
                      <a:pt x="10406" y="36653"/>
                    </a:cubicBezTo>
                    <a:cubicBezTo>
                      <a:pt x="10376" y="36653"/>
                      <a:pt x="10361" y="36637"/>
                      <a:pt x="10330" y="36622"/>
                    </a:cubicBezTo>
                    <a:lnTo>
                      <a:pt x="10300" y="36607"/>
                    </a:lnTo>
                    <a:cubicBezTo>
                      <a:pt x="10269" y="36592"/>
                      <a:pt x="10239" y="36576"/>
                      <a:pt x="10208" y="36561"/>
                    </a:cubicBezTo>
                    <a:cubicBezTo>
                      <a:pt x="10193" y="36546"/>
                      <a:pt x="10163" y="36531"/>
                      <a:pt x="10147" y="36516"/>
                    </a:cubicBezTo>
                    <a:lnTo>
                      <a:pt x="10117" y="36500"/>
                    </a:lnTo>
                    <a:lnTo>
                      <a:pt x="10056" y="36470"/>
                    </a:lnTo>
                    <a:cubicBezTo>
                      <a:pt x="10010" y="36439"/>
                      <a:pt x="9980" y="36424"/>
                      <a:pt x="9934" y="36409"/>
                    </a:cubicBezTo>
                    <a:cubicBezTo>
                      <a:pt x="9873" y="36363"/>
                      <a:pt x="9812" y="36333"/>
                      <a:pt x="9751" y="36287"/>
                    </a:cubicBezTo>
                    <a:lnTo>
                      <a:pt x="9614" y="36211"/>
                    </a:lnTo>
                    <a:lnTo>
                      <a:pt x="9584" y="36180"/>
                    </a:lnTo>
                    <a:lnTo>
                      <a:pt x="9538" y="36150"/>
                    </a:lnTo>
                    <a:cubicBezTo>
                      <a:pt x="9492" y="36119"/>
                      <a:pt x="9446" y="36089"/>
                      <a:pt x="9401" y="36074"/>
                    </a:cubicBezTo>
                    <a:cubicBezTo>
                      <a:pt x="9264" y="35982"/>
                      <a:pt x="9111" y="35921"/>
                      <a:pt x="9020" y="35876"/>
                    </a:cubicBezTo>
                    <a:lnTo>
                      <a:pt x="9005" y="35876"/>
                    </a:lnTo>
                    <a:cubicBezTo>
                      <a:pt x="8974" y="35860"/>
                      <a:pt x="8944" y="35845"/>
                      <a:pt x="8913" y="35830"/>
                    </a:cubicBezTo>
                    <a:cubicBezTo>
                      <a:pt x="8852" y="35815"/>
                      <a:pt x="8807" y="35784"/>
                      <a:pt x="8746" y="35754"/>
                    </a:cubicBezTo>
                    <a:cubicBezTo>
                      <a:pt x="8685" y="35723"/>
                      <a:pt x="8639" y="35693"/>
                      <a:pt x="8593" y="35662"/>
                    </a:cubicBezTo>
                    <a:cubicBezTo>
                      <a:pt x="8517" y="35617"/>
                      <a:pt x="8456" y="35586"/>
                      <a:pt x="8395" y="35541"/>
                    </a:cubicBezTo>
                    <a:lnTo>
                      <a:pt x="8395" y="35541"/>
                    </a:lnTo>
                    <a:lnTo>
                      <a:pt x="8456" y="35586"/>
                    </a:lnTo>
                    <a:cubicBezTo>
                      <a:pt x="8502" y="35647"/>
                      <a:pt x="8548" y="35693"/>
                      <a:pt x="8593" y="35754"/>
                    </a:cubicBezTo>
                    <a:cubicBezTo>
                      <a:pt x="8654" y="35799"/>
                      <a:pt x="8715" y="35860"/>
                      <a:pt x="8791" y="35921"/>
                    </a:cubicBezTo>
                    <a:cubicBezTo>
                      <a:pt x="8928" y="36043"/>
                      <a:pt x="9081" y="36135"/>
                      <a:pt x="9218" y="36226"/>
                    </a:cubicBezTo>
                    <a:cubicBezTo>
                      <a:pt x="9370" y="36333"/>
                      <a:pt x="9538" y="36424"/>
                      <a:pt x="9705" y="36516"/>
                    </a:cubicBezTo>
                    <a:cubicBezTo>
                      <a:pt x="9766" y="36531"/>
                      <a:pt x="9827" y="36561"/>
                      <a:pt x="9888" y="36592"/>
                    </a:cubicBezTo>
                    <a:lnTo>
                      <a:pt x="9964" y="36622"/>
                    </a:lnTo>
                    <a:cubicBezTo>
                      <a:pt x="10010" y="36637"/>
                      <a:pt x="10056" y="36653"/>
                      <a:pt x="10086" y="36683"/>
                    </a:cubicBezTo>
                    <a:cubicBezTo>
                      <a:pt x="10102" y="36683"/>
                      <a:pt x="10117" y="36698"/>
                      <a:pt x="10147" y="36698"/>
                    </a:cubicBezTo>
                    <a:cubicBezTo>
                      <a:pt x="10163" y="36698"/>
                      <a:pt x="10178" y="36714"/>
                      <a:pt x="10208" y="36714"/>
                    </a:cubicBezTo>
                    <a:cubicBezTo>
                      <a:pt x="10254" y="36729"/>
                      <a:pt x="10300" y="36744"/>
                      <a:pt x="10345" y="36759"/>
                    </a:cubicBezTo>
                    <a:cubicBezTo>
                      <a:pt x="10361" y="36775"/>
                      <a:pt x="10376" y="36775"/>
                      <a:pt x="10406" y="36790"/>
                    </a:cubicBezTo>
                    <a:lnTo>
                      <a:pt x="10437" y="36790"/>
                    </a:lnTo>
                    <a:cubicBezTo>
                      <a:pt x="10437" y="36805"/>
                      <a:pt x="10452" y="36805"/>
                      <a:pt x="10467" y="36805"/>
                    </a:cubicBezTo>
                    <a:cubicBezTo>
                      <a:pt x="10483" y="36805"/>
                      <a:pt x="10498" y="36805"/>
                      <a:pt x="10513" y="36820"/>
                    </a:cubicBezTo>
                    <a:lnTo>
                      <a:pt x="10528" y="36820"/>
                    </a:lnTo>
                    <a:cubicBezTo>
                      <a:pt x="10467" y="36942"/>
                      <a:pt x="10422" y="37064"/>
                      <a:pt x="10391" y="37171"/>
                    </a:cubicBezTo>
                    <a:cubicBezTo>
                      <a:pt x="10376" y="37262"/>
                      <a:pt x="10361" y="37354"/>
                      <a:pt x="10345" y="37445"/>
                    </a:cubicBezTo>
                    <a:cubicBezTo>
                      <a:pt x="10315" y="37445"/>
                      <a:pt x="10300" y="37430"/>
                      <a:pt x="10269" y="37430"/>
                    </a:cubicBezTo>
                    <a:lnTo>
                      <a:pt x="10254" y="37414"/>
                    </a:lnTo>
                    <a:cubicBezTo>
                      <a:pt x="10193" y="37399"/>
                      <a:pt x="10147" y="37399"/>
                      <a:pt x="10102" y="37384"/>
                    </a:cubicBezTo>
                    <a:lnTo>
                      <a:pt x="10086" y="37384"/>
                    </a:lnTo>
                    <a:lnTo>
                      <a:pt x="9995" y="37369"/>
                    </a:lnTo>
                    <a:lnTo>
                      <a:pt x="9888" y="37338"/>
                    </a:lnTo>
                    <a:cubicBezTo>
                      <a:pt x="9797" y="37323"/>
                      <a:pt x="9705" y="37308"/>
                      <a:pt x="9629" y="37293"/>
                    </a:cubicBezTo>
                    <a:cubicBezTo>
                      <a:pt x="9584" y="37277"/>
                      <a:pt x="9553" y="37277"/>
                      <a:pt x="9523" y="37262"/>
                    </a:cubicBezTo>
                    <a:cubicBezTo>
                      <a:pt x="9462" y="37262"/>
                      <a:pt x="9416" y="37247"/>
                      <a:pt x="9370" y="37247"/>
                    </a:cubicBezTo>
                    <a:lnTo>
                      <a:pt x="9355" y="37247"/>
                    </a:lnTo>
                    <a:cubicBezTo>
                      <a:pt x="9340" y="37232"/>
                      <a:pt x="9340" y="37232"/>
                      <a:pt x="9325" y="37232"/>
                    </a:cubicBezTo>
                    <a:lnTo>
                      <a:pt x="9294" y="37232"/>
                    </a:lnTo>
                    <a:lnTo>
                      <a:pt x="9279" y="37216"/>
                    </a:lnTo>
                    <a:lnTo>
                      <a:pt x="9218" y="37216"/>
                    </a:lnTo>
                    <a:cubicBezTo>
                      <a:pt x="9187" y="37201"/>
                      <a:pt x="9172" y="37201"/>
                      <a:pt x="9157" y="37201"/>
                    </a:cubicBezTo>
                    <a:cubicBezTo>
                      <a:pt x="9127" y="37201"/>
                      <a:pt x="9111" y="37186"/>
                      <a:pt x="9096" y="37186"/>
                    </a:cubicBezTo>
                    <a:lnTo>
                      <a:pt x="9066" y="37186"/>
                    </a:lnTo>
                    <a:cubicBezTo>
                      <a:pt x="9005" y="37171"/>
                      <a:pt x="8944" y="37171"/>
                      <a:pt x="8883" y="37155"/>
                    </a:cubicBezTo>
                    <a:lnTo>
                      <a:pt x="8883" y="37155"/>
                    </a:lnTo>
                    <a:lnTo>
                      <a:pt x="8974" y="37186"/>
                    </a:lnTo>
                    <a:cubicBezTo>
                      <a:pt x="9020" y="37216"/>
                      <a:pt x="9081" y="37232"/>
                      <a:pt x="9127" y="37247"/>
                    </a:cubicBezTo>
                    <a:cubicBezTo>
                      <a:pt x="9157" y="37262"/>
                      <a:pt x="9203" y="37277"/>
                      <a:pt x="9233" y="37277"/>
                    </a:cubicBezTo>
                    <a:cubicBezTo>
                      <a:pt x="9248" y="37293"/>
                      <a:pt x="9279" y="37308"/>
                      <a:pt x="9309" y="37308"/>
                    </a:cubicBezTo>
                    <a:cubicBezTo>
                      <a:pt x="9325" y="37323"/>
                      <a:pt x="9340" y="37323"/>
                      <a:pt x="9340" y="37323"/>
                    </a:cubicBezTo>
                    <a:lnTo>
                      <a:pt x="9477" y="37354"/>
                    </a:lnTo>
                    <a:cubicBezTo>
                      <a:pt x="9492" y="37369"/>
                      <a:pt x="9507" y="37369"/>
                      <a:pt x="9523" y="37369"/>
                    </a:cubicBezTo>
                    <a:lnTo>
                      <a:pt x="9568" y="37369"/>
                    </a:lnTo>
                    <a:lnTo>
                      <a:pt x="9584" y="37384"/>
                    </a:lnTo>
                    <a:cubicBezTo>
                      <a:pt x="9629" y="37384"/>
                      <a:pt x="9660" y="37384"/>
                      <a:pt x="9690" y="37399"/>
                    </a:cubicBezTo>
                    <a:lnTo>
                      <a:pt x="9797" y="37399"/>
                    </a:lnTo>
                    <a:lnTo>
                      <a:pt x="9843" y="37414"/>
                    </a:lnTo>
                    <a:lnTo>
                      <a:pt x="9949" y="37414"/>
                    </a:lnTo>
                    <a:cubicBezTo>
                      <a:pt x="9995" y="37430"/>
                      <a:pt x="10056" y="37430"/>
                      <a:pt x="10102" y="37445"/>
                    </a:cubicBezTo>
                    <a:lnTo>
                      <a:pt x="10163" y="37445"/>
                    </a:lnTo>
                    <a:cubicBezTo>
                      <a:pt x="10193" y="37460"/>
                      <a:pt x="10254" y="37475"/>
                      <a:pt x="10300" y="37475"/>
                    </a:cubicBezTo>
                    <a:cubicBezTo>
                      <a:pt x="10315" y="37491"/>
                      <a:pt x="10315" y="37491"/>
                      <a:pt x="10330" y="37491"/>
                    </a:cubicBezTo>
                    <a:cubicBezTo>
                      <a:pt x="10315" y="37613"/>
                      <a:pt x="10330" y="37719"/>
                      <a:pt x="10330" y="37811"/>
                    </a:cubicBezTo>
                    <a:lnTo>
                      <a:pt x="10330" y="37826"/>
                    </a:lnTo>
                    <a:cubicBezTo>
                      <a:pt x="10330" y="37841"/>
                      <a:pt x="10330" y="37872"/>
                      <a:pt x="10330" y="37902"/>
                    </a:cubicBezTo>
                    <a:lnTo>
                      <a:pt x="10208" y="37902"/>
                    </a:lnTo>
                    <a:lnTo>
                      <a:pt x="10208" y="37917"/>
                    </a:lnTo>
                    <a:lnTo>
                      <a:pt x="10147" y="37917"/>
                    </a:lnTo>
                    <a:cubicBezTo>
                      <a:pt x="10117" y="37917"/>
                      <a:pt x="10102" y="37932"/>
                      <a:pt x="10071" y="37932"/>
                    </a:cubicBezTo>
                    <a:lnTo>
                      <a:pt x="10041" y="37932"/>
                    </a:lnTo>
                    <a:lnTo>
                      <a:pt x="10010" y="37948"/>
                    </a:lnTo>
                    <a:cubicBezTo>
                      <a:pt x="9980" y="37948"/>
                      <a:pt x="9964" y="37963"/>
                      <a:pt x="9934" y="37963"/>
                    </a:cubicBezTo>
                    <a:lnTo>
                      <a:pt x="9919" y="37963"/>
                    </a:lnTo>
                    <a:cubicBezTo>
                      <a:pt x="9888" y="37978"/>
                      <a:pt x="9843" y="37978"/>
                      <a:pt x="9797" y="37993"/>
                    </a:cubicBezTo>
                    <a:cubicBezTo>
                      <a:pt x="9766" y="37993"/>
                      <a:pt x="9736" y="37993"/>
                      <a:pt x="9690" y="38009"/>
                    </a:cubicBezTo>
                    <a:lnTo>
                      <a:pt x="9553" y="38009"/>
                    </a:lnTo>
                    <a:cubicBezTo>
                      <a:pt x="9523" y="38009"/>
                      <a:pt x="9477" y="37993"/>
                      <a:pt x="9446" y="37993"/>
                    </a:cubicBezTo>
                    <a:lnTo>
                      <a:pt x="9416" y="37993"/>
                    </a:lnTo>
                    <a:cubicBezTo>
                      <a:pt x="9401" y="37993"/>
                      <a:pt x="9401" y="37993"/>
                      <a:pt x="9401" y="37978"/>
                    </a:cubicBezTo>
                    <a:lnTo>
                      <a:pt x="9386" y="37978"/>
                    </a:lnTo>
                    <a:cubicBezTo>
                      <a:pt x="9386" y="37978"/>
                      <a:pt x="9386" y="37978"/>
                      <a:pt x="9386" y="37993"/>
                    </a:cubicBezTo>
                    <a:cubicBezTo>
                      <a:pt x="9218" y="37963"/>
                      <a:pt x="9050" y="37917"/>
                      <a:pt x="8883" y="37872"/>
                    </a:cubicBezTo>
                    <a:cubicBezTo>
                      <a:pt x="8807" y="37841"/>
                      <a:pt x="8746" y="37826"/>
                      <a:pt x="8685" y="37795"/>
                    </a:cubicBezTo>
                    <a:lnTo>
                      <a:pt x="8654" y="37795"/>
                    </a:lnTo>
                    <a:cubicBezTo>
                      <a:pt x="8563" y="37765"/>
                      <a:pt x="8487" y="37734"/>
                      <a:pt x="8426" y="37719"/>
                    </a:cubicBezTo>
                    <a:lnTo>
                      <a:pt x="8380" y="37719"/>
                    </a:lnTo>
                    <a:cubicBezTo>
                      <a:pt x="8349" y="37712"/>
                      <a:pt x="8315" y="37708"/>
                      <a:pt x="8281" y="37708"/>
                    </a:cubicBezTo>
                    <a:cubicBezTo>
                      <a:pt x="8247" y="37708"/>
                      <a:pt x="8212" y="37712"/>
                      <a:pt x="8182" y="37719"/>
                    </a:cubicBezTo>
                    <a:cubicBezTo>
                      <a:pt x="8136" y="37719"/>
                      <a:pt x="8090" y="37734"/>
                      <a:pt x="8060" y="37750"/>
                    </a:cubicBezTo>
                    <a:cubicBezTo>
                      <a:pt x="8014" y="37765"/>
                      <a:pt x="7984" y="37765"/>
                      <a:pt x="7953" y="37780"/>
                    </a:cubicBezTo>
                    <a:cubicBezTo>
                      <a:pt x="7908" y="37795"/>
                      <a:pt x="7877" y="37811"/>
                      <a:pt x="7831" y="37826"/>
                    </a:cubicBezTo>
                    <a:cubicBezTo>
                      <a:pt x="7801" y="37841"/>
                      <a:pt x="7771" y="37841"/>
                      <a:pt x="7740" y="37856"/>
                    </a:cubicBezTo>
                    <a:cubicBezTo>
                      <a:pt x="7710" y="37856"/>
                      <a:pt x="7679" y="37872"/>
                      <a:pt x="7633" y="37872"/>
                    </a:cubicBezTo>
                    <a:lnTo>
                      <a:pt x="7542" y="37872"/>
                    </a:lnTo>
                    <a:cubicBezTo>
                      <a:pt x="7374" y="37872"/>
                      <a:pt x="7222" y="37856"/>
                      <a:pt x="7054" y="37826"/>
                    </a:cubicBezTo>
                    <a:lnTo>
                      <a:pt x="6993" y="37826"/>
                    </a:lnTo>
                    <a:cubicBezTo>
                      <a:pt x="6917" y="37811"/>
                      <a:pt x="6856" y="37795"/>
                      <a:pt x="6780" y="37765"/>
                    </a:cubicBezTo>
                    <a:lnTo>
                      <a:pt x="6719" y="37750"/>
                    </a:lnTo>
                    <a:cubicBezTo>
                      <a:pt x="6643" y="37734"/>
                      <a:pt x="6567" y="37704"/>
                      <a:pt x="6491" y="37689"/>
                    </a:cubicBezTo>
                    <a:cubicBezTo>
                      <a:pt x="6460" y="37673"/>
                      <a:pt x="6415" y="37658"/>
                      <a:pt x="6384" y="37658"/>
                    </a:cubicBezTo>
                    <a:cubicBezTo>
                      <a:pt x="6323" y="37643"/>
                      <a:pt x="6277" y="37628"/>
                      <a:pt x="6216" y="37613"/>
                    </a:cubicBezTo>
                    <a:cubicBezTo>
                      <a:pt x="6171" y="37597"/>
                      <a:pt x="6125" y="37567"/>
                      <a:pt x="6064" y="37552"/>
                    </a:cubicBezTo>
                    <a:cubicBezTo>
                      <a:pt x="6034" y="37536"/>
                      <a:pt x="6003" y="37521"/>
                      <a:pt x="5957" y="37491"/>
                    </a:cubicBezTo>
                    <a:cubicBezTo>
                      <a:pt x="5927" y="37475"/>
                      <a:pt x="5881" y="37445"/>
                      <a:pt x="5851" y="37414"/>
                    </a:cubicBezTo>
                    <a:cubicBezTo>
                      <a:pt x="5820" y="37384"/>
                      <a:pt x="5790" y="37369"/>
                      <a:pt x="5775" y="37338"/>
                    </a:cubicBezTo>
                    <a:cubicBezTo>
                      <a:pt x="5759" y="37323"/>
                      <a:pt x="5744" y="37308"/>
                      <a:pt x="5729" y="37293"/>
                    </a:cubicBezTo>
                    <a:cubicBezTo>
                      <a:pt x="5698" y="37247"/>
                      <a:pt x="5683" y="37216"/>
                      <a:pt x="5653" y="37171"/>
                    </a:cubicBezTo>
                    <a:lnTo>
                      <a:pt x="5653" y="37155"/>
                    </a:lnTo>
                    <a:cubicBezTo>
                      <a:pt x="5622" y="37125"/>
                      <a:pt x="5607" y="37079"/>
                      <a:pt x="5592" y="37049"/>
                    </a:cubicBezTo>
                    <a:cubicBezTo>
                      <a:pt x="5577" y="37018"/>
                      <a:pt x="5577" y="36988"/>
                      <a:pt x="5561" y="36957"/>
                    </a:cubicBezTo>
                    <a:cubicBezTo>
                      <a:pt x="5561" y="36912"/>
                      <a:pt x="5546" y="36881"/>
                      <a:pt x="5546" y="36835"/>
                    </a:cubicBezTo>
                    <a:cubicBezTo>
                      <a:pt x="5546" y="36775"/>
                      <a:pt x="5531" y="36714"/>
                      <a:pt x="5531" y="36653"/>
                    </a:cubicBezTo>
                    <a:cubicBezTo>
                      <a:pt x="5531" y="36592"/>
                      <a:pt x="5531" y="36531"/>
                      <a:pt x="5531" y="36455"/>
                    </a:cubicBezTo>
                    <a:cubicBezTo>
                      <a:pt x="5531" y="36409"/>
                      <a:pt x="5531" y="36363"/>
                      <a:pt x="5546" y="36317"/>
                    </a:cubicBezTo>
                    <a:cubicBezTo>
                      <a:pt x="5546" y="36317"/>
                      <a:pt x="5546" y="36302"/>
                      <a:pt x="5546" y="36302"/>
                    </a:cubicBezTo>
                    <a:cubicBezTo>
                      <a:pt x="5546" y="36287"/>
                      <a:pt x="5561" y="36257"/>
                      <a:pt x="5577" y="36226"/>
                    </a:cubicBezTo>
                    <a:cubicBezTo>
                      <a:pt x="5607" y="36165"/>
                      <a:pt x="5637" y="36104"/>
                      <a:pt x="5668" y="36058"/>
                    </a:cubicBezTo>
                    <a:lnTo>
                      <a:pt x="5683" y="36028"/>
                    </a:lnTo>
                    <a:cubicBezTo>
                      <a:pt x="5729" y="35952"/>
                      <a:pt x="5775" y="35876"/>
                      <a:pt x="5805" y="35799"/>
                    </a:cubicBezTo>
                    <a:cubicBezTo>
                      <a:pt x="5836" y="35738"/>
                      <a:pt x="5866" y="35693"/>
                      <a:pt x="5866" y="35647"/>
                    </a:cubicBezTo>
                    <a:cubicBezTo>
                      <a:pt x="5881" y="35601"/>
                      <a:pt x="5896" y="35556"/>
                      <a:pt x="5896" y="35495"/>
                    </a:cubicBezTo>
                    <a:cubicBezTo>
                      <a:pt x="5912" y="35403"/>
                      <a:pt x="5912" y="35297"/>
                      <a:pt x="5896" y="35205"/>
                    </a:cubicBezTo>
                    <a:cubicBezTo>
                      <a:pt x="5896" y="35100"/>
                      <a:pt x="5882" y="35010"/>
                      <a:pt x="5867" y="34921"/>
                    </a:cubicBezTo>
                    <a:lnTo>
                      <a:pt x="5867" y="34921"/>
                    </a:lnTo>
                    <a:cubicBezTo>
                      <a:pt x="5868" y="34925"/>
                      <a:pt x="5872" y="34931"/>
                      <a:pt x="5881" y="34931"/>
                    </a:cubicBezTo>
                    <a:cubicBezTo>
                      <a:pt x="5896" y="34946"/>
                      <a:pt x="5896" y="34977"/>
                      <a:pt x="5912" y="34992"/>
                    </a:cubicBezTo>
                    <a:cubicBezTo>
                      <a:pt x="5942" y="35022"/>
                      <a:pt x="5973" y="35038"/>
                      <a:pt x="6003" y="35053"/>
                    </a:cubicBezTo>
                    <a:cubicBezTo>
                      <a:pt x="6003" y="35053"/>
                      <a:pt x="6018" y="35053"/>
                      <a:pt x="6034" y="35068"/>
                    </a:cubicBezTo>
                    <a:cubicBezTo>
                      <a:pt x="6049" y="35083"/>
                      <a:pt x="6079" y="35099"/>
                      <a:pt x="6110" y="35114"/>
                    </a:cubicBezTo>
                    <a:cubicBezTo>
                      <a:pt x="6171" y="35144"/>
                      <a:pt x="6216" y="35175"/>
                      <a:pt x="6277" y="35205"/>
                    </a:cubicBezTo>
                    <a:cubicBezTo>
                      <a:pt x="6354" y="35251"/>
                      <a:pt x="6445" y="35297"/>
                      <a:pt x="6521" y="35327"/>
                    </a:cubicBezTo>
                    <a:cubicBezTo>
                      <a:pt x="6567" y="35342"/>
                      <a:pt x="6613" y="35373"/>
                      <a:pt x="6658" y="35388"/>
                    </a:cubicBezTo>
                    <a:cubicBezTo>
                      <a:pt x="6704" y="35403"/>
                      <a:pt x="6750" y="35419"/>
                      <a:pt x="6795" y="35419"/>
                    </a:cubicBezTo>
                    <a:cubicBezTo>
                      <a:pt x="6841" y="35434"/>
                      <a:pt x="6887" y="35449"/>
                      <a:pt x="6948" y="35464"/>
                    </a:cubicBezTo>
                    <a:cubicBezTo>
                      <a:pt x="6978" y="35464"/>
                      <a:pt x="7024" y="35479"/>
                      <a:pt x="7070" y="35479"/>
                    </a:cubicBezTo>
                    <a:cubicBezTo>
                      <a:pt x="7131" y="35479"/>
                      <a:pt x="7192" y="35479"/>
                      <a:pt x="7268" y="35495"/>
                    </a:cubicBezTo>
                    <a:lnTo>
                      <a:pt x="7603" y="35495"/>
                    </a:lnTo>
                    <a:cubicBezTo>
                      <a:pt x="7466" y="35479"/>
                      <a:pt x="7313" y="35449"/>
                      <a:pt x="7161" y="35419"/>
                    </a:cubicBezTo>
                    <a:lnTo>
                      <a:pt x="7176" y="35419"/>
                    </a:lnTo>
                    <a:cubicBezTo>
                      <a:pt x="7100" y="35403"/>
                      <a:pt x="7024" y="35388"/>
                      <a:pt x="6963" y="35358"/>
                    </a:cubicBezTo>
                    <a:cubicBezTo>
                      <a:pt x="6811" y="35312"/>
                      <a:pt x="6674" y="35236"/>
                      <a:pt x="6536" y="35160"/>
                    </a:cubicBezTo>
                    <a:cubicBezTo>
                      <a:pt x="6460" y="35114"/>
                      <a:pt x="6384" y="35068"/>
                      <a:pt x="6293" y="35022"/>
                    </a:cubicBezTo>
                    <a:lnTo>
                      <a:pt x="6186" y="34946"/>
                    </a:lnTo>
                    <a:cubicBezTo>
                      <a:pt x="6171" y="34946"/>
                      <a:pt x="6140" y="34931"/>
                      <a:pt x="6125" y="34916"/>
                    </a:cubicBezTo>
                    <a:cubicBezTo>
                      <a:pt x="6110" y="34901"/>
                      <a:pt x="6095" y="34901"/>
                      <a:pt x="6095" y="34885"/>
                    </a:cubicBezTo>
                    <a:cubicBezTo>
                      <a:pt x="6079" y="34885"/>
                      <a:pt x="6064" y="34870"/>
                      <a:pt x="6049" y="34870"/>
                    </a:cubicBezTo>
                    <a:lnTo>
                      <a:pt x="6034" y="34870"/>
                    </a:lnTo>
                    <a:cubicBezTo>
                      <a:pt x="5957" y="34779"/>
                      <a:pt x="5896" y="34702"/>
                      <a:pt x="5820" y="34611"/>
                    </a:cubicBezTo>
                    <a:cubicBezTo>
                      <a:pt x="5820" y="34611"/>
                      <a:pt x="5805" y="34596"/>
                      <a:pt x="5790" y="34581"/>
                    </a:cubicBezTo>
                    <a:cubicBezTo>
                      <a:pt x="5790" y="34565"/>
                      <a:pt x="5790" y="34535"/>
                      <a:pt x="5790" y="34520"/>
                    </a:cubicBezTo>
                    <a:cubicBezTo>
                      <a:pt x="5790" y="34489"/>
                      <a:pt x="5805" y="34459"/>
                      <a:pt x="5805" y="34428"/>
                    </a:cubicBezTo>
                    <a:lnTo>
                      <a:pt x="5805" y="34413"/>
                    </a:lnTo>
                    <a:cubicBezTo>
                      <a:pt x="5805" y="34382"/>
                      <a:pt x="5820" y="34367"/>
                      <a:pt x="5820" y="34337"/>
                    </a:cubicBezTo>
                    <a:cubicBezTo>
                      <a:pt x="5836" y="34291"/>
                      <a:pt x="5836" y="34261"/>
                      <a:pt x="5851" y="34230"/>
                    </a:cubicBezTo>
                    <a:cubicBezTo>
                      <a:pt x="5866" y="34184"/>
                      <a:pt x="5881" y="34154"/>
                      <a:pt x="5896" y="34108"/>
                    </a:cubicBezTo>
                    <a:cubicBezTo>
                      <a:pt x="5912" y="34078"/>
                      <a:pt x="5927" y="34032"/>
                      <a:pt x="5942" y="34002"/>
                    </a:cubicBezTo>
                    <a:lnTo>
                      <a:pt x="5957" y="33971"/>
                    </a:lnTo>
                    <a:lnTo>
                      <a:pt x="5957" y="33941"/>
                    </a:lnTo>
                    <a:cubicBezTo>
                      <a:pt x="5988" y="33880"/>
                      <a:pt x="6034" y="33804"/>
                      <a:pt x="6049" y="33727"/>
                    </a:cubicBezTo>
                    <a:cubicBezTo>
                      <a:pt x="6064" y="33682"/>
                      <a:pt x="6079" y="33651"/>
                      <a:pt x="6095" y="33621"/>
                    </a:cubicBezTo>
                    <a:cubicBezTo>
                      <a:pt x="6095" y="33621"/>
                      <a:pt x="6095" y="33605"/>
                      <a:pt x="6095" y="33605"/>
                    </a:cubicBezTo>
                    <a:cubicBezTo>
                      <a:pt x="6095" y="33605"/>
                      <a:pt x="6095" y="33590"/>
                      <a:pt x="6110" y="33590"/>
                    </a:cubicBezTo>
                    <a:cubicBezTo>
                      <a:pt x="6110" y="33575"/>
                      <a:pt x="6125" y="33545"/>
                      <a:pt x="6125" y="33514"/>
                    </a:cubicBezTo>
                    <a:cubicBezTo>
                      <a:pt x="6140" y="33499"/>
                      <a:pt x="6140" y="33484"/>
                      <a:pt x="6156" y="33468"/>
                    </a:cubicBezTo>
                    <a:cubicBezTo>
                      <a:pt x="6186" y="33362"/>
                      <a:pt x="6232" y="33270"/>
                      <a:pt x="6262" y="33194"/>
                    </a:cubicBezTo>
                    <a:cubicBezTo>
                      <a:pt x="6293" y="33133"/>
                      <a:pt x="6323" y="33072"/>
                      <a:pt x="6369" y="32996"/>
                    </a:cubicBezTo>
                    <a:lnTo>
                      <a:pt x="6369" y="32981"/>
                    </a:lnTo>
                    <a:cubicBezTo>
                      <a:pt x="6384" y="32950"/>
                      <a:pt x="6415" y="32920"/>
                      <a:pt x="6430" y="32889"/>
                    </a:cubicBezTo>
                    <a:cubicBezTo>
                      <a:pt x="6460" y="32859"/>
                      <a:pt x="6491" y="32813"/>
                      <a:pt x="6521" y="32783"/>
                    </a:cubicBezTo>
                    <a:cubicBezTo>
                      <a:pt x="6536" y="32767"/>
                      <a:pt x="6567" y="32737"/>
                      <a:pt x="6582" y="32707"/>
                    </a:cubicBezTo>
                    <a:cubicBezTo>
                      <a:pt x="6613" y="32676"/>
                      <a:pt x="6658" y="32646"/>
                      <a:pt x="6689" y="32630"/>
                    </a:cubicBezTo>
                    <a:cubicBezTo>
                      <a:pt x="6719" y="32600"/>
                      <a:pt x="6765" y="32585"/>
                      <a:pt x="6795" y="32554"/>
                    </a:cubicBezTo>
                    <a:cubicBezTo>
                      <a:pt x="6826" y="32539"/>
                      <a:pt x="6856" y="32524"/>
                      <a:pt x="6902" y="32493"/>
                    </a:cubicBezTo>
                    <a:cubicBezTo>
                      <a:pt x="6963" y="32463"/>
                      <a:pt x="7039" y="32432"/>
                      <a:pt x="7100" y="32402"/>
                    </a:cubicBezTo>
                    <a:lnTo>
                      <a:pt x="7176" y="32371"/>
                    </a:lnTo>
                    <a:cubicBezTo>
                      <a:pt x="7207" y="32371"/>
                      <a:pt x="7222" y="32356"/>
                      <a:pt x="7252" y="32356"/>
                    </a:cubicBezTo>
                    <a:close/>
                    <a:moveTo>
                      <a:pt x="19502" y="30299"/>
                    </a:moveTo>
                    <a:cubicBezTo>
                      <a:pt x="19533" y="30299"/>
                      <a:pt x="19578" y="30315"/>
                      <a:pt x="19624" y="30315"/>
                    </a:cubicBezTo>
                    <a:lnTo>
                      <a:pt x="19655" y="30330"/>
                    </a:lnTo>
                    <a:cubicBezTo>
                      <a:pt x="19746" y="30345"/>
                      <a:pt x="19822" y="30360"/>
                      <a:pt x="19898" y="30375"/>
                    </a:cubicBezTo>
                    <a:cubicBezTo>
                      <a:pt x="19974" y="30406"/>
                      <a:pt x="20051" y="30436"/>
                      <a:pt x="20127" y="30467"/>
                    </a:cubicBezTo>
                    <a:cubicBezTo>
                      <a:pt x="20173" y="30482"/>
                      <a:pt x="20203" y="30513"/>
                      <a:pt x="20249" y="30528"/>
                    </a:cubicBezTo>
                    <a:cubicBezTo>
                      <a:pt x="20249" y="30528"/>
                      <a:pt x="20264" y="30543"/>
                      <a:pt x="20264" y="30543"/>
                    </a:cubicBezTo>
                    <a:cubicBezTo>
                      <a:pt x="20294" y="30558"/>
                      <a:pt x="20340" y="30589"/>
                      <a:pt x="20371" y="30619"/>
                    </a:cubicBezTo>
                    <a:cubicBezTo>
                      <a:pt x="20401" y="30650"/>
                      <a:pt x="20447" y="30680"/>
                      <a:pt x="20477" y="30711"/>
                    </a:cubicBezTo>
                    <a:cubicBezTo>
                      <a:pt x="20508" y="30756"/>
                      <a:pt x="20553" y="30802"/>
                      <a:pt x="20599" y="30863"/>
                    </a:cubicBezTo>
                    <a:cubicBezTo>
                      <a:pt x="20630" y="30924"/>
                      <a:pt x="20675" y="30985"/>
                      <a:pt x="20706" y="31046"/>
                    </a:cubicBezTo>
                    <a:lnTo>
                      <a:pt x="20721" y="31061"/>
                    </a:lnTo>
                    <a:cubicBezTo>
                      <a:pt x="20736" y="31107"/>
                      <a:pt x="20767" y="31152"/>
                      <a:pt x="20782" y="31198"/>
                    </a:cubicBezTo>
                    <a:cubicBezTo>
                      <a:pt x="20812" y="31259"/>
                      <a:pt x="20843" y="31305"/>
                      <a:pt x="20858" y="31366"/>
                    </a:cubicBezTo>
                    <a:cubicBezTo>
                      <a:pt x="20904" y="31472"/>
                      <a:pt x="20950" y="31579"/>
                      <a:pt x="20995" y="31671"/>
                    </a:cubicBezTo>
                    <a:lnTo>
                      <a:pt x="21011" y="31716"/>
                    </a:lnTo>
                    <a:lnTo>
                      <a:pt x="21011" y="31731"/>
                    </a:lnTo>
                    <a:cubicBezTo>
                      <a:pt x="21056" y="31838"/>
                      <a:pt x="21102" y="31945"/>
                      <a:pt x="21148" y="32036"/>
                    </a:cubicBezTo>
                    <a:cubicBezTo>
                      <a:pt x="21178" y="32112"/>
                      <a:pt x="21209" y="32173"/>
                      <a:pt x="21254" y="32249"/>
                    </a:cubicBezTo>
                    <a:cubicBezTo>
                      <a:pt x="21209" y="32387"/>
                      <a:pt x="21148" y="32508"/>
                      <a:pt x="21087" y="32630"/>
                    </a:cubicBezTo>
                    <a:cubicBezTo>
                      <a:pt x="21026" y="32737"/>
                      <a:pt x="20980" y="32844"/>
                      <a:pt x="20934" y="32950"/>
                    </a:cubicBezTo>
                    <a:lnTo>
                      <a:pt x="20919" y="32950"/>
                    </a:lnTo>
                    <a:cubicBezTo>
                      <a:pt x="20904" y="32981"/>
                      <a:pt x="20889" y="32996"/>
                      <a:pt x="20873" y="33027"/>
                    </a:cubicBezTo>
                    <a:cubicBezTo>
                      <a:pt x="20858" y="33042"/>
                      <a:pt x="20843" y="33057"/>
                      <a:pt x="20828" y="33072"/>
                    </a:cubicBezTo>
                    <a:cubicBezTo>
                      <a:pt x="20812" y="33103"/>
                      <a:pt x="20782" y="33148"/>
                      <a:pt x="20767" y="33179"/>
                    </a:cubicBezTo>
                    <a:cubicBezTo>
                      <a:pt x="20736" y="33209"/>
                      <a:pt x="20721" y="33240"/>
                      <a:pt x="20691" y="33270"/>
                    </a:cubicBezTo>
                    <a:cubicBezTo>
                      <a:pt x="20675" y="33316"/>
                      <a:pt x="20645" y="33362"/>
                      <a:pt x="20614" y="33392"/>
                    </a:cubicBezTo>
                    <a:cubicBezTo>
                      <a:pt x="20569" y="33453"/>
                      <a:pt x="20523" y="33499"/>
                      <a:pt x="20477" y="33545"/>
                    </a:cubicBezTo>
                    <a:cubicBezTo>
                      <a:pt x="20432" y="33605"/>
                      <a:pt x="20401" y="33651"/>
                      <a:pt x="20355" y="33697"/>
                    </a:cubicBezTo>
                    <a:cubicBezTo>
                      <a:pt x="20294" y="33758"/>
                      <a:pt x="20234" y="33819"/>
                      <a:pt x="20188" y="33880"/>
                    </a:cubicBezTo>
                    <a:lnTo>
                      <a:pt x="20188" y="33864"/>
                    </a:lnTo>
                    <a:cubicBezTo>
                      <a:pt x="20157" y="33910"/>
                      <a:pt x="20112" y="33941"/>
                      <a:pt x="20081" y="33971"/>
                    </a:cubicBezTo>
                    <a:cubicBezTo>
                      <a:pt x="20051" y="34002"/>
                      <a:pt x="20020" y="34032"/>
                      <a:pt x="19990" y="34063"/>
                    </a:cubicBezTo>
                    <a:cubicBezTo>
                      <a:pt x="19929" y="34123"/>
                      <a:pt x="19853" y="34184"/>
                      <a:pt x="19792" y="34245"/>
                    </a:cubicBezTo>
                    <a:cubicBezTo>
                      <a:pt x="19624" y="34382"/>
                      <a:pt x="19456" y="34504"/>
                      <a:pt x="19289" y="34626"/>
                    </a:cubicBezTo>
                    <a:cubicBezTo>
                      <a:pt x="19639" y="34413"/>
                      <a:pt x="19990" y="34200"/>
                      <a:pt x="20310" y="33941"/>
                    </a:cubicBezTo>
                    <a:cubicBezTo>
                      <a:pt x="20310" y="33941"/>
                      <a:pt x="20325" y="33941"/>
                      <a:pt x="20325" y="33925"/>
                    </a:cubicBezTo>
                    <a:cubicBezTo>
                      <a:pt x="20340" y="33925"/>
                      <a:pt x="20340" y="33925"/>
                      <a:pt x="20340" y="33910"/>
                    </a:cubicBezTo>
                    <a:cubicBezTo>
                      <a:pt x="20340" y="33910"/>
                      <a:pt x="20340" y="33925"/>
                      <a:pt x="20340" y="33925"/>
                    </a:cubicBezTo>
                    <a:cubicBezTo>
                      <a:pt x="20340" y="33910"/>
                      <a:pt x="20355" y="33910"/>
                      <a:pt x="20355" y="33895"/>
                    </a:cubicBezTo>
                    <a:cubicBezTo>
                      <a:pt x="20355" y="33910"/>
                      <a:pt x="20355" y="33910"/>
                      <a:pt x="20355" y="33910"/>
                    </a:cubicBezTo>
                    <a:cubicBezTo>
                      <a:pt x="20416" y="33849"/>
                      <a:pt x="20477" y="33804"/>
                      <a:pt x="20538" y="33758"/>
                    </a:cubicBezTo>
                    <a:cubicBezTo>
                      <a:pt x="20630" y="33666"/>
                      <a:pt x="20736" y="33590"/>
                      <a:pt x="20828" y="33484"/>
                    </a:cubicBezTo>
                    <a:cubicBezTo>
                      <a:pt x="20873" y="33423"/>
                      <a:pt x="20919" y="33377"/>
                      <a:pt x="20980" y="33316"/>
                    </a:cubicBezTo>
                    <a:cubicBezTo>
                      <a:pt x="21011" y="33270"/>
                      <a:pt x="21041" y="33240"/>
                      <a:pt x="21071" y="33194"/>
                    </a:cubicBezTo>
                    <a:cubicBezTo>
                      <a:pt x="21087" y="33179"/>
                      <a:pt x="21102" y="33164"/>
                      <a:pt x="21102" y="33148"/>
                    </a:cubicBezTo>
                    <a:cubicBezTo>
                      <a:pt x="21132" y="33133"/>
                      <a:pt x="21148" y="33103"/>
                      <a:pt x="21163" y="33087"/>
                    </a:cubicBezTo>
                    <a:cubicBezTo>
                      <a:pt x="21178" y="33057"/>
                      <a:pt x="21178" y="33042"/>
                      <a:pt x="21193" y="33011"/>
                    </a:cubicBezTo>
                    <a:cubicBezTo>
                      <a:pt x="21285" y="32859"/>
                      <a:pt x="21361" y="32707"/>
                      <a:pt x="21452" y="32539"/>
                    </a:cubicBezTo>
                    <a:cubicBezTo>
                      <a:pt x="21452" y="32539"/>
                      <a:pt x="21452" y="32524"/>
                      <a:pt x="21468" y="32508"/>
                    </a:cubicBezTo>
                    <a:cubicBezTo>
                      <a:pt x="21544" y="32600"/>
                      <a:pt x="21620" y="32676"/>
                      <a:pt x="21711" y="32737"/>
                    </a:cubicBezTo>
                    <a:cubicBezTo>
                      <a:pt x="21803" y="32798"/>
                      <a:pt x="21909" y="32859"/>
                      <a:pt x="22031" y="32905"/>
                    </a:cubicBezTo>
                    <a:lnTo>
                      <a:pt x="22062" y="32920"/>
                    </a:lnTo>
                    <a:cubicBezTo>
                      <a:pt x="22077" y="32920"/>
                      <a:pt x="22092" y="32935"/>
                      <a:pt x="22108" y="32950"/>
                    </a:cubicBezTo>
                    <a:lnTo>
                      <a:pt x="22168" y="32966"/>
                    </a:lnTo>
                    <a:lnTo>
                      <a:pt x="22214" y="32981"/>
                    </a:lnTo>
                    <a:cubicBezTo>
                      <a:pt x="22229" y="32981"/>
                      <a:pt x="22260" y="32996"/>
                      <a:pt x="22275" y="32996"/>
                    </a:cubicBezTo>
                    <a:cubicBezTo>
                      <a:pt x="22306" y="33011"/>
                      <a:pt x="22336" y="33027"/>
                      <a:pt x="22367" y="33027"/>
                    </a:cubicBezTo>
                    <a:cubicBezTo>
                      <a:pt x="22412" y="33057"/>
                      <a:pt x="22473" y="33072"/>
                      <a:pt x="22519" y="33087"/>
                    </a:cubicBezTo>
                    <a:lnTo>
                      <a:pt x="22549" y="33103"/>
                    </a:lnTo>
                    <a:cubicBezTo>
                      <a:pt x="22580" y="33118"/>
                      <a:pt x="22610" y="33133"/>
                      <a:pt x="22626" y="33148"/>
                    </a:cubicBezTo>
                    <a:lnTo>
                      <a:pt x="22671" y="33164"/>
                    </a:lnTo>
                    <a:cubicBezTo>
                      <a:pt x="22717" y="33194"/>
                      <a:pt x="22763" y="33209"/>
                      <a:pt x="22793" y="33240"/>
                    </a:cubicBezTo>
                    <a:cubicBezTo>
                      <a:pt x="22854" y="33270"/>
                      <a:pt x="22915" y="33316"/>
                      <a:pt x="22976" y="33362"/>
                    </a:cubicBezTo>
                    <a:cubicBezTo>
                      <a:pt x="22991" y="33377"/>
                      <a:pt x="23006" y="33392"/>
                      <a:pt x="23022" y="33407"/>
                    </a:cubicBezTo>
                    <a:cubicBezTo>
                      <a:pt x="23037" y="33423"/>
                      <a:pt x="23037" y="33423"/>
                      <a:pt x="23037" y="33423"/>
                    </a:cubicBezTo>
                    <a:lnTo>
                      <a:pt x="23052" y="33423"/>
                    </a:lnTo>
                    <a:lnTo>
                      <a:pt x="23067" y="33453"/>
                    </a:lnTo>
                    <a:cubicBezTo>
                      <a:pt x="23098" y="33484"/>
                      <a:pt x="23128" y="33529"/>
                      <a:pt x="23159" y="33560"/>
                    </a:cubicBezTo>
                    <a:cubicBezTo>
                      <a:pt x="23174" y="33590"/>
                      <a:pt x="23174" y="33621"/>
                      <a:pt x="23174" y="33636"/>
                    </a:cubicBezTo>
                    <a:cubicBezTo>
                      <a:pt x="23174" y="33666"/>
                      <a:pt x="23174" y="33697"/>
                      <a:pt x="23174" y="33727"/>
                    </a:cubicBezTo>
                    <a:cubicBezTo>
                      <a:pt x="23174" y="33804"/>
                      <a:pt x="23174" y="33895"/>
                      <a:pt x="23159" y="33971"/>
                    </a:cubicBezTo>
                    <a:cubicBezTo>
                      <a:pt x="23144" y="34032"/>
                      <a:pt x="23144" y="34093"/>
                      <a:pt x="23128" y="34154"/>
                    </a:cubicBezTo>
                    <a:cubicBezTo>
                      <a:pt x="23113" y="34169"/>
                      <a:pt x="23098" y="34200"/>
                      <a:pt x="23098" y="34230"/>
                    </a:cubicBezTo>
                    <a:cubicBezTo>
                      <a:pt x="23083" y="34261"/>
                      <a:pt x="23052" y="34291"/>
                      <a:pt x="23037" y="34337"/>
                    </a:cubicBezTo>
                    <a:cubicBezTo>
                      <a:pt x="23022" y="34352"/>
                      <a:pt x="23006" y="34382"/>
                      <a:pt x="22991" y="34398"/>
                    </a:cubicBezTo>
                    <a:cubicBezTo>
                      <a:pt x="22976" y="34428"/>
                      <a:pt x="22946" y="34443"/>
                      <a:pt x="22930" y="34459"/>
                    </a:cubicBezTo>
                    <a:cubicBezTo>
                      <a:pt x="22915" y="34474"/>
                      <a:pt x="22900" y="34489"/>
                      <a:pt x="22869" y="34504"/>
                    </a:cubicBezTo>
                    <a:cubicBezTo>
                      <a:pt x="22854" y="34520"/>
                      <a:pt x="22824" y="34535"/>
                      <a:pt x="22808" y="34550"/>
                    </a:cubicBezTo>
                    <a:cubicBezTo>
                      <a:pt x="22778" y="34565"/>
                      <a:pt x="22763" y="34581"/>
                      <a:pt x="22732" y="34581"/>
                    </a:cubicBezTo>
                    <a:cubicBezTo>
                      <a:pt x="22702" y="34596"/>
                      <a:pt x="22671" y="34611"/>
                      <a:pt x="22626" y="34626"/>
                    </a:cubicBezTo>
                    <a:cubicBezTo>
                      <a:pt x="22565" y="34642"/>
                      <a:pt x="22488" y="34642"/>
                      <a:pt x="22427" y="34657"/>
                    </a:cubicBezTo>
                    <a:lnTo>
                      <a:pt x="22290" y="34672"/>
                    </a:lnTo>
                    <a:lnTo>
                      <a:pt x="22199" y="34672"/>
                    </a:lnTo>
                    <a:cubicBezTo>
                      <a:pt x="22184" y="34672"/>
                      <a:pt x="22168" y="34687"/>
                      <a:pt x="22153" y="34687"/>
                    </a:cubicBezTo>
                    <a:cubicBezTo>
                      <a:pt x="22062" y="34687"/>
                      <a:pt x="21970" y="34702"/>
                      <a:pt x="21864" y="34702"/>
                    </a:cubicBezTo>
                    <a:cubicBezTo>
                      <a:pt x="21757" y="34718"/>
                      <a:pt x="21650" y="34748"/>
                      <a:pt x="21574" y="34794"/>
                    </a:cubicBezTo>
                    <a:cubicBezTo>
                      <a:pt x="21529" y="34809"/>
                      <a:pt x="21483" y="34840"/>
                      <a:pt x="21437" y="34885"/>
                    </a:cubicBezTo>
                    <a:cubicBezTo>
                      <a:pt x="21391" y="34931"/>
                      <a:pt x="21361" y="34977"/>
                      <a:pt x="21315" y="35022"/>
                    </a:cubicBezTo>
                    <a:cubicBezTo>
                      <a:pt x="21285" y="35083"/>
                      <a:pt x="21270" y="35129"/>
                      <a:pt x="21239" y="35175"/>
                    </a:cubicBezTo>
                    <a:cubicBezTo>
                      <a:pt x="21224" y="35236"/>
                      <a:pt x="21209" y="35281"/>
                      <a:pt x="21193" y="35327"/>
                    </a:cubicBezTo>
                    <a:lnTo>
                      <a:pt x="21193" y="35358"/>
                    </a:lnTo>
                    <a:cubicBezTo>
                      <a:pt x="21178" y="35388"/>
                      <a:pt x="21178" y="35434"/>
                      <a:pt x="21163" y="35464"/>
                    </a:cubicBezTo>
                    <a:cubicBezTo>
                      <a:pt x="21148" y="35571"/>
                      <a:pt x="21117" y="35678"/>
                      <a:pt x="21102" y="35784"/>
                    </a:cubicBezTo>
                    <a:lnTo>
                      <a:pt x="21102" y="35799"/>
                    </a:lnTo>
                    <a:cubicBezTo>
                      <a:pt x="21087" y="35860"/>
                      <a:pt x="21087" y="35921"/>
                      <a:pt x="21071" y="35967"/>
                    </a:cubicBezTo>
                    <a:cubicBezTo>
                      <a:pt x="21056" y="36013"/>
                      <a:pt x="21041" y="36058"/>
                      <a:pt x="21041" y="36089"/>
                    </a:cubicBezTo>
                    <a:lnTo>
                      <a:pt x="21026" y="36119"/>
                    </a:lnTo>
                    <a:lnTo>
                      <a:pt x="21026" y="36135"/>
                    </a:lnTo>
                    <a:cubicBezTo>
                      <a:pt x="20995" y="36211"/>
                      <a:pt x="20980" y="36272"/>
                      <a:pt x="20950" y="36348"/>
                    </a:cubicBezTo>
                    <a:lnTo>
                      <a:pt x="20934" y="36378"/>
                    </a:lnTo>
                    <a:cubicBezTo>
                      <a:pt x="20919" y="36409"/>
                      <a:pt x="20904" y="36439"/>
                      <a:pt x="20889" y="36470"/>
                    </a:cubicBezTo>
                    <a:cubicBezTo>
                      <a:pt x="20873" y="36516"/>
                      <a:pt x="20843" y="36546"/>
                      <a:pt x="20828" y="36592"/>
                    </a:cubicBezTo>
                    <a:cubicBezTo>
                      <a:pt x="20797" y="36668"/>
                      <a:pt x="20752" y="36729"/>
                      <a:pt x="20706" y="36790"/>
                    </a:cubicBezTo>
                    <a:lnTo>
                      <a:pt x="20706" y="36805"/>
                    </a:lnTo>
                    <a:lnTo>
                      <a:pt x="20675" y="36851"/>
                    </a:lnTo>
                    <a:cubicBezTo>
                      <a:pt x="20645" y="36896"/>
                      <a:pt x="20614" y="36927"/>
                      <a:pt x="20584" y="36973"/>
                    </a:cubicBezTo>
                    <a:cubicBezTo>
                      <a:pt x="20553" y="37018"/>
                      <a:pt x="20508" y="37064"/>
                      <a:pt x="20477" y="37125"/>
                    </a:cubicBezTo>
                    <a:cubicBezTo>
                      <a:pt x="20416" y="37186"/>
                      <a:pt x="20355" y="37262"/>
                      <a:pt x="20279" y="37338"/>
                    </a:cubicBezTo>
                    <a:cubicBezTo>
                      <a:pt x="20234" y="37384"/>
                      <a:pt x="20173" y="37445"/>
                      <a:pt x="20127" y="37491"/>
                    </a:cubicBezTo>
                    <a:lnTo>
                      <a:pt x="20112" y="37506"/>
                    </a:lnTo>
                    <a:lnTo>
                      <a:pt x="20112" y="37506"/>
                    </a:lnTo>
                    <a:lnTo>
                      <a:pt x="20112" y="37506"/>
                    </a:lnTo>
                    <a:cubicBezTo>
                      <a:pt x="20096" y="37506"/>
                      <a:pt x="20096" y="37521"/>
                      <a:pt x="20096" y="37521"/>
                    </a:cubicBezTo>
                    <a:cubicBezTo>
                      <a:pt x="19990" y="37628"/>
                      <a:pt x="19868" y="37734"/>
                      <a:pt x="19746" y="37826"/>
                    </a:cubicBezTo>
                    <a:cubicBezTo>
                      <a:pt x="19715" y="37841"/>
                      <a:pt x="19670" y="37872"/>
                      <a:pt x="19639" y="37887"/>
                    </a:cubicBezTo>
                    <a:cubicBezTo>
                      <a:pt x="19517" y="37963"/>
                      <a:pt x="19396" y="38009"/>
                      <a:pt x="19258" y="38070"/>
                    </a:cubicBezTo>
                    <a:cubicBezTo>
                      <a:pt x="19243" y="38070"/>
                      <a:pt x="19228" y="38085"/>
                      <a:pt x="19213" y="38085"/>
                    </a:cubicBezTo>
                    <a:lnTo>
                      <a:pt x="19182" y="38085"/>
                    </a:lnTo>
                    <a:cubicBezTo>
                      <a:pt x="19167" y="38100"/>
                      <a:pt x="19152" y="38100"/>
                      <a:pt x="19137" y="38100"/>
                    </a:cubicBezTo>
                    <a:cubicBezTo>
                      <a:pt x="19121" y="38115"/>
                      <a:pt x="19091" y="38131"/>
                      <a:pt x="19076" y="38161"/>
                    </a:cubicBezTo>
                    <a:lnTo>
                      <a:pt x="19015" y="38161"/>
                    </a:lnTo>
                    <a:cubicBezTo>
                      <a:pt x="18954" y="38161"/>
                      <a:pt x="18878" y="38146"/>
                      <a:pt x="18801" y="38131"/>
                    </a:cubicBezTo>
                    <a:lnTo>
                      <a:pt x="18756" y="38131"/>
                    </a:lnTo>
                    <a:lnTo>
                      <a:pt x="18710" y="38115"/>
                    </a:lnTo>
                    <a:cubicBezTo>
                      <a:pt x="18588" y="38100"/>
                      <a:pt x="18497" y="38085"/>
                      <a:pt x="18420" y="38054"/>
                    </a:cubicBezTo>
                    <a:cubicBezTo>
                      <a:pt x="18299" y="38039"/>
                      <a:pt x="18192" y="38009"/>
                      <a:pt x="18070" y="37978"/>
                    </a:cubicBezTo>
                    <a:cubicBezTo>
                      <a:pt x="17887" y="37917"/>
                      <a:pt x="17720" y="37872"/>
                      <a:pt x="17552" y="37826"/>
                    </a:cubicBezTo>
                    <a:lnTo>
                      <a:pt x="17354" y="37765"/>
                    </a:lnTo>
                    <a:cubicBezTo>
                      <a:pt x="17247" y="37734"/>
                      <a:pt x="17141" y="37704"/>
                      <a:pt x="17003" y="37673"/>
                    </a:cubicBezTo>
                    <a:cubicBezTo>
                      <a:pt x="16912" y="37658"/>
                      <a:pt x="16805" y="37628"/>
                      <a:pt x="16699" y="37613"/>
                    </a:cubicBezTo>
                    <a:lnTo>
                      <a:pt x="16684" y="37597"/>
                    </a:lnTo>
                    <a:cubicBezTo>
                      <a:pt x="16562" y="37582"/>
                      <a:pt x="16425" y="37567"/>
                      <a:pt x="16287" y="37536"/>
                    </a:cubicBezTo>
                    <a:lnTo>
                      <a:pt x="16272" y="37536"/>
                    </a:lnTo>
                    <a:cubicBezTo>
                      <a:pt x="16196" y="37521"/>
                      <a:pt x="16120" y="37521"/>
                      <a:pt x="16044" y="37506"/>
                    </a:cubicBezTo>
                    <a:cubicBezTo>
                      <a:pt x="16013" y="37506"/>
                      <a:pt x="15989" y="37499"/>
                      <a:pt x="15963" y="37499"/>
                    </a:cubicBezTo>
                    <a:cubicBezTo>
                      <a:pt x="15951" y="37499"/>
                      <a:pt x="15937" y="37501"/>
                      <a:pt x="15922" y="37506"/>
                    </a:cubicBezTo>
                    <a:lnTo>
                      <a:pt x="15724" y="37506"/>
                    </a:lnTo>
                    <a:lnTo>
                      <a:pt x="15693" y="37521"/>
                    </a:lnTo>
                    <a:lnTo>
                      <a:pt x="15663" y="37521"/>
                    </a:lnTo>
                    <a:cubicBezTo>
                      <a:pt x="15708" y="37414"/>
                      <a:pt x="15739" y="37308"/>
                      <a:pt x="15769" y="37186"/>
                    </a:cubicBezTo>
                    <a:lnTo>
                      <a:pt x="15769" y="37171"/>
                    </a:lnTo>
                    <a:cubicBezTo>
                      <a:pt x="15769" y="37171"/>
                      <a:pt x="15769" y="37155"/>
                      <a:pt x="15769" y="37155"/>
                    </a:cubicBezTo>
                    <a:lnTo>
                      <a:pt x="15785" y="37155"/>
                    </a:lnTo>
                    <a:lnTo>
                      <a:pt x="15815" y="37140"/>
                    </a:lnTo>
                    <a:cubicBezTo>
                      <a:pt x="15830" y="37140"/>
                      <a:pt x="15846" y="37140"/>
                      <a:pt x="15861" y="37125"/>
                    </a:cubicBezTo>
                    <a:lnTo>
                      <a:pt x="15907" y="37110"/>
                    </a:lnTo>
                    <a:cubicBezTo>
                      <a:pt x="15952" y="37094"/>
                      <a:pt x="15998" y="37094"/>
                      <a:pt x="16044" y="37094"/>
                    </a:cubicBezTo>
                    <a:lnTo>
                      <a:pt x="16074" y="37079"/>
                    </a:lnTo>
                    <a:lnTo>
                      <a:pt x="16120" y="37079"/>
                    </a:lnTo>
                    <a:cubicBezTo>
                      <a:pt x="16150" y="37079"/>
                      <a:pt x="16166" y="37064"/>
                      <a:pt x="16181" y="37064"/>
                    </a:cubicBezTo>
                    <a:cubicBezTo>
                      <a:pt x="16226" y="37064"/>
                      <a:pt x="16257" y="37064"/>
                      <a:pt x="16303" y="37049"/>
                    </a:cubicBezTo>
                    <a:lnTo>
                      <a:pt x="16425" y="37049"/>
                    </a:lnTo>
                    <a:cubicBezTo>
                      <a:pt x="16501" y="37034"/>
                      <a:pt x="16577" y="37018"/>
                      <a:pt x="16653" y="37003"/>
                    </a:cubicBezTo>
                    <a:cubicBezTo>
                      <a:pt x="16699" y="37003"/>
                      <a:pt x="16729" y="36988"/>
                      <a:pt x="16775" y="36988"/>
                    </a:cubicBezTo>
                    <a:cubicBezTo>
                      <a:pt x="16805" y="36973"/>
                      <a:pt x="16836" y="36973"/>
                      <a:pt x="16866" y="36957"/>
                    </a:cubicBezTo>
                    <a:cubicBezTo>
                      <a:pt x="16912" y="36957"/>
                      <a:pt x="16958" y="36942"/>
                      <a:pt x="17003" y="36942"/>
                    </a:cubicBezTo>
                    <a:cubicBezTo>
                      <a:pt x="17034" y="36927"/>
                      <a:pt x="17064" y="36927"/>
                      <a:pt x="17095" y="36927"/>
                    </a:cubicBezTo>
                    <a:lnTo>
                      <a:pt x="17125" y="36927"/>
                    </a:lnTo>
                    <a:cubicBezTo>
                      <a:pt x="17202" y="36912"/>
                      <a:pt x="17278" y="36912"/>
                      <a:pt x="17354" y="36896"/>
                    </a:cubicBezTo>
                    <a:cubicBezTo>
                      <a:pt x="17400" y="36896"/>
                      <a:pt x="17445" y="36896"/>
                      <a:pt x="17491" y="36881"/>
                    </a:cubicBezTo>
                    <a:lnTo>
                      <a:pt x="17567" y="36881"/>
                    </a:lnTo>
                    <a:lnTo>
                      <a:pt x="17598" y="36866"/>
                    </a:lnTo>
                    <a:lnTo>
                      <a:pt x="17659" y="36866"/>
                    </a:lnTo>
                    <a:cubicBezTo>
                      <a:pt x="17674" y="36851"/>
                      <a:pt x="17689" y="36851"/>
                      <a:pt x="17704" y="36851"/>
                    </a:cubicBezTo>
                    <a:cubicBezTo>
                      <a:pt x="17750" y="36835"/>
                      <a:pt x="17796" y="36835"/>
                      <a:pt x="17841" y="36820"/>
                    </a:cubicBezTo>
                    <a:cubicBezTo>
                      <a:pt x="17872" y="36805"/>
                      <a:pt x="17902" y="36790"/>
                      <a:pt x="17933" y="36790"/>
                    </a:cubicBezTo>
                    <a:lnTo>
                      <a:pt x="17963" y="36775"/>
                    </a:lnTo>
                    <a:cubicBezTo>
                      <a:pt x="17994" y="36759"/>
                      <a:pt x="18009" y="36759"/>
                      <a:pt x="18040" y="36744"/>
                    </a:cubicBezTo>
                    <a:lnTo>
                      <a:pt x="18116" y="36714"/>
                    </a:lnTo>
                    <a:lnTo>
                      <a:pt x="18253" y="36668"/>
                    </a:lnTo>
                    <a:lnTo>
                      <a:pt x="18329" y="36637"/>
                    </a:lnTo>
                    <a:cubicBezTo>
                      <a:pt x="18405" y="36607"/>
                      <a:pt x="18497" y="36576"/>
                      <a:pt x="18573" y="36531"/>
                    </a:cubicBezTo>
                    <a:cubicBezTo>
                      <a:pt x="18664" y="36485"/>
                      <a:pt x="18771" y="36439"/>
                      <a:pt x="18862" y="36378"/>
                    </a:cubicBezTo>
                    <a:cubicBezTo>
                      <a:pt x="18954" y="36317"/>
                      <a:pt x="19045" y="36241"/>
                      <a:pt x="19121" y="36165"/>
                    </a:cubicBezTo>
                    <a:cubicBezTo>
                      <a:pt x="19167" y="36135"/>
                      <a:pt x="19213" y="36089"/>
                      <a:pt x="19258" y="36028"/>
                    </a:cubicBezTo>
                    <a:lnTo>
                      <a:pt x="19274" y="36013"/>
                    </a:lnTo>
                    <a:lnTo>
                      <a:pt x="19289" y="36013"/>
                    </a:lnTo>
                    <a:cubicBezTo>
                      <a:pt x="19304" y="35982"/>
                      <a:pt x="19319" y="35967"/>
                      <a:pt x="19335" y="35952"/>
                    </a:cubicBezTo>
                    <a:cubicBezTo>
                      <a:pt x="19396" y="35876"/>
                      <a:pt x="19456" y="35799"/>
                      <a:pt x="19517" y="35738"/>
                    </a:cubicBezTo>
                    <a:lnTo>
                      <a:pt x="19517" y="35738"/>
                    </a:lnTo>
                    <a:lnTo>
                      <a:pt x="19487" y="35754"/>
                    </a:lnTo>
                    <a:lnTo>
                      <a:pt x="19472" y="35769"/>
                    </a:lnTo>
                    <a:cubicBezTo>
                      <a:pt x="19426" y="35815"/>
                      <a:pt x="19365" y="35876"/>
                      <a:pt x="19319" y="35921"/>
                    </a:cubicBezTo>
                    <a:cubicBezTo>
                      <a:pt x="19304" y="35937"/>
                      <a:pt x="19274" y="35952"/>
                      <a:pt x="19258" y="35952"/>
                    </a:cubicBezTo>
                    <a:lnTo>
                      <a:pt x="19243" y="35982"/>
                    </a:lnTo>
                    <a:cubicBezTo>
                      <a:pt x="19197" y="36013"/>
                      <a:pt x="19167" y="36043"/>
                      <a:pt x="19121" y="36058"/>
                    </a:cubicBezTo>
                    <a:cubicBezTo>
                      <a:pt x="19030" y="36135"/>
                      <a:pt x="18938" y="36196"/>
                      <a:pt x="18832" y="36241"/>
                    </a:cubicBezTo>
                    <a:cubicBezTo>
                      <a:pt x="18771" y="36287"/>
                      <a:pt x="18695" y="36317"/>
                      <a:pt x="18619" y="36348"/>
                    </a:cubicBezTo>
                    <a:cubicBezTo>
                      <a:pt x="18558" y="36394"/>
                      <a:pt x="18481" y="36409"/>
                      <a:pt x="18405" y="36439"/>
                    </a:cubicBezTo>
                    <a:cubicBezTo>
                      <a:pt x="18283" y="36485"/>
                      <a:pt x="18177" y="36531"/>
                      <a:pt x="18055" y="36576"/>
                    </a:cubicBezTo>
                    <a:cubicBezTo>
                      <a:pt x="18009" y="36592"/>
                      <a:pt x="17963" y="36607"/>
                      <a:pt x="17902" y="36622"/>
                    </a:cubicBezTo>
                    <a:lnTo>
                      <a:pt x="17887" y="36637"/>
                    </a:lnTo>
                    <a:cubicBezTo>
                      <a:pt x="17872" y="36637"/>
                      <a:pt x="17841" y="36653"/>
                      <a:pt x="17826" y="36653"/>
                    </a:cubicBezTo>
                    <a:lnTo>
                      <a:pt x="17765" y="36668"/>
                    </a:lnTo>
                    <a:lnTo>
                      <a:pt x="17735" y="36683"/>
                    </a:lnTo>
                    <a:lnTo>
                      <a:pt x="17689" y="36683"/>
                    </a:lnTo>
                    <a:lnTo>
                      <a:pt x="17659" y="36698"/>
                    </a:lnTo>
                    <a:cubicBezTo>
                      <a:pt x="17643" y="36698"/>
                      <a:pt x="17613" y="36698"/>
                      <a:pt x="17598" y="36714"/>
                    </a:cubicBezTo>
                    <a:lnTo>
                      <a:pt x="17567" y="36714"/>
                    </a:lnTo>
                    <a:cubicBezTo>
                      <a:pt x="17552" y="36714"/>
                      <a:pt x="17537" y="36714"/>
                      <a:pt x="17506" y="36729"/>
                    </a:cubicBezTo>
                    <a:lnTo>
                      <a:pt x="17400" y="36729"/>
                    </a:lnTo>
                    <a:lnTo>
                      <a:pt x="17339" y="36744"/>
                    </a:lnTo>
                    <a:cubicBezTo>
                      <a:pt x="17293" y="36744"/>
                      <a:pt x="17232" y="36744"/>
                      <a:pt x="17171" y="36759"/>
                    </a:cubicBezTo>
                    <a:cubicBezTo>
                      <a:pt x="17125" y="36759"/>
                      <a:pt x="17095" y="36759"/>
                      <a:pt x="17049" y="36775"/>
                    </a:cubicBezTo>
                    <a:cubicBezTo>
                      <a:pt x="17003" y="36775"/>
                      <a:pt x="16973" y="36790"/>
                      <a:pt x="16927" y="36790"/>
                    </a:cubicBezTo>
                    <a:cubicBezTo>
                      <a:pt x="16866" y="36805"/>
                      <a:pt x="16821" y="36820"/>
                      <a:pt x="16775" y="36820"/>
                    </a:cubicBezTo>
                    <a:lnTo>
                      <a:pt x="16714" y="36835"/>
                    </a:lnTo>
                    <a:cubicBezTo>
                      <a:pt x="16668" y="36851"/>
                      <a:pt x="16638" y="36866"/>
                      <a:pt x="16592" y="36866"/>
                    </a:cubicBezTo>
                    <a:cubicBezTo>
                      <a:pt x="16562" y="36881"/>
                      <a:pt x="16516" y="36881"/>
                      <a:pt x="16470" y="36896"/>
                    </a:cubicBezTo>
                    <a:cubicBezTo>
                      <a:pt x="16394" y="36896"/>
                      <a:pt x="16318" y="36912"/>
                      <a:pt x="16242" y="36927"/>
                    </a:cubicBezTo>
                    <a:cubicBezTo>
                      <a:pt x="16211" y="36927"/>
                      <a:pt x="16166" y="36927"/>
                      <a:pt x="16120" y="36942"/>
                    </a:cubicBezTo>
                    <a:lnTo>
                      <a:pt x="16059" y="36942"/>
                    </a:lnTo>
                    <a:cubicBezTo>
                      <a:pt x="16013" y="36957"/>
                      <a:pt x="15983" y="36957"/>
                      <a:pt x="15937" y="36957"/>
                    </a:cubicBezTo>
                    <a:cubicBezTo>
                      <a:pt x="15907" y="36973"/>
                      <a:pt x="15876" y="36973"/>
                      <a:pt x="15846" y="36988"/>
                    </a:cubicBezTo>
                    <a:lnTo>
                      <a:pt x="15800" y="36988"/>
                    </a:lnTo>
                    <a:cubicBezTo>
                      <a:pt x="15815" y="36957"/>
                      <a:pt x="15815" y="36927"/>
                      <a:pt x="15815" y="36881"/>
                    </a:cubicBezTo>
                    <a:cubicBezTo>
                      <a:pt x="15830" y="36775"/>
                      <a:pt x="15846" y="36668"/>
                      <a:pt x="15846" y="36576"/>
                    </a:cubicBezTo>
                    <a:lnTo>
                      <a:pt x="15846" y="36500"/>
                    </a:lnTo>
                    <a:lnTo>
                      <a:pt x="15952" y="36470"/>
                    </a:lnTo>
                    <a:cubicBezTo>
                      <a:pt x="16028" y="36455"/>
                      <a:pt x="16120" y="36439"/>
                      <a:pt x="16196" y="36409"/>
                    </a:cubicBezTo>
                    <a:lnTo>
                      <a:pt x="16226" y="36409"/>
                    </a:lnTo>
                    <a:cubicBezTo>
                      <a:pt x="16287" y="36394"/>
                      <a:pt x="16348" y="36378"/>
                      <a:pt x="16394" y="36363"/>
                    </a:cubicBezTo>
                    <a:lnTo>
                      <a:pt x="16425" y="36363"/>
                    </a:lnTo>
                    <a:lnTo>
                      <a:pt x="16455" y="36348"/>
                    </a:lnTo>
                    <a:cubicBezTo>
                      <a:pt x="16470" y="36348"/>
                      <a:pt x="16485" y="36348"/>
                      <a:pt x="16501" y="36333"/>
                    </a:cubicBezTo>
                    <a:cubicBezTo>
                      <a:pt x="16531" y="36333"/>
                      <a:pt x="16562" y="36317"/>
                      <a:pt x="16592" y="36302"/>
                    </a:cubicBezTo>
                    <a:cubicBezTo>
                      <a:pt x="16607" y="36287"/>
                      <a:pt x="16623" y="36287"/>
                      <a:pt x="16623" y="36272"/>
                    </a:cubicBezTo>
                    <a:cubicBezTo>
                      <a:pt x="16653" y="36272"/>
                      <a:pt x="16668" y="36257"/>
                      <a:pt x="16684" y="36241"/>
                    </a:cubicBezTo>
                    <a:lnTo>
                      <a:pt x="16790" y="36180"/>
                    </a:lnTo>
                    <a:lnTo>
                      <a:pt x="16851" y="36150"/>
                    </a:lnTo>
                    <a:cubicBezTo>
                      <a:pt x="16912" y="36119"/>
                      <a:pt x="17003" y="36074"/>
                      <a:pt x="17080" y="36013"/>
                    </a:cubicBezTo>
                    <a:lnTo>
                      <a:pt x="17141" y="35967"/>
                    </a:lnTo>
                    <a:lnTo>
                      <a:pt x="17247" y="35906"/>
                    </a:lnTo>
                    <a:cubicBezTo>
                      <a:pt x="17278" y="35891"/>
                      <a:pt x="17293" y="35876"/>
                      <a:pt x="17323" y="35845"/>
                    </a:cubicBezTo>
                    <a:lnTo>
                      <a:pt x="17354" y="35830"/>
                    </a:lnTo>
                    <a:lnTo>
                      <a:pt x="17384" y="35799"/>
                    </a:lnTo>
                    <a:cubicBezTo>
                      <a:pt x="17415" y="35784"/>
                      <a:pt x="17430" y="35769"/>
                      <a:pt x="17461" y="35754"/>
                    </a:cubicBezTo>
                    <a:lnTo>
                      <a:pt x="17613" y="35617"/>
                    </a:lnTo>
                    <a:cubicBezTo>
                      <a:pt x="17628" y="35617"/>
                      <a:pt x="17628" y="35601"/>
                      <a:pt x="17643" y="35601"/>
                    </a:cubicBezTo>
                    <a:lnTo>
                      <a:pt x="17628" y="35601"/>
                    </a:lnTo>
                    <a:cubicBezTo>
                      <a:pt x="17674" y="35556"/>
                      <a:pt x="17720" y="35525"/>
                      <a:pt x="17765" y="35479"/>
                    </a:cubicBezTo>
                    <a:cubicBezTo>
                      <a:pt x="17887" y="35373"/>
                      <a:pt x="17979" y="35236"/>
                      <a:pt x="18070" y="35099"/>
                    </a:cubicBezTo>
                    <a:cubicBezTo>
                      <a:pt x="18100" y="35022"/>
                      <a:pt x="18146" y="34946"/>
                      <a:pt x="18177" y="34870"/>
                    </a:cubicBezTo>
                    <a:lnTo>
                      <a:pt x="18177" y="34870"/>
                    </a:lnTo>
                    <a:cubicBezTo>
                      <a:pt x="18161" y="34901"/>
                      <a:pt x="18146" y="34931"/>
                      <a:pt x="18116" y="34961"/>
                    </a:cubicBezTo>
                    <a:cubicBezTo>
                      <a:pt x="18070" y="35022"/>
                      <a:pt x="18040" y="35083"/>
                      <a:pt x="17994" y="35129"/>
                    </a:cubicBezTo>
                    <a:cubicBezTo>
                      <a:pt x="17963" y="35175"/>
                      <a:pt x="17918" y="35220"/>
                      <a:pt x="17887" y="35251"/>
                    </a:cubicBezTo>
                    <a:cubicBezTo>
                      <a:pt x="17826" y="35297"/>
                      <a:pt x="17781" y="35342"/>
                      <a:pt x="17704" y="35403"/>
                    </a:cubicBezTo>
                    <a:lnTo>
                      <a:pt x="17628" y="35449"/>
                    </a:lnTo>
                    <a:lnTo>
                      <a:pt x="17567" y="35495"/>
                    </a:lnTo>
                    <a:cubicBezTo>
                      <a:pt x="17537" y="35525"/>
                      <a:pt x="17506" y="35540"/>
                      <a:pt x="17476" y="35556"/>
                    </a:cubicBezTo>
                    <a:cubicBezTo>
                      <a:pt x="17461" y="35571"/>
                      <a:pt x="17445" y="35571"/>
                      <a:pt x="17430" y="35586"/>
                    </a:cubicBezTo>
                    <a:cubicBezTo>
                      <a:pt x="17339" y="35632"/>
                      <a:pt x="17263" y="35693"/>
                      <a:pt x="17171" y="35738"/>
                    </a:cubicBezTo>
                    <a:lnTo>
                      <a:pt x="17064" y="35799"/>
                    </a:lnTo>
                    <a:cubicBezTo>
                      <a:pt x="16988" y="35830"/>
                      <a:pt x="16912" y="35876"/>
                      <a:pt x="16836" y="35906"/>
                    </a:cubicBezTo>
                    <a:cubicBezTo>
                      <a:pt x="16805" y="35921"/>
                      <a:pt x="16775" y="35937"/>
                      <a:pt x="16744" y="35952"/>
                    </a:cubicBezTo>
                    <a:cubicBezTo>
                      <a:pt x="16699" y="35982"/>
                      <a:pt x="16653" y="35998"/>
                      <a:pt x="16607" y="36028"/>
                    </a:cubicBezTo>
                    <a:cubicBezTo>
                      <a:pt x="16577" y="36043"/>
                      <a:pt x="16531" y="36074"/>
                      <a:pt x="16485" y="36089"/>
                    </a:cubicBezTo>
                    <a:cubicBezTo>
                      <a:pt x="16470" y="36089"/>
                      <a:pt x="16470" y="36104"/>
                      <a:pt x="16455" y="36104"/>
                    </a:cubicBezTo>
                    <a:lnTo>
                      <a:pt x="16440" y="36104"/>
                    </a:lnTo>
                    <a:cubicBezTo>
                      <a:pt x="16425" y="36119"/>
                      <a:pt x="16394" y="36119"/>
                      <a:pt x="16379" y="36119"/>
                    </a:cubicBezTo>
                    <a:cubicBezTo>
                      <a:pt x="16348" y="36119"/>
                      <a:pt x="16318" y="36135"/>
                      <a:pt x="16303" y="36135"/>
                    </a:cubicBezTo>
                    <a:lnTo>
                      <a:pt x="16196" y="36150"/>
                    </a:lnTo>
                    <a:lnTo>
                      <a:pt x="16181" y="36165"/>
                    </a:lnTo>
                    <a:lnTo>
                      <a:pt x="16013" y="36196"/>
                    </a:lnTo>
                    <a:lnTo>
                      <a:pt x="15952" y="36211"/>
                    </a:lnTo>
                    <a:cubicBezTo>
                      <a:pt x="15907" y="36226"/>
                      <a:pt x="15861" y="36226"/>
                      <a:pt x="15815" y="36241"/>
                    </a:cubicBezTo>
                    <a:cubicBezTo>
                      <a:pt x="15800" y="36150"/>
                      <a:pt x="15785" y="36058"/>
                      <a:pt x="15769" y="35982"/>
                    </a:cubicBezTo>
                    <a:cubicBezTo>
                      <a:pt x="15754" y="35952"/>
                      <a:pt x="15754" y="35921"/>
                      <a:pt x="15739" y="35891"/>
                    </a:cubicBezTo>
                    <a:lnTo>
                      <a:pt x="15724" y="35860"/>
                    </a:lnTo>
                    <a:cubicBezTo>
                      <a:pt x="15724" y="35845"/>
                      <a:pt x="15708" y="35815"/>
                      <a:pt x="15693" y="35799"/>
                    </a:cubicBezTo>
                    <a:lnTo>
                      <a:pt x="15693" y="35784"/>
                    </a:lnTo>
                    <a:cubicBezTo>
                      <a:pt x="15739" y="35769"/>
                      <a:pt x="15800" y="35738"/>
                      <a:pt x="15861" y="35708"/>
                    </a:cubicBezTo>
                    <a:cubicBezTo>
                      <a:pt x="15891" y="35693"/>
                      <a:pt x="15937" y="35678"/>
                      <a:pt x="15967" y="35647"/>
                    </a:cubicBezTo>
                    <a:cubicBezTo>
                      <a:pt x="16013" y="35632"/>
                      <a:pt x="16044" y="35601"/>
                      <a:pt x="16074" y="35571"/>
                    </a:cubicBezTo>
                    <a:cubicBezTo>
                      <a:pt x="16120" y="35540"/>
                      <a:pt x="16166" y="35495"/>
                      <a:pt x="16211" y="35464"/>
                    </a:cubicBezTo>
                    <a:cubicBezTo>
                      <a:pt x="16287" y="35388"/>
                      <a:pt x="16364" y="35312"/>
                      <a:pt x="16425" y="35236"/>
                    </a:cubicBezTo>
                    <a:cubicBezTo>
                      <a:pt x="16470" y="35205"/>
                      <a:pt x="16501" y="35175"/>
                      <a:pt x="16531" y="35129"/>
                    </a:cubicBezTo>
                    <a:cubicBezTo>
                      <a:pt x="16577" y="35099"/>
                      <a:pt x="16623" y="35053"/>
                      <a:pt x="16653" y="35007"/>
                    </a:cubicBezTo>
                    <a:cubicBezTo>
                      <a:pt x="16684" y="34977"/>
                      <a:pt x="16699" y="34946"/>
                      <a:pt x="16714" y="34916"/>
                    </a:cubicBezTo>
                    <a:lnTo>
                      <a:pt x="16729" y="34901"/>
                    </a:lnTo>
                    <a:cubicBezTo>
                      <a:pt x="16744" y="34885"/>
                      <a:pt x="16744" y="34885"/>
                      <a:pt x="16760" y="34870"/>
                    </a:cubicBezTo>
                    <a:cubicBezTo>
                      <a:pt x="16790" y="34824"/>
                      <a:pt x="16821" y="34763"/>
                      <a:pt x="16851" y="34718"/>
                    </a:cubicBezTo>
                    <a:lnTo>
                      <a:pt x="16882" y="34657"/>
                    </a:lnTo>
                    <a:lnTo>
                      <a:pt x="16912" y="34611"/>
                    </a:lnTo>
                    <a:cubicBezTo>
                      <a:pt x="16943" y="34581"/>
                      <a:pt x="16958" y="34535"/>
                      <a:pt x="16988" y="34504"/>
                    </a:cubicBezTo>
                    <a:cubicBezTo>
                      <a:pt x="17092" y="34326"/>
                      <a:pt x="17182" y="34163"/>
                      <a:pt x="17285" y="33985"/>
                    </a:cubicBezTo>
                    <a:lnTo>
                      <a:pt x="17285" y="33985"/>
                    </a:lnTo>
                    <a:lnTo>
                      <a:pt x="17247" y="34032"/>
                    </a:lnTo>
                    <a:cubicBezTo>
                      <a:pt x="17141" y="34184"/>
                      <a:pt x="17034" y="34322"/>
                      <a:pt x="16927" y="34474"/>
                    </a:cubicBezTo>
                    <a:lnTo>
                      <a:pt x="16851" y="34581"/>
                    </a:lnTo>
                    <a:lnTo>
                      <a:pt x="16805" y="34657"/>
                    </a:lnTo>
                    <a:lnTo>
                      <a:pt x="16760" y="34702"/>
                    </a:lnTo>
                    <a:cubicBezTo>
                      <a:pt x="16714" y="34763"/>
                      <a:pt x="16668" y="34824"/>
                      <a:pt x="16623" y="34885"/>
                    </a:cubicBezTo>
                    <a:cubicBezTo>
                      <a:pt x="16562" y="34961"/>
                      <a:pt x="16485" y="35038"/>
                      <a:pt x="16425" y="35099"/>
                    </a:cubicBezTo>
                    <a:cubicBezTo>
                      <a:pt x="16364" y="35160"/>
                      <a:pt x="16287" y="35236"/>
                      <a:pt x="16226" y="35297"/>
                    </a:cubicBezTo>
                    <a:lnTo>
                      <a:pt x="16196" y="35327"/>
                    </a:lnTo>
                    <a:lnTo>
                      <a:pt x="16166" y="35342"/>
                    </a:lnTo>
                    <a:cubicBezTo>
                      <a:pt x="16105" y="35403"/>
                      <a:pt x="16044" y="35464"/>
                      <a:pt x="15983" y="35525"/>
                    </a:cubicBezTo>
                    <a:cubicBezTo>
                      <a:pt x="15937" y="35556"/>
                      <a:pt x="15891" y="35586"/>
                      <a:pt x="15861" y="35617"/>
                    </a:cubicBezTo>
                    <a:lnTo>
                      <a:pt x="15830" y="35632"/>
                    </a:lnTo>
                    <a:cubicBezTo>
                      <a:pt x="15800" y="35647"/>
                      <a:pt x="15769" y="35678"/>
                      <a:pt x="15739" y="35693"/>
                    </a:cubicBezTo>
                    <a:lnTo>
                      <a:pt x="15678" y="35723"/>
                    </a:lnTo>
                    <a:cubicBezTo>
                      <a:pt x="15647" y="35678"/>
                      <a:pt x="15617" y="35632"/>
                      <a:pt x="15587" y="35601"/>
                    </a:cubicBezTo>
                    <a:cubicBezTo>
                      <a:pt x="15541" y="35540"/>
                      <a:pt x="15495" y="35479"/>
                      <a:pt x="15434" y="35434"/>
                    </a:cubicBezTo>
                    <a:lnTo>
                      <a:pt x="15495" y="35358"/>
                    </a:lnTo>
                    <a:cubicBezTo>
                      <a:pt x="15556" y="35281"/>
                      <a:pt x="15617" y="35190"/>
                      <a:pt x="15693" y="35068"/>
                    </a:cubicBezTo>
                    <a:cubicBezTo>
                      <a:pt x="15754" y="34977"/>
                      <a:pt x="15800" y="34870"/>
                      <a:pt x="15876" y="34748"/>
                    </a:cubicBezTo>
                    <a:lnTo>
                      <a:pt x="15922" y="34672"/>
                    </a:lnTo>
                    <a:cubicBezTo>
                      <a:pt x="15952" y="34596"/>
                      <a:pt x="15998" y="34520"/>
                      <a:pt x="16044" y="34443"/>
                    </a:cubicBezTo>
                    <a:cubicBezTo>
                      <a:pt x="16089" y="34367"/>
                      <a:pt x="16135" y="34276"/>
                      <a:pt x="16196" y="34184"/>
                    </a:cubicBezTo>
                    <a:cubicBezTo>
                      <a:pt x="16257" y="34063"/>
                      <a:pt x="16333" y="33941"/>
                      <a:pt x="16409" y="33819"/>
                    </a:cubicBezTo>
                    <a:cubicBezTo>
                      <a:pt x="16425" y="33788"/>
                      <a:pt x="16455" y="33743"/>
                      <a:pt x="16470" y="33682"/>
                    </a:cubicBezTo>
                    <a:lnTo>
                      <a:pt x="16501" y="33621"/>
                    </a:lnTo>
                    <a:cubicBezTo>
                      <a:pt x="16516" y="33590"/>
                      <a:pt x="16531" y="33545"/>
                      <a:pt x="16546" y="33514"/>
                    </a:cubicBezTo>
                    <a:lnTo>
                      <a:pt x="16577" y="33468"/>
                    </a:lnTo>
                    <a:cubicBezTo>
                      <a:pt x="16592" y="33423"/>
                      <a:pt x="16607" y="33392"/>
                      <a:pt x="16623" y="33346"/>
                    </a:cubicBezTo>
                    <a:cubicBezTo>
                      <a:pt x="16638" y="33331"/>
                      <a:pt x="16638" y="33316"/>
                      <a:pt x="16653" y="33286"/>
                    </a:cubicBezTo>
                    <a:cubicBezTo>
                      <a:pt x="16668" y="33255"/>
                      <a:pt x="16684" y="33209"/>
                      <a:pt x="16699" y="33164"/>
                    </a:cubicBezTo>
                    <a:cubicBezTo>
                      <a:pt x="16699" y="33133"/>
                      <a:pt x="16714" y="33103"/>
                      <a:pt x="16729" y="33072"/>
                    </a:cubicBezTo>
                    <a:cubicBezTo>
                      <a:pt x="16744" y="33027"/>
                      <a:pt x="16760" y="32981"/>
                      <a:pt x="16775" y="32935"/>
                    </a:cubicBezTo>
                    <a:cubicBezTo>
                      <a:pt x="16790" y="32859"/>
                      <a:pt x="16821" y="32767"/>
                      <a:pt x="16851" y="32691"/>
                    </a:cubicBezTo>
                    <a:cubicBezTo>
                      <a:pt x="16882" y="32585"/>
                      <a:pt x="16912" y="32508"/>
                      <a:pt x="16943" y="32417"/>
                    </a:cubicBezTo>
                    <a:cubicBezTo>
                      <a:pt x="16958" y="32371"/>
                      <a:pt x="16973" y="32310"/>
                      <a:pt x="17003" y="32265"/>
                    </a:cubicBezTo>
                    <a:lnTo>
                      <a:pt x="17034" y="32204"/>
                    </a:lnTo>
                    <a:cubicBezTo>
                      <a:pt x="17049" y="32143"/>
                      <a:pt x="17080" y="32097"/>
                      <a:pt x="17095" y="32051"/>
                    </a:cubicBezTo>
                    <a:cubicBezTo>
                      <a:pt x="17125" y="32006"/>
                      <a:pt x="17156" y="31960"/>
                      <a:pt x="17171" y="31930"/>
                    </a:cubicBezTo>
                    <a:cubicBezTo>
                      <a:pt x="17217" y="31853"/>
                      <a:pt x="17263" y="31777"/>
                      <a:pt x="17323" y="31716"/>
                    </a:cubicBezTo>
                    <a:cubicBezTo>
                      <a:pt x="17369" y="31671"/>
                      <a:pt x="17415" y="31625"/>
                      <a:pt x="17461" y="31579"/>
                    </a:cubicBezTo>
                    <a:cubicBezTo>
                      <a:pt x="17522" y="31518"/>
                      <a:pt x="17598" y="31457"/>
                      <a:pt x="17674" y="31396"/>
                    </a:cubicBezTo>
                    <a:lnTo>
                      <a:pt x="17704" y="31366"/>
                    </a:lnTo>
                    <a:cubicBezTo>
                      <a:pt x="17781" y="31320"/>
                      <a:pt x="17857" y="31259"/>
                      <a:pt x="17918" y="31198"/>
                    </a:cubicBezTo>
                    <a:cubicBezTo>
                      <a:pt x="18040" y="31107"/>
                      <a:pt x="18161" y="31000"/>
                      <a:pt x="18268" y="30893"/>
                    </a:cubicBezTo>
                    <a:lnTo>
                      <a:pt x="18283" y="30893"/>
                    </a:lnTo>
                    <a:lnTo>
                      <a:pt x="18359" y="30817"/>
                    </a:lnTo>
                    <a:cubicBezTo>
                      <a:pt x="18390" y="30787"/>
                      <a:pt x="18420" y="30756"/>
                      <a:pt x="18451" y="30726"/>
                    </a:cubicBezTo>
                    <a:cubicBezTo>
                      <a:pt x="18497" y="30695"/>
                      <a:pt x="18527" y="30665"/>
                      <a:pt x="18573" y="30619"/>
                    </a:cubicBezTo>
                    <a:cubicBezTo>
                      <a:pt x="18664" y="30558"/>
                      <a:pt x="18756" y="30497"/>
                      <a:pt x="18862" y="30436"/>
                    </a:cubicBezTo>
                    <a:cubicBezTo>
                      <a:pt x="18908" y="30406"/>
                      <a:pt x="18954" y="30391"/>
                      <a:pt x="18999" y="30375"/>
                    </a:cubicBezTo>
                    <a:cubicBezTo>
                      <a:pt x="19060" y="30345"/>
                      <a:pt x="19106" y="30330"/>
                      <a:pt x="19152" y="30330"/>
                    </a:cubicBezTo>
                    <a:cubicBezTo>
                      <a:pt x="19197" y="30315"/>
                      <a:pt x="19228" y="30299"/>
                      <a:pt x="19274" y="30299"/>
                    </a:cubicBezTo>
                    <a:close/>
                    <a:moveTo>
                      <a:pt x="5378" y="36851"/>
                    </a:moveTo>
                    <a:cubicBezTo>
                      <a:pt x="5378" y="36866"/>
                      <a:pt x="5378" y="36881"/>
                      <a:pt x="5378" y="36896"/>
                    </a:cubicBezTo>
                    <a:cubicBezTo>
                      <a:pt x="5394" y="36973"/>
                      <a:pt x="5409" y="37049"/>
                      <a:pt x="5439" y="37125"/>
                    </a:cubicBezTo>
                    <a:cubicBezTo>
                      <a:pt x="5500" y="37277"/>
                      <a:pt x="5592" y="37399"/>
                      <a:pt x="5698" y="37491"/>
                    </a:cubicBezTo>
                    <a:cubicBezTo>
                      <a:pt x="5805" y="37582"/>
                      <a:pt x="5942" y="37658"/>
                      <a:pt x="6095" y="37734"/>
                    </a:cubicBezTo>
                    <a:cubicBezTo>
                      <a:pt x="6156" y="37765"/>
                      <a:pt x="6216" y="37780"/>
                      <a:pt x="6293" y="37795"/>
                    </a:cubicBezTo>
                    <a:lnTo>
                      <a:pt x="6308" y="37811"/>
                    </a:lnTo>
                    <a:cubicBezTo>
                      <a:pt x="6354" y="37826"/>
                      <a:pt x="6384" y="37841"/>
                      <a:pt x="6430" y="37856"/>
                    </a:cubicBezTo>
                    <a:cubicBezTo>
                      <a:pt x="6460" y="37872"/>
                      <a:pt x="6491" y="37872"/>
                      <a:pt x="6536" y="37887"/>
                    </a:cubicBezTo>
                    <a:lnTo>
                      <a:pt x="6597" y="37917"/>
                    </a:lnTo>
                    <a:cubicBezTo>
                      <a:pt x="6643" y="37932"/>
                      <a:pt x="6689" y="37963"/>
                      <a:pt x="6750" y="37978"/>
                    </a:cubicBezTo>
                    <a:cubicBezTo>
                      <a:pt x="6780" y="37993"/>
                      <a:pt x="6826" y="38009"/>
                      <a:pt x="6856" y="38009"/>
                    </a:cubicBezTo>
                    <a:cubicBezTo>
                      <a:pt x="6902" y="38024"/>
                      <a:pt x="6933" y="38039"/>
                      <a:pt x="6978" y="38039"/>
                    </a:cubicBezTo>
                    <a:lnTo>
                      <a:pt x="7024" y="38054"/>
                    </a:lnTo>
                    <a:cubicBezTo>
                      <a:pt x="7085" y="38070"/>
                      <a:pt x="7161" y="38070"/>
                      <a:pt x="7222" y="38085"/>
                    </a:cubicBezTo>
                    <a:lnTo>
                      <a:pt x="7237" y="38085"/>
                    </a:lnTo>
                    <a:cubicBezTo>
                      <a:pt x="7298" y="38100"/>
                      <a:pt x="7374" y="38100"/>
                      <a:pt x="7451" y="38100"/>
                    </a:cubicBezTo>
                    <a:cubicBezTo>
                      <a:pt x="7481" y="38100"/>
                      <a:pt x="7505" y="38107"/>
                      <a:pt x="7526" y="38107"/>
                    </a:cubicBezTo>
                    <a:cubicBezTo>
                      <a:pt x="7537" y="38107"/>
                      <a:pt x="7547" y="38105"/>
                      <a:pt x="7557" y="38100"/>
                    </a:cubicBezTo>
                    <a:lnTo>
                      <a:pt x="7679" y="38100"/>
                    </a:lnTo>
                    <a:cubicBezTo>
                      <a:pt x="7710" y="38100"/>
                      <a:pt x="7740" y="38085"/>
                      <a:pt x="7771" y="38085"/>
                    </a:cubicBezTo>
                    <a:cubicBezTo>
                      <a:pt x="7801" y="38085"/>
                      <a:pt x="7847" y="38070"/>
                      <a:pt x="7877" y="38054"/>
                    </a:cubicBezTo>
                    <a:cubicBezTo>
                      <a:pt x="7938" y="38039"/>
                      <a:pt x="7999" y="38009"/>
                      <a:pt x="8045" y="37993"/>
                    </a:cubicBezTo>
                    <a:cubicBezTo>
                      <a:pt x="8090" y="37978"/>
                      <a:pt x="8121" y="37963"/>
                      <a:pt x="8167" y="37948"/>
                    </a:cubicBezTo>
                    <a:cubicBezTo>
                      <a:pt x="8182" y="37948"/>
                      <a:pt x="8197" y="37948"/>
                      <a:pt x="8212" y="37932"/>
                    </a:cubicBezTo>
                    <a:lnTo>
                      <a:pt x="8365" y="37932"/>
                    </a:lnTo>
                    <a:cubicBezTo>
                      <a:pt x="8441" y="37948"/>
                      <a:pt x="8502" y="37963"/>
                      <a:pt x="8548" y="37978"/>
                    </a:cubicBezTo>
                    <a:lnTo>
                      <a:pt x="8593" y="37993"/>
                    </a:lnTo>
                    <a:cubicBezTo>
                      <a:pt x="8669" y="38024"/>
                      <a:pt x="8730" y="38039"/>
                      <a:pt x="8791" y="38054"/>
                    </a:cubicBezTo>
                    <a:cubicBezTo>
                      <a:pt x="8852" y="38070"/>
                      <a:pt x="8898" y="38085"/>
                      <a:pt x="8959" y="38085"/>
                    </a:cubicBezTo>
                    <a:lnTo>
                      <a:pt x="9035" y="38100"/>
                    </a:lnTo>
                    <a:cubicBezTo>
                      <a:pt x="9066" y="38115"/>
                      <a:pt x="9096" y="38115"/>
                      <a:pt x="9142" y="38115"/>
                    </a:cubicBezTo>
                    <a:cubicBezTo>
                      <a:pt x="9187" y="38115"/>
                      <a:pt x="9218" y="38131"/>
                      <a:pt x="9264" y="38131"/>
                    </a:cubicBezTo>
                    <a:cubicBezTo>
                      <a:pt x="9314" y="38131"/>
                      <a:pt x="9372" y="38137"/>
                      <a:pt x="9427" y="38137"/>
                    </a:cubicBezTo>
                    <a:cubicBezTo>
                      <a:pt x="9455" y="38137"/>
                      <a:pt x="9482" y="38136"/>
                      <a:pt x="9507" y="38131"/>
                    </a:cubicBezTo>
                    <a:cubicBezTo>
                      <a:pt x="9553" y="38131"/>
                      <a:pt x="9599" y="38131"/>
                      <a:pt x="9645" y="38115"/>
                    </a:cubicBezTo>
                    <a:cubicBezTo>
                      <a:pt x="9675" y="38115"/>
                      <a:pt x="9690" y="38100"/>
                      <a:pt x="9721" y="38100"/>
                    </a:cubicBezTo>
                    <a:cubicBezTo>
                      <a:pt x="9751" y="38100"/>
                      <a:pt x="9766" y="38085"/>
                      <a:pt x="9797" y="38085"/>
                    </a:cubicBezTo>
                    <a:cubicBezTo>
                      <a:pt x="9843" y="38070"/>
                      <a:pt x="9873" y="38054"/>
                      <a:pt x="9919" y="38039"/>
                    </a:cubicBezTo>
                    <a:cubicBezTo>
                      <a:pt x="9995" y="38024"/>
                      <a:pt x="10056" y="38009"/>
                      <a:pt x="10132" y="37993"/>
                    </a:cubicBezTo>
                    <a:cubicBezTo>
                      <a:pt x="10147" y="37978"/>
                      <a:pt x="10178" y="37978"/>
                      <a:pt x="10193" y="37978"/>
                    </a:cubicBezTo>
                    <a:cubicBezTo>
                      <a:pt x="10202" y="37978"/>
                      <a:pt x="10206" y="37978"/>
                      <a:pt x="10211" y="37975"/>
                    </a:cubicBezTo>
                    <a:lnTo>
                      <a:pt x="10211" y="37975"/>
                    </a:lnTo>
                    <a:cubicBezTo>
                      <a:pt x="10185" y="37997"/>
                      <a:pt x="10158" y="38009"/>
                      <a:pt x="10132" y="38009"/>
                    </a:cubicBezTo>
                    <a:lnTo>
                      <a:pt x="10117" y="38024"/>
                    </a:lnTo>
                    <a:cubicBezTo>
                      <a:pt x="10041" y="38054"/>
                      <a:pt x="9980" y="38100"/>
                      <a:pt x="9904" y="38131"/>
                    </a:cubicBezTo>
                    <a:lnTo>
                      <a:pt x="9888" y="38146"/>
                    </a:lnTo>
                    <a:cubicBezTo>
                      <a:pt x="9843" y="38176"/>
                      <a:pt x="9797" y="38191"/>
                      <a:pt x="9766" y="38207"/>
                    </a:cubicBezTo>
                    <a:cubicBezTo>
                      <a:pt x="9721" y="38237"/>
                      <a:pt x="9675" y="38268"/>
                      <a:pt x="9629" y="38283"/>
                    </a:cubicBezTo>
                    <a:cubicBezTo>
                      <a:pt x="9599" y="38298"/>
                      <a:pt x="9553" y="38313"/>
                      <a:pt x="9492" y="38344"/>
                    </a:cubicBezTo>
                    <a:cubicBezTo>
                      <a:pt x="9446" y="38359"/>
                      <a:pt x="9401" y="38374"/>
                      <a:pt x="9355" y="38405"/>
                    </a:cubicBezTo>
                    <a:lnTo>
                      <a:pt x="9309" y="38405"/>
                    </a:lnTo>
                    <a:lnTo>
                      <a:pt x="9294" y="38420"/>
                    </a:lnTo>
                    <a:cubicBezTo>
                      <a:pt x="9218" y="38450"/>
                      <a:pt x="9157" y="38466"/>
                      <a:pt x="9081" y="38496"/>
                    </a:cubicBezTo>
                    <a:cubicBezTo>
                      <a:pt x="9035" y="38511"/>
                      <a:pt x="8959" y="38542"/>
                      <a:pt x="8883" y="38557"/>
                    </a:cubicBezTo>
                    <a:cubicBezTo>
                      <a:pt x="8807" y="38572"/>
                      <a:pt x="8730" y="38588"/>
                      <a:pt x="8639" y="38603"/>
                    </a:cubicBezTo>
                    <a:lnTo>
                      <a:pt x="8593" y="38603"/>
                    </a:lnTo>
                    <a:cubicBezTo>
                      <a:pt x="8487" y="38618"/>
                      <a:pt x="8380" y="38618"/>
                      <a:pt x="8273" y="38618"/>
                    </a:cubicBezTo>
                    <a:lnTo>
                      <a:pt x="8258" y="38618"/>
                    </a:lnTo>
                    <a:cubicBezTo>
                      <a:pt x="8212" y="38626"/>
                      <a:pt x="8163" y="38630"/>
                      <a:pt x="8111" y="38630"/>
                    </a:cubicBezTo>
                    <a:cubicBezTo>
                      <a:pt x="8060" y="38630"/>
                      <a:pt x="8007" y="38626"/>
                      <a:pt x="7953" y="38618"/>
                    </a:cubicBezTo>
                    <a:lnTo>
                      <a:pt x="7816" y="38618"/>
                    </a:lnTo>
                    <a:cubicBezTo>
                      <a:pt x="7725" y="38603"/>
                      <a:pt x="7618" y="38603"/>
                      <a:pt x="7512" y="38588"/>
                    </a:cubicBezTo>
                    <a:cubicBezTo>
                      <a:pt x="7451" y="38572"/>
                      <a:pt x="7390" y="38572"/>
                      <a:pt x="7313" y="38557"/>
                    </a:cubicBezTo>
                    <a:cubicBezTo>
                      <a:pt x="7207" y="38542"/>
                      <a:pt x="7085" y="38511"/>
                      <a:pt x="6948" y="38481"/>
                    </a:cubicBezTo>
                    <a:lnTo>
                      <a:pt x="6582" y="38374"/>
                    </a:lnTo>
                    <a:cubicBezTo>
                      <a:pt x="6521" y="38359"/>
                      <a:pt x="6460" y="38329"/>
                      <a:pt x="6399" y="38313"/>
                    </a:cubicBezTo>
                    <a:cubicBezTo>
                      <a:pt x="6323" y="38283"/>
                      <a:pt x="6262" y="38252"/>
                      <a:pt x="6186" y="38222"/>
                    </a:cubicBezTo>
                    <a:cubicBezTo>
                      <a:pt x="6110" y="38191"/>
                      <a:pt x="6034" y="38146"/>
                      <a:pt x="5957" y="38100"/>
                    </a:cubicBezTo>
                    <a:cubicBezTo>
                      <a:pt x="5896" y="38070"/>
                      <a:pt x="5851" y="38039"/>
                      <a:pt x="5820" y="38009"/>
                    </a:cubicBezTo>
                    <a:cubicBezTo>
                      <a:pt x="5790" y="37978"/>
                      <a:pt x="5759" y="37948"/>
                      <a:pt x="5729" y="37917"/>
                    </a:cubicBezTo>
                    <a:cubicBezTo>
                      <a:pt x="5698" y="37887"/>
                      <a:pt x="5668" y="37856"/>
                      <a:pt x="5637" y="37826"/>
                    </a:cubicBezTo>
                    <a:cubicBezTo>
                      <a:pt x="5561" y="37704"/>
                      <a:pt x="5485" y="37582"/>
                      <a:pt x="5424" y="37445"/>
                    </a:cubicBezTo>
                    <a:cubicBezTo>
                      <a:pt x="5409" y="37430"/>
                      <a:pt x="5394" y="37414"/>
                      <a:pt x="5394" y="37384"/>
                    </a:cubicBezTo>
                    <a:cubicBezTo>
                      <a:pt x="5378" y="37369"/>
                      <a:pt x="5363" y="37354"/>
                      <a:pt x="5363" y="37338"/>
                    </a:cubicBezTo>
                    <a:cubicBezTo>
                      <a:pt x="5348" y="37308"/>
                      <a:pt x="5348" y="37277"/>
                      <a:pt x="5333" y="37247"/>
                    </a:cubicBezTo>
                    <a:cubicBezTo>
                      <a:pt x="5333" y="37247"/>
                      <a:pt x="5333" y="37216"/>
                      <a:pt x="5333" y="37216"/>
                    </a:cubicBezTo>
                    <a:cubicBezTo>
                      <a:pt x="5318" y="37201"/>
                      <a:pt x="5318" y="37186"/>
                      <a:pt x="5318" y="37171"/>
                    </a:cubicBezTo>
                    <a:cubicBezTo>
                      <a:pt x="5333" y="37125"/>
                      <a:pt x="5333" y="37064"/>
                      <a:pt x="5348" y="37018"/>
                    </a:cubicBezTo>
                    <a:cubicBezTo>
                      <a:pt x="5348" y="36973"/>
                      <a:pt x="5363" y="36942"/>
                      <a:pt x="5363" y="36896"/>
                    </a:cubicBezTo>
                    <a:cubicBezTo>
                      <a:pt x="5378" y="36881"/>
                      <a:pt x="5378" y="36866"/>
                      <a:pt x="5378" y="36851"/>
                    </a:cubicBezTo>
                    <a:close/>
                    <a:moveTo>
                      <a:pt x="13987" y="35160"/>
                    </a:moveTo>
                    <a:cubicBezTo>
                      <a:pt x="14048" y="35175"/>
                      <a:pt x="14093" y="35175"/>
                      <a:pt x="14154" y="35175"/>
                    </a:cubicBezTo>
                    <a:lnTo>
                      <a:pt x="14170" y="35175"/>
                    </a:lnTo>
                    <a:cubicBezTo>
                      <a:pt x="14261" y="35190"/>
                      <a:pt x="14368" y="35220"/>
                      <a:pt x="14474" y="35251"/>
                    </a:cubicBezTo>
                    <a:lnTo>
                      <a:pt x="14490" y="35251"/>
                    </a:lnTo>
                    <a:cubicBezTo>
                      <a:pt x="14490" y="35281"/>
                      <a:pt x="14474" y="35312"/>
                      <a:pt x="14474" y="35327"/>
                    </a:cubicBezTo>
                    <a:cubicBezTo>
                      <a:pt x="14474" y="35342"/>
                      <a:pt x="14490" y="35373"/>
                      <a:pt x="14490" y="35388"/>
                    </a:cubicBezTo>
                    <a:cubicBezTo>
                      <a:pt x="14505" y="35419"/>
                      <a:pt x="14520" y="35434"/>
                      <a:pt x="14551" y="35464"/>
                    </a:cubicBezTo>
                    <a:cubicBezTo>
                      <a:pt x="14566" y="35464"/>
                      <a:pt x="14581" y="35479"/>
                      <a:pt x="14611" y="35479"/>
                    </a:cubicBezTo>
                    <a:lnTo>
                      <a:pt x="14657" y="35479"/>
                    </a:lnTo>
                    <a:cubicBezTo>
                      <a:pt x="14672" y="35479"/>
                      <a:pt x="14672" y="35464"/>
                      <a:pt x="14688" y="35464"/>
                    </a:cubicBezTo>
                    <a:lnTo>
                      <a:pt x="14840" y="35464"/>
                    </a:lnTo>
                    <a:cubicBezTo>
                      <a:pt x="14855" y="35479"/>
                      <a:pt x="14870" y="35479"/>
                      <a:pt x="14870" y="35479"/>
                    </a:cubicBezTo>
                    <a:cubicBezTo>
                      <a:pt x="14916" y="35495"/>
                      <a:pt x="14977" y="35510"/>
                      <a:pt x="15023" y="35540"/>
                    </a:cubicBezTo>
                    <a:lnTo>
                      <a:pt x="15053" y="35556"/>
                    </a:lnTo>
                    <a:cubicBezTo>
                      <a:pt x="15038" y="35571"/>
                      <a:pt x="15053" y="35601"/>
                      <a:pt x="15069" y="35617"/>
                    </a:cubicBezTo>
                    <a:lnTo>
                      <a:pt x="15084" y="35617"/>
                    </a:lnTo>
                    <a:cubicBezTo>
                      <a:pt x="15084" y="35647"/>
                      <a:pt x="15084" y="35662"/>
                      <a:pt x="15084" y="35678"/>
                    </a:cubicBezTo>
                    <a:cubicBezTo>
                      <a:pt x="15084" y="35708"/>
                      <a:pt x="15084" y="35723"/>
                      <a:pt x="15069" y="35754"/>
                    </a:cubicBezTo>
                    <a:cubicBezTo>
                      <a:pt x="15069" y="35784"/>
                      <a:pt x="15053" y="35815"/>
                      <a:pt x="15053" y="35845"/>
                    </a:cubicBezTo>
                    <a:cubicBezTo>
                      <a:pt x="15053" y="35860"/>
                      <a:pt x="15038" y="35860"/>
                      <a:pt x="15038" y="35860"/>
                    </a:cubicBezTo>
                    <a:cubicBezTo>
                      <a:pt x="15038" y="35876"/>
                      <a:pt x="15038" y="35876"/>
                      <a:pt x="15038" y="35876"/>
                    </a:cubicBezTo>
                    <a:lnTo>
                      <a:pt x="15053" y="35876"/>
                    </a:lnTo>
                    <a:cubicBezTo>
                      <a:pt x="15069" y="35876"/>
                      <a:pt x="15084" y="35876"/>
                      <a:pt x="15084" y="35860"/>
                    </a:cubicBezTo>
                    <a:cubicBezTo>
                      <a:pt x="15099" y="35860"/>
                      <a:pt x="15114" y="35845"/>
                      <a:pt x="15129" y="35845"/>
                    </a:cubicBezTo>
                    <a:cubicBezTo>
                      <a:pt x="15160" y="35830"/>
                      <a:pt x="15175" y="35799"/>
                      <a:pt x="15190" y="35784"/>
                    </a:cubicBezTo>
                    <a:cubicBezTo>
                      <a:pt x="15206" y="35754"/>
                      <a:pt x="15221" y="35723"/>
                      <a:pt x="15236" y="35693"/>
                    </a:cubicBezTo>
                    <a:cubicBezTo>
                      <a:pt x="15251" y="35708"/>
                      <a:pt x="15267" y="35723"/>
                      <a:pt x="15282" y="35738"/>
                    </a:cubicBezTo>
                    <a:cubicBezTo>
                      <a:pt x="15297" y="35754"/>
                      <a:pt x="15297" y="35769"/>
                      <a:pt x="15312" y="35784"/>
                    </a:cubicBezTo>
                    <a:cubicBezTo>
                      <a:pt x="15312" y="35799"/>
                      <a:pt x="15328" y="35815"/>
                      <a:pt x="15328" y="35830"/>
                    </a:cubicBezTo>
                    <a:cubicBezTo>
                      <a:pt x="15343" y="35860"/>
                      <a:pt x="15343" y="35891"/>
                      <a:pt x="15358" y="35921"/>
                    </a:cubicBezTo>
                    <a:cubicBezTo>
                      <a:pt x="15373" y="35967"/>
                      <a:pt x="15373" y="36013"/>
                      <a:pt x="15388" y="36074"/>
                    </a:cubicBezTo>
                    <a:cubicBezTo>
                      <a:pt x="15388" y="36135"/>
                      <a:pt x="15388" y="36211"/>
                      <a:pt x="15388" y="36272"/>
                    </a:cubicBezTo>
                    <a:cubicBezTo>
                      <a:pt x="15388" y="36363"/>
                      <a:pt x="15373" y="36455"/>
                      <a:pt x="15358" y="36561"/>
                    </a:cubicBezTo>
                    <a:cubicBezTo>
                      <a:pt x="15343" y="36683"/>
                      <a:pt x="15312" y="36805"/>
                      <a:pt x="15282" y="36927"/>
                    </a:cubicBezTo>
                    <a:cubicBezTo>
                      <a:pt x="15236" y="37018"/>
                      <a:pt x="15206" y="37125"/>
                      <a:pt x="15160" y="37232"/>
                    </a:cubicBezTo>
                    <a:cubicBezTo>
                      <a:pt x="15114" y="37323"/>
                      <a:pt x="15069" y="37414"/>
                      <a:pt x="15008" y="37506"/>
                    </a:cubicBezTo>
                    <a:cubicBezTo>
                      <a:pt x="14947" y="37597"/>
                      <a:pt x="14886" y="37689"/>
                      <a:pt x="14810" y="37765"/>
                    </a:cubicBezTo>
                    <a:cubicBezTo>
                      <a:pt x="14733" y="37856"/>
                      <a:pt x="14642" y="37963"/>
                      <a:pt x="14551" y="38054"/>
                    </a:cubicBezTo>
                    <a:cubicBezTo>
                      <a:pt x="14383" y="38207"/>
                      <a:pt x="14200" y="38359"/>
                      <a:pt x="14017" y="38496"/>
                    </a:cubicBezTo>
                    <a:cubicBezTo>
                      <a:pt x="13956" y="38542"/>
                      <a:pt x="13895" y="38588"/>
                      <a:pt x="13834" y="38618"/>
                    </a:cubicBezTo>
                    <a:cubicBezTo>
                      <a:pt x="13773" y="38664"/>
                      <a:pt x="13713" y="38694"/>
                      <a:pt x="13652" y="38725"/>
                    </a:cubicBezTo>
                    <a:cubicBezTo>
                      <a:pt x="13636" y="38740"/>
                      <a:pt x="13606" y="38755"/>
                      <a:pt x="13575" y="38770"/>
                    </a:cubicBezTo>
                    <a:cubicBezTo>
                      <a:pt x="13514" y="38801"/>
                      <a:pt x="13469" y="38816"/>
                      <a:pt x="13423" y="38847"/>
                    </a:cubicBezTo>
                    <a:cubicBezTo>
                      <a:pt x="13408" y="38847"/>
                      <a:pt x="13377" y="38862"/>
                      <a:pt x="13362" y="38862"/>
                    </a:cubicBezTo>
                    <a:cubicBezTo>
                      <a:pt x="13286" y="38892"/>
                      <a:pt x="13210" y="38923"/>
                      <a:pt x="13134" y="38938"/>
                    </a:cubicBezTo>
                    <a:cubicBezTo>
                      <a:pt x="13118" y="38938"/>
                      <a:pt x="13103" y="38938"/>
                      <a:pt x="13088" y="38953"/>
                    </a:cubicBezTo>
                    <a:cubicBezTo>
                      <a:pt x="13012" y="38969"/>
                      <a:pt x="12951" y="38969"/>
                      <a:pt x="12875" y="38984"/>
                    </a:cubicBezTo>
                    <a:cubicBezTo>
                      <a:pt x="12783" y="38999"/>
                      <a:pt x="12692" y="39029"/>
                      <a:pt x="12616" y="39029"/>
                    </a:cubicBezTo>
                    <a:cubicBezTo>
                      <a:pt x="12448" y="39045"/>
                      <a:pt x="12280" y="39060"/>
                      <a:pt x="12113" y="39060"/>
                    </a:cubicBezTo>
                    <a:lnTo>
                      <a:pt x="11945" y="39060"/>
                    </a:lnTo>
                    <a:cubicBezTo>
                      <a:pt x="11839" y="39060"/>
                      <a:pt x="11701" y="39045"/>
                      <a:pt x="11564" y="39029"/>
                    </a:cubicBezTo>
                    <a:cubicBezTo>
                      <a:pt x="11503" y="39029"/>
                      <a:pt x="11442" y="39014"/>
                      <a:pt x="11381" y="38999"/>
                    </a:cubicBezTo>
                    <a:cubicBezTo>
                      <a:pt x="11336" y="38984"/>
                      <a:pt x="11290" y="38953"/>
                      <a:pt x="11244" y="38938"/>
                    </a:cubicBezTo>
                    <a:cubicBezTo>
                      <a:pt x="11199" y="38923"/>
                      <a:pt x="11153" y="38892"/>
                      <a:pt x="11122" y="38877"/>
                    </a:cubicBezTo>
                    <a:lnTo>
                      <a:pt x="11077" y="38847"/>
                    </a:lnTo>
                    <a:lnTo>
                      <a:pt x="11061" y="38816"/>
                    </a:lnTo>
                    <a:cubicBezTo>
                      <a:pt x="11001" y="38786"/>
                      <a:pt x="10970" y="38740"/>
                      <a:pt x="10924" y="38709"/>
                    </a:cubicBezTo>
                    <a:cubicBezTo>
                      <a:pt x="10909" y="38694"/>
                      <a:pt x="10894" y="38679"/>
                      <a:pt x="10879" y="38649"/>
                    </a:cubicBezTo>
                    <a:cubicBezTo>
                      <a:pt x="10863" y="38618"/>
                      <a:pt x="10833" y="38588"/>
                      <a:pt x="10818" y="38542"/>
                    </a:cubicBezTo>
                    <a:cubicBezTo>
                      <a:pt x="10787" y="38481"/>
                      <a:pt x="10757" y="38420"/>
                      <a:pt x="10726" y="38359"/>
                    </a:cubicBezTo>
                    <a:cubicBezTo>
                      <a:pt x="10711" y="38298"/>
                      <a:pt x="10696" y="38237"/>
                      <a:pt x="10665" y="38176"/>
                    </a:cubicBezTo>
                    <a:cubicBezTo>
                      <a:pt x="10650" y="38085"/>
                      <a:pt x="10635" y="37993"/>
                      <a:pt x="10620" y="37902"/>
                    </a:cubicBezTo>
                    <a:cubicBezTo>
                      <a:pt x="10604" y="37795"/>
                      <a:pt x="10604" y="37689"/>
                      <a:pt x="10604" y="37582"/>
                    </a:cubicBezTo>
                    <a:cubicBezTo>
                      <a:pt x="10604" y="37506"/>
                      <a:pt x="10604" y="37445"/>
                      <a:pt x="10620" y="37369"/>
                    </a:cubicBezTo>
                    <a:cubicBezTo>
                      <a:pt x="10635" y="37308"/>
                      <a:pt x="10650" y="37232"/>
                      <a:pt x="10665" y="37171"/>
                    </a:cubicBezTo>
                    <a:cubicBezTo>
                      <a:pt x="10696" y="37094"/>
                      <a:pt x="10711" y="37034"/>
                      <a:pt x="10742" y="36957"/>
                    </a:cubicBezTo>
                    <a:lnTo>
                      <a:pt x="10757" y="36912"/>
                    </a:lnTo>
                    <a:lnTo>
                      <a:pt x="10772" y="36896"/>
                    </a:lnTo>
                    <a:cubicBezTo>
                      <a:pt x="10818" y="36790"/>
                      <a:pt x="10879" y="36698"/>
                      <a:pt x="10940" y="36607"/>
                    </a:cubicBezTo>
                    <a:cubicBezTo>
                      <a:pt x="10985" y="36516"/>
                      <a:pt x="11046" y="36439"/>
                      <a:pt x="11122" y="36348"/>
                    </a:cubicBezTo>
                    <a:cubicBezTo>
                      <a:pt x="11199" y="36241"/>
                      <a:pt x="11305" y="36150"/>
                      <a:pt x="11397" y="36043"/>
                    </a:cubicBezTo>
                    <a:cubicBezTo>
                      <a:pt x="11488" y="35967"/>
                      <a:pt x="11579" y="35891"/>
                      <a:pt x="11656" y="35830"/>
                    </a:cubicBezTo>
                    <a:cubicBezTo>
                      <a:pt x="11747" y="35769"/>
                      <a:pt x="11808" y="35738"/>
                      <a:pt x="11884" y="35693"/>
                    </a:cubicBezTo>
                    <a:cubicBezTo>
                      <a:pt x="11884" y="35693"/>
                      <a:pt x="11899" y="35678"/>
                      <a:pt x="11899" y="35678"/>
                    </a:cubicBezTo>
                    <a:cubicBezTo>
                      <a:pt x="11915" y="35662"/>
                      <a:pt x="11930" y="35662"/>
                      <a:pt x="11945" y="35647"/>
                    </a:cubicBezTo>
                    <a:lnTo>
                      <a:pt x="11991" y="35632"/>
                    </a:lnTo>
                    <a:cubicBezTo>
                      <a:pt x="12113" y="35556"/>
                      <a:pt x="12219" y="35510"/>
                      <a:pt x="12326" y="35464"/>
                    </a:cubicBezTo>
                    <a:cubicBezTo>
                      <a:pt x="12341" y="35464"/>
                      <a:pt x="12372" y="35449"/>
                      <a:pt x="12387" y="35434"/>
                    </a:cubicBezTo>
                    <a:cubicBezTo>
                      <a:pt x="12509" y="35388"/>
                      <a:pt x="12631" y="35358"/>
                      <a:pt x="12753" y="35327"/>
                    </a:cubicBezTo>
                    <a:cubicBezTo>
                      <a:pt x="12768" y="35327"/>
                      <a:pt x="12783" y="35312"/>
                      <a:pt x="12783" y="35312"/>
                    </a:cubicBezTo>
                    <a:cubicBezTo>
                      <a:pt x="12814" y="35312"/>
                      <a:pt x="12844" y="35297"/>
                      <a:pt x="12875" y="35297"/>
                    </a:cubicBezTo>
                    <a:cubicBezTo>
                      <a:pt x="12951" y="35266"/>
                      <a:pt x="13057" y="35251"/>
                      <a:pt x="13149" y="35220"/>
                    </a:cubicBezTo>
                    <a:cubicBezTo>
                      <a:pt x="13240" y="35205"/>
                      <a:pt x="13332" y="35190"/>
                      <a:pt x="13423" y="35175"/>
                    </a:cubicBezTo>
                    <a:lnTo>
                      <a:pt x="13530" y="35175"/>
                    </a:lnTo>
                    <a:cubicBezTo>
                      <a:pt x="13636" y="35160"/>
                      <a:pt x="13728" y="35160"/>
                      <a:pt x="13834" y="35160"/>
                    </a:cubicBezTo>
                    <a:close/>
                    <a:moveTo>
                      <a:pt x="7694" y="44789"/>
                    </a:moveTo>
                    <a:lnTo>
                      <a:pt x="7694" y="44789"/>
                    </a:lnTo>
                    <a:cubicBezTo>
                      <a:pt x="7710" y="44804"/>
                      <a:pt x="7725" y="44804"/>
                      <a:pt x="7740" y="44804"/>
                    </a:cubicBezTo>
                    <a:cubicBezTo>
                      <a:pt x="7755" y="44819"/>
                      <a:pt x="7755" y="44834"/>
                      <a:pt x="7755" y="44834"/>
                    </a:cubicBezTo>
                    <a:cubicBezTo>
                      <a:pt x="7740" y="44819"/>
                      <a:pt x="7710" y="44819"/>
                      <a:pt x="7694" y="44789"/>
                    </a:cubicBezTo>
                    <a:close/>
                    <a:moveTo>
                      <a:pt x="15449" y="37917"/>
                    </a:moveTo>
                    <a:cubicBezTo>
                      <a:pt x="15480" y="37932"/>
                      <a:pt x="15495" y="37963"/>
                      <a:pt x="15526" y="37978"/>
                    </a:cubicBezTo>
                    <a:lnTo>
                      <a:pt x="15571" y="38009"/>
                    </a:lnTo>
                    <a:cubicBezTo>
                      <a:pt x="15617" y="38039"/>
                      <a:pt x="15647" y="38070"/>
                      <a:pt x="15708" y="38115"/>
                    </a:cubicBezTo>
                    <a:cubicBezTo>
                      <a:pt x="15800" y="38176"/>
                      <a:pt x="15891" y="38252"/>
                      <a:pt x="15983" y="38313"/>
                    </a:cubicBezTo>
                    <a:cubicBezTo>
                      <a:pt x="16089" y="38390"/>
                      <a:pt x="16196" y="38450"/>
                      <a:pt x="16287" y="38511"/>
                    </a:cubicBezTo>
                    <a:cubicBezTo>
                      <a:pt x="16394" y="38572"/>
                      <a:pt x="16501" y="38618"/>
                      <a:pt x="16592" y="38664"/>
                    </a:cubicBezTo>
                    <a:cubicBezTo>
                      <a:pt x="16821" y="38770"/>
                      <a:pt x="17064" y="38847"/>
                      <a:pt x="17263" y="38892"/>
                    </a:cubicBezTo>
                    <a:cubicBezTo>
                      <a:pt x="17476" y="38953"/>
                      <a:pt x="17704" y="39014"/>
                      <a:pt x="17933" y="39075"/>
                    </a:cubicBezTo>
                    <a:cubicBezTo>
                      <a:pt x="18024" y="39090"/>
                      <a:pt x="18116" y="39121"/>
                      <a:pt x="18177" y="39136"/>
                    </a:cubicBezTo>
                    <a:cubicBezTo>
                      <a:pt x="18222" y="39136"/>
                      <a:pt x="18268" y="39151"/>
                      <a:pt x="18299" y="39151"/>
                    </a:cubicBezTo>
                    <a:cubicBezTo>
                      <a:pt x="18344" y="39167"/>
                      <a:pt x="18390" y="39167"/>
                      <a:pt x="18436" y="39182"/>
                    </a:cubicBezTo>
                    <a:lnTo>
                      <a:pt x="18451" y="39182"/>
                    </a:lnTo>
                    <a:cubicBezTo>
                      <a:pt x="18512" y="39182"/>
                      <a:pt x="18558" y="39197"/>
                      <a:pt x="18619" y="39197"/>
                    </a:cubicBezTo>
                    <a:cubicBezTo>
                      <a:pt x="18664" y="39212"/>
                      <a:pt x="18725" y="39212"/>
                      <a:pt x="18771" y="39228"/>
                    </a:cubicBezTo>
                    <a:cubicBezTo>
                      <a:pt x="18878" y="39228"/>
                      <a:pt x="18984" y="39243"/>
                      <a:pt x="19091" y="39243"/>
                    </a:cubicBezTo>
                    <a:lnTo>
                      <a:pt x="19121" y="39243"/>
                    </a:lnTo>
                    <a:cubicBezTo>
                      <a:pt x="19228" y="39258"/>
                      <a:pt x="19350" y="39258"/>
                      <a:pt x="19472" y="39273"/>
                    </a:cubicBezTo>
                    <a:cubicBezTo>
                      <a:pt x="19502" y="39288"/>
                      <a:pt x="19533" y="39288"/>
                      <a:pt x="19563" y="39288"/>
                    </a:cubicBezTo>
                    <a:cubicBezTo>
                      <a:pt x="19639" y="39304"/>
                      <a:pt x="19715" y="39304"/>
                      <a:pt x="19792" y="39319"/>
                    </a:cubicBezTo>
                    <a:lnTo>
                      <a:pt x="20279" y="39319"/>
                    </a:lnTo>
                    <a:cubicBezTo>
                      <a:pt x="20355" y="39319"/>
                      <a:pt x="20416" y="39319"/>
                      <a:pt x="20493" y="39334"/>
                    </a:cubicBezTo>
                    <a:cubicBezTo>
                      <a:pt x="20553" y="39334"/>
                      <a:pt x="20614" y="39334"/>
                      <a:pt x="20675" y="39349"/>
                    </a:cubicBezTo>
                    <a:lnTo>
                      <a:pt x="20691" y="39349"/>
                    </a:lnTo>
                    <a:cubicBezTo>
                      <a:pt x="20721" y="39365"/>
                      <a:pt x="20752" y="39365"/>
                      <a:pt x="20797" y="39380"/>
                    </a:cubicBezTo>
                    <a:cubicBezTo>
                      <a:pt x="20812" y="39380"/>
                      <a:pt x="20828" y="39395"/>
                      <a:pt x="20858" y="39395"/>
                    </a:cubicBezTo>
                    <a:cubicBezTo>
                      <a:pt x="20858" y="39410"/>
                      <a:pt x="20873" y="39410"/>
                      <a:pt x="20889" y="39426"/>
                    </a:cubicBezTo>
                    <a:lnTo>
                      <a:pt x="20950" y="39456"/>
                    </a:lnTo>
                    <a:cubicBezTo>
                      <a:pt x="20980" y="39487"/>
                      <a:pt x="20995" y="39502"/>
                      <a:pt x="21026" y="39532"/>
                    </a:cubicBezTo>
                    <a:lnTo>
                      <a:pt x="21102" y="39624"/>
                    </a:lnTo>
                    <a:cubicBezTo>
                      <a:pt x="21117" y="39654"/>
                      <a:pt x="21132" y="39685"/>
                      <a:pt x="21163" y="39730"/>
                    </a:cubicBezTo>
                    <a:lnTo>
                      <a:pt x="21178" y="39761"/>
                    </a:lnTo>
                    <a:cubicBezTo>
                      <a:pt x="21163" y="39761"/>
                      <a:pt x="21163" y="39761"/>
                      <a:pt x="21148" y="39776"/>
                    </a:cubicBezTo>
                    <a:cubicBezTo>
                      <a:pt x="21148" y="39776"/>
                      <a:pt x="21148" y="39791"/>
                      <a:pt x="21132" y="39791"/>
                    </a:cubicBezTo>
                    <a:cubicBezTo>
                      <a:pt x="21041" y="39837"/>
                      <a:pt x="20950" y="39883"/>
                      <a:pt x="20843" y="39913"/>
                    </a:cubicBezTo>
                    <a:cubicBezTo>
                      <a:pt x="20767" y="39944"/>
                      <a:pt x="20691" y="39974"/>
                      <a:pt x="20614" y="40005"/>
                    </a:cubicBezTo>
                    <a:lnTo>
                      <a:pt x="20508" y="40035"/>
                    </a:lnTo>
                    <a:cubicBezTo>
                      <a:pt x="20386" y="40081"/>
                      <a:pt x="20279" y="40126"/>
                      <a:pt x="20188" y="40187"/>
                    </a:cubicBezTo>
                    <a:cubicBezTo>
                      <a:pt x="20035" y="40264"/>
                      <a:pt x="19929" y="40355"/>
                      <a:pt x="19853" y="40462"/>
                    </a:cubicBezTo>
                    <a:cubicBezTo>
                      <a:pt x="19792" y="40538"/>
                      <a:pt x="19761" y="40629"/>
                      <a:pt x="19731" y="40721"/>
                    </a:cubicBezTo>
                    <a:cubicBezTo>
                      <a:pt x="19715" y="40782"/>
                      <a:pt x="19700" y="40827"/>
                      <a:pt x="19685" y="40888"/>
                    </a:cubicBezTo>
                    <a:cubicBezTo>
                      <a:pt x="19670" y="40964"/>
                      <a:pt x="19655" y="41041"/>
                      <a:pt x="19639" y="41117"/>
                    </a:cubicBezTo>
                    <a:cubicBezTo>
                      <a:pt x="19624" y="41178"/>
                      <a:pt x="19609" y="41254"/>
                      <a:pt x="19594" y="41315"/>
                    </a:cubicBezTo>
                    <a:cubicBezTo>
                      <a:pt x="19578" y="41391"/>
                      <a:pt x="19563" y="41467"/>
                      <a:pt x="19548" y="41543"/>
                    </a:cubicBezTo>
                    <a:cubicBezTo>
                      <a:pt x="19517" y="41604"/>
                      <a:pt x="19502" y="41680"/>
                      <a:pt x="19487" y="41741"/>
                    </a:cubicBezTo>
                    <a:cubicBezTo>
                      <a:pt x="19441" y="41879"/>
                      <a:pt x="19396" y="42016"/>
                      <a:pt x="19335" y="42138"/>
                    </a:cubicBezTo>
                    <a:cubicBezTo>
                      <a:pt x="19304" y="42214"/>
                      <a:pt x="19274" y="42275"/>
                      <a:pt x="19243" y="42320"/>
                    </a:cubicBezTo>
                    <a:cubicBezTo>
                      <a:pt x="19213" y="42366"/>
                      <a:pt x="19197" y="42397"/>
                      <a:pt x="19167" y="42427"/>
                    </a:cubicBezTo>
                    <a:cubicBezTo>
                      <a:pt x="19060" y="42564"/>
                      <a:pt x="18938" y="42686"/>
                      <a:pt x="18817" y="42793"/>
                    </a:cubicBezTo>
                    <a:lnTo>
                      <a:pt x="18801" y="42808"/>
                    </a:lnTo>
                    <a:lnTo>
                      <a:pt x="18786" y="42808"/>
                    </a:lnTo>
                    <a:cubicBezTo>
                      <a:pt x="18679" y="42777"/>
                      <a:pt x="18588" y="42747"/>
                      <a:pt x="18481" y="42717"/>
                    </a:cubicBezTo>
                    <a:cubicBezTo>
                      <a:pt x="18420" y="42701"/>
                      <a:pt x="18359" y="42686"/>
                      <a:pt x="18299" y="42671"/>
                    </a:cubicBezTo>
                    <a:cubicBezTo>
                      <a:pt x="18146" y="42625"/>
                      <a:pt x="17994" y="42579"/>
                      <a:pt x="17826" y="42549"/>
                    </a:cubicBezTo>
                    <a:lnTo>
                      <a:pt x="17826" y="42549"/>
                    </a:lnTo>
                    <a:cubicBezTo>
                      <a:pt x="17918" y="42579"/>
                      <a:pt x="18009" y="42610"/>
                      <a:pt x="18085" y="42656"/>
                    </a:cubicBezTo>
                    <a:cubicBezTo>
                      <a:pt x="18161" y="42686"/>
                      <a:pt x="18238" y="42701"/>
                      <a:pt x="18314" y="42732"/>
                    </a:cubicBezTo>
                    <a:cubicBezTo>
                      <a:pt x="18375" y="42762"/>
                      <a:pt x="18436" y="42777"/>
                      <a:pt x="18497" y="42808"/>
                    </a:cubicBezTo>
                    <a:cubicBezTo>
                      <a:pt x="18542" y="42823"/>
                      <a:pt x="18588" y="42823"/>
                      <a:pt x="18619" y="42838"/>
                    </a:cubicBezTo>
                    <a:cubicBezTo>
                      <a:pt x="18649" y="42854"/>
                      <a:pt x="18679" y="42854"/>
                      <a:pt x="18710" y="42869"/>
                    </a:cubicBezTo>
                    <a:lnTo>
                      <a:pt x="18725" y="42869"/>
                    </a:lnTo>
                    <a:cubicBezTo>
                      <a:pt x="18634" y="42960"/>
                      <a:pt x="18527" y="43052"/>
                      <a:pt x="18420" y="43128"/>
                    </a:cubicBezTo>
                    <a:cubicBezTo>
                      <a:pt x="18375" y="43158"/>
                      <a:pt x="18329" y="43189"/>
                      <a:pt x="18299" y="43219"/>
                    </a:cubicBezTo>
                    <a:cubicBezTo>
                      <a:pt x="18238" y="43250"/>
                      <a:pt x="18177" y="43265"/>
                      <a:pt x="18116" y="43296"/>
                    </a:cubicBezTo>
                    <a:cubicBezTo>
                      <a:pt x="18070" y="43311"/>
                      <a:pt x="18009" y="43326"/>
                      <a:pt x="17963" y="43341"/>
                    </a:cubicBezTo>
                    <a:cubicBezTo>
                      <a:pt x="17918" y="43356"/>
                      <a:pt x="17857" y="43372"/>
                      <a:pt x="17811" y="43387"/>
                    </a:cubicBezTo>
                    <a:cubicBezTo>
                      <a:pt x="17750" y="43402"/>
                      <a:pt x="17674" y="43417"/>
                      <a:pt x="17613" y="43448"/>
                    </a:cubicBezTo>
                    <a:cubicBezTo>
                      <a:pt x="17491" y="43494"/>
                      <a:pt x="17400" y="43585"/>
                      <a:pt x="17354" y="43722"/>
                    </a:cubicBezTo>
                    <a:cubicBezTo>
                      <a:pt x="17323" y="43783"/>
                      <a:pt x="17308" y="43844"/>
                      <a:pt x="17293" y="43890"/>
                    </a:cubicBezTo>
                    <a:lnTo>
                      <a:pt x="17293" y="43905"/>
                    </a:lnTo>
                    <a:cubicBezTo>
                      <a:pt x="17278" y="43981"/>
                      <a:pt x="17247" y="44042"/>
                      <a:pt x="17217" y="44103"/>
                    </a:cubicBezTo>
                    <a:cubicBezTo>
                      <a:pt x="17186" y="44164"/>
                      <a:pt x="17156" y="44225"/>
                      <a:pt x="17125" y="44286"/>
                    </a:cubicBezTo>
                    <a:cubicBezTo>
                      <a:pt x="17080" y="44347"/>
                      <a:pt x="17034" y="44408"/>
                      <a:pt x="16988" y="44469"/>
                    </a:cubicBezTo>
                    <a:cubicBezTo>
                      <a:pt x="16927" y="44530"/>
                      <a:pt x="16882" y="44591"/>
                      <a:pt x="16821" y="44651"/>
                    </a:cubicBezTo>
                    <a:cubicBezTo>
                      <a:pt x="16790" y="44682"/>
                      <a:pt x="16744" y="44712"/>
                      <a:pt x="16714" y="44728"/>
                    </a:cubicBezTo>
                    <a:cubicBezTo>
                      <a:pt x="16684" y="44758"/>
                      <a:pt x="16653" y="44773"/>
                      <a:pt x="16623" y="44789"/>
                    </a:cubicBezTo>
                    <a:cubicBezTo>
                      <a:pt x="16607" y="44804"/>
                      <a:pt x="16577" y="44819"/>
                      <a:pt x="16546" y="44819"/>
                    </a:cubicBezTo>
                    <a:cubicBezTo>
                      <a:pt x="16531" y="44834"/>
                      <a:pt x="16516" y="44834"/>
                      <a:pt x="16501" y="44834"/>
                    </a:cubicBezTo>
                    <a:cubicBezTo>
                      <a:pt x="16485" y="44834"/>
                      <a:pt x="16470" y="44850"/>
                      <a:pt x="16455" y="44850"/>
                    </a:cubicBezTo>
                    <a:lnTo>
                      <a:pt x="16333" y="44850"/>
                    </a:lnTo>
                    <a:cubicBezTo>
                      <a:pt x="16272" y="44850"/>
                      <a:pt x="16226" y="44834"/>
                      <a:pt x="16181" y="44834"/>
                    </a:cubicBezTo>
                    <a:cubicBezTo>
                      <a:pt x="16150" y="44819"/>
                      <a:pt x="16120" y="44819"/>
                      <a:pt x="16074" y="44804"/>
                    </a:cubicBezTo>
                    <a:lnTo>
                      <a:pt x="15876" y="44743"/>
                    </a:lnTo>
                    <a:lnTo>
                      <a:pt x="15861" y="44728"/>
                    </a:lnTo>
                    <a:cubicBezTo>
                      <a:pt x="15800" y="44712"/>
                      <a:pt x="15754" y="44712"/>
                      <a:pt x="15708" y="44697"/>
                    </a:cubicBezTo>
                    <a:cubicBezTo>
                      <a:pt x="15678" y="44682"/>
                      <a:pt x="15647" y="44682"/>
                      <a:pt x="15632" y="44667"/>
                    </a:cubicBezTo>
                    <a:lnTo>
                      <a:pt x="15587" y="44651"/>
                    </a:lnTo>
                    <a:cubicBezTo>
                      <a:pt x="15526" y="44636"/>
                      <a:pt x="15480" y="44621"/>
                      <a:pt x="15419" y="44606"/>
                    </a:cubicBezTo>
                    <a:cubicBezTo>
                      <a:pt x="15373" y="44591"/>
                      <a:pt x="15312" y="44560"/>
                      <a:pt x="15267" y="44545"/>
                    </a:cubicBezTo>
                    <a:lnTo>
                      <a:pt x="15221" y="44514"/>
                    </a:lnTo>
                    <a:cubicBezTo>
                      <a:pt x="15160" y="44484"/>
                      <a:pt x="15114" y="44469"/>
                      <a:pt x="15069" y="44438"/>
                    </a:cubicBezTo>
                    <a:cubicBezTo>
                      <a:pt x="15053" y="44438"/>
                      <a:pt x="15023" y="44423"/>
                      <a:pt x="15008" y="44408"/>
                    </a:cubicBezTo>
                    <a:cubicBezTo>
                      <a:pt x="14962" y="44377"/>
                      <a:pt x="14916" y="44347"/>
                      <a:pt x="14886" y="44301"/>
                    </a:cubicBezTo>
                    <a:cubicBezTo>
                      <a:pt x="14855" y="44271"/>
                      <a:pt x="14825" y="44225"/>
                      <a:pt x="14794" y="44179"/>
                    </a:cubicBezTo>
                    <a:cubicBezTo>
                      <a:pt x="14749" y="44133"/>
                      <a:pt x="14718" y="44073"/>
                      <a:pt x="14688" y="44012"/>
                    </a:cubicBezTo>
                    <a:cubicBezTo>
                      <a:pt x="14672" y="43996"/>
                      <a:pt x="14672" y="43981"/>
                      <a:pt x="14657" y="43966"/>
                    </a:cubicBezTo>
                    <a:cubicBezTo>
                      <a:pt x="14642" y="43935"/>
                      <a:pt x="14627" y="43905"/>
                      <a:pt x="14611" y="43859"/>
                    </a:cubicBezTo>
                    <a:lnTo>
                      <a:pt x="14581" y="43814"/>
                    </a:lnTo>
                    <a:lnTo>
                      <a:pt x="14535" y="43707"/>
                    </a:lnTo>
                    <a:lnTo>
                      <a:pt x="14520" y="43661"/>
                    </a:lnTo>
                    <a:cubicBezTo>
                      <a:pt x="14474" y="43570"/>
                      <a:pt x="14444" y="43478"/>
                      <a:pt x="14398" y="43387"/>
                    </a:cubicBezTo>
                    <a:cubicBezTo>
                      <a:pt x="14337" y="43280"/>
                      <a:pt x="14291" y="43174"/>
                      <a:pt x="14231" y="43067"/>
                    </a:cubicBezTo>
                    <a:cubicBezTo>
                      <a:pt x="14185" y="42991"/>
                      <a:pt x="14124" y="42884"/>
                      <a:pt x="14078" y="42762"/>
                    </a:cubicBezTo>
                    <a:lnTo>
                      <a:pt x="14032" y="42640"/>
                    </a:lnTo>
                    <a:cubicBezTo>
                      <a:pt x="14017" y="42595"/>
                      <a:pt x="14002" y="42549"/>
                      <a:pt x="13987" y="42518"/>
                    </a:cubicBezTo>
                    <a:lnTo>
                      <a:pt x="13972" y="42458"/>
                    </a:lnTo>
                    <a:cubicBezTo>
                      <a:pt x="13956" y="42427"/>
                      <a:pt x="13941" y="42381"/>
                      <a:pt x="13926" y="42351"/>
                    </a:cubicBezTo>
                    <a:lnTo>
                      <a:pt x="13926" y="42305"/>
                    </a:lnTo>
                    <a:cubicBezTo>
                      <a:pt x="13880" y="42199"/>
                      <a:pt x="13850" y="42092"/>
                      <a:pt x="13834" y="42000"/>
                    </a:cubicBezTo>
                    <a:lnTo>
                      <a:pt x="13773" y="41802"/>
                    </a:lnTo>
                    <a:cubicBezTo>
                      <a:pt x="13773" y="41787"/>
                      <a:pt x="13773" y="41757"/>
                      <a:pt x="13773" y="41741"/>
                    </a:cubicBezTo>
                    <a:lnTo>
                      <a:pt x="13758" y="41726"/>
                    </a:lnTo>
                    <a:lnTo>
                      <a:pt x="13758" y="41696"/>
                    </a:lnTo>
                    <a:lnTo>
                      <a:pt x="13743" y="41604"/>
                    </a:lnTo>
                    <a:cubicBezTo>
                      <a:pt x="13743" y="41574"/>
                      <a:pt x="13728" y="41559"/>
                      <a:pt x="13728" y="41543"/>
                    </a:cubicBezTo>
                    <a:lnTo>
                      <a:pt x="13728" y="41498"/>
                    </a:lnTo>
                    <a:lnTo>
                      <a:pt x="13713" y="41437"/>
                    </a:lnTo>
                    <a:lnTo>
                      <a:pt x="13713" y="41391"/>
                    </a:lnTo>
                    <a:cubicBezTo>
                      <a:pt x="13713" y="41361"/>
                      <a:pt x="13713" y="41330"/>
                      <a:pt x="13697" y="41284"/>
                    </a:cubicBezTo>
                    <a:cubicBezTo>
                      <a:pt x="13697" y="41223"/>
                      <a:pt x="13697" y="41147"/>
                      <a:pt x="13682" y="41086"/>
                    </a:cubicBezTo>
                    <a:cubicBezTo>
                      <a:pt x="13682" y="41025"/>
                      <a:pt x="13682" y="40949"/>
                      <a:pt x="13682" y="40888"/>
                    </a:cubicBezTo>
                    <a:cubicBezTo>
                      <a:pt x="13667" y="40858"/>
                      <a:pt x="13667" y="40812"/>
                      <a:pt x="13667" y="40766"/>
                    </a:cubicBezTo>
                    <a:cubicBezTo>
                      <a:pt x="13667" y="40675"/>
                      <a:pt x="13667" y="40584"/>
                      <a:pt x="13652" y="40492"/>
                    </a:cubicBezTo>
                    <a:lnTo>
                      <a:pt x="13652" y="40431"/>
                    </a:lnTo>
                    <a:cubicBezTo>
                      <a:pt x="13652" y="40340"/>
                      <a:pt x="13652" y="40233"/>
                      <a:pt x="13652" y="40126"/>
                    </a:cubicBezTo>
                    <a:cubicBezTo>
                      <a:pt x="13652" y="40035"/>
                      <a:pt x="13667" y="39959"/>
                      <a:pt x="13667" y="39867"/>
                    </a:cubicBezTo>
                    <a:cubicBezTo>
                      <a:pt x="13667" y="39822"/>
                      <a:pt x="13667" y="39791"/>
                      <a:pt x="13682" y="39746"/>
                    </a:cubicBezTo>
                    <a:cubicBezTo>
                      <a:pt x="13682" y="39700"/>
                      <a:pt x="13682" y="39654"/>
                      <a:pt x="13682" y="39608"/>
                    </a:cubicBezTo>
                    <a:cubicBezTo>
                      <a:pt x="13697" y="39517"/>
                      <a:pt x="13697" y="39441"/>
                      <a:pt x="13713" y="39349"/>
                    </a:cubicBezTo>
                    <a:lnTo>
                      <a:pt x="13713" y="39304"/>
                    </a:lnTo>
                    <a:cubicBezTo>
                      <a:pt x="13773" y="39288"/>
                      <a:pt x="13819" y="39258"/>
                      <a:pt x="13880" y="39228"/>
                    </a:cubicBezTo>
                    <a:cubicBezTo>
                      <a:pt x="13895" y="39228"/>
                      <a:pt x="13926" y="39212"/>
                      <a:pt x="13941" y="39197"/>
                    </a:cubicBezTo>
                    <a:cubicBezTo>
                      <a:pt x="13987" y="39182"/>
                      <a:pt x="14032" y="39151"/>
                      <a:pt x="14063" y="39136"/>
                    </a:cubicBezTo>
                    <a:cubicBezTo>
                      <a:pt x="14078" y="39121"/>
                      <a:pt x="14078" y="39121"/>
                      <a:pt x="14078" y="39121"/>
                    </a:cubicBezTo>
                    <a:cubicBezTo>
                      <a:pt x="14093" y="39136"/>
                      <a:pt x="14093" y="39136"/>
                      <a:pt x="14093" y="39151"/>
                    </a:cubicBezTo>
                    <a:cubicBezTo>
                      <a:pt x="14109" y="39197"/>
                      <a:pt x="14109" y="39228"/>
                      <a:pt x="14124" y="39273"/>
                    </a:cubicBezTo>
                    <a:lnTo>
                      <a:pt x="14139" y="39319"/>
                    </a:lnTo>
                    <a:lnTo>
                      <a:pt x="14185" y="39456"/>
                    </a:lnTo>
                    <a:lnTo>
                      <a:pt x="14215" y="39563"/>
                    </a:lnTo>
                    <a:lnTo>
                      <a:pt x="14246" y="39669"/>
                    </a:lnTo>
                    <a:lnTo>
                      <a:pt x="14276" y="39776"/>
                    </a:lnTo>
                    <a:cubicBezTo>
                      <a:pt x="14291" y="39791"/>
                      <a:pt x="14291" y="39822"/>
                      <a:pt x="14291" y="39837"/>
                    </a:cubicBezTo>
                    <a:cubicBezTo>
                      <a:pt x="14307" y="39883"/>
                      <a:pt x="14322" y="39913"/>
                      <a:pt x="14352" y="39944"/>
                    </a:cubicBezTo>
                    <a:lnTo>
                      <a:pt x="14352" y="39959"/>
                    </a:lnTo>
                    <a:cubicBezTo>
                      <a:pt x="14383" y="40005"/>
                      <a:pt x="14398" y="40050"/>
                      <a:pt x="14429" y="40096"/>
                    </a:cubicBezTo>
                    <a:cubicBezTo>
                      <a:pt x="14444" y="40126"/>
                      <a:pt x="14459" y="40157"/>
                      <a:pt x="14474" y="40187"/>
                    </a:cubicBezTo>
                    <a:cubicBezTo>
                      <a:pt x="14505" y="40248"/>
                      <a:pt x="14535" y="40309"/>
                      <a:pt x="14566" y="40370"/>
                    </a:cubicBezTo>
                    <a:cubicBezTo>
                      <a:pt x="14642" y="40523"/>
                      <a:pt x="14733" y="40690"/>
                      <a:pt x="14810" y="40843"/>
                    </a:cubicBezTo>
                    <a:lnTo>
                      <a:pt x="14779" y="40766"/>
                    </a:lnTo>
                    <a:cubicBezTo>
                      <a:pt x="14749" y="40675"/>
                      <a:pt x="14733" y="40568"/>
                      <a:pt x="14703" y="40477"/>
                    </a:cubicBezTo>
                    <a:lnTo>
                      <a:pt x="14672" y="40431"/>
                    </a:lnTo>
                    <a:cubicBezTo>
                      <a:pt x="14672" y="40385"/>
                      <a:pt x="14657" y="40355"/>
                      <a:pt x="14642" y="40309"/>
                    </a:cubicBezTo>
                    <a:lnTo>
                      <a:pt x="14627" y="40294"/>
                    </a:lnTo>
                    <a:cubicBezTo>
                      <a:pt x="14611" y="40248"/>
                      <a:pt x="14596" y="40203"/>
                      <a:pt x="14581" y="40142"/>
                    </a:cubicBezTo>
                    <a:lnTo>
                      <a:pt x="14566" y="40096"/>
                    </a:lnTo>
                    <a:cubicBezTo>
                      <a:pt x="14551" y="40065"/>
                      <a:pt x="14535" y="40035"/>
                      <a:pt x="14520" y="40005"/>
                    </a:cubicBezTo>
                    <a:lnTo>
                      <a:pt x="14520" y="39974"/>
                    </a:lnTo>
                    <a:lnTo>
                      <a:pt x="14490" y="39928"/>
                    </a:lnTo>
                    <a:cubicBezTo>
                      <a:pt x="14490" y="39913"/>
                      <a:pt x="14474" y="39883"/>
                      <a:pt x="14474" y="39867"/>
                    </a:cubicBezTo>
                    <a:lnTo>
                      <a:pt x="14444" y="39822"/>
                    </a:lnTo>
                    <a:cubicBezTo>
                      <a:pt x="14444" y="39791"/>
                      <a:pt x="14429" y="39776"/>
                      <a:pt x="14429" y="39746"/>
                    </a:cubicBezTo>
                    <a:lnTo>
                      <a:pt x="14413" y="39715"/>
                    </a:lnTo>
                    <a:lnTo>
                      <a:pt x="14413" y="39700"/>
                    </a:lnTo>
                    <a:cubicBezTo>
                      <a:pt x="14398" y="39685"/>
                      <a:pt x="14398" y="39669"/>
                      <a:pt x="14398" y="39654"/>
                    </a:cubicBezTo>
                    <a:cubicBezTo>
                      <a:pt x="14383" y="39624"/>
                      <a:pt x="14383" y="39608"/>
                      <a:pt x="14368" y="39578"/>
                    </a:cubicBezTo>
                    <a:cubicBezTo>
                      <a:pt x="14368" y="39547"/>
                      <a:pt x="14352" y="39517"/>
                      <a:pt x="14352" y="39487"/>
                    </a:cubicBezTo>
                    <a:cubicBezTo>
                      <a:pt x="14337" y="39426"/>
                      <a:pt x="14307" y="39365"/>
                      <a:pt x="14291" y="39319"/>
                    </a:cubicBezTo>
                    <a:lnTo>
                      <a:pt x="14276" y="39258"/>
                    </a:lnTo>
                    <a:cubicBezTo>
                      <a:pt x="14261" y="39197"/>
                      <a:pt x="14246" y="39136"/>
                      <a:pt x="14231" y="39075"/>
                    </a:cubicBezTo>
                    <a:cubicBezTo>
                      <a:pt x="14231" y="39060"/>
                      <a:pt x="14215" y="39045"/>
                      <a:pt x="14215" y="39029"/>
                    </a:cubicBezTo>
                    <a:cubicBezTo>
                      <a:pt x="14307" y="38969"/>
                      <a:pt x="14383" y="38923"/>
                      <a:pt x="14474" y="38862"/>
                    </a:cubicBezTo>
                    <a:cubicBezTo>
                      <a:pt x="14490" y="38847"/>
                      <a:pt x="14490" y="38847"/>
                      <a:pt x="14505" y="38831"/>
                    </a:cubicBezTo>
                    <a:cubicBezTo>
                      <a:pt x="14566" y="38786"/>
                      <a:pt x="14627" y="38740"/>
                      <a:pt x="14688" y="38694"/>
                    </a:cubicBezTo>
                    <a:lnTo>
                      <a:pt x="14703" y="38725"/>
                    </a:lnTo>
                    <a:cubicBezTo>
                      <a:pt x="14718" y="38740"/>
                      <a:pt x="14733" y="38770"/>
                      <a:pt x="14764" y="38801"/>
                    </a:cubicBezTo>
                    <a:cubicBezTo>
                      <a:pt x="14764" y="38816"/>
                      <a:pt x="14779" y="38831"/>
                      <a:pt x="14779" y="38847"/>
                    </a:cubicBezTo>
                    <a:cubicBezTo>
                      <a:pt x="14810" y="38892"/>
                      <a:pt x="14825" y="38923"/>
                      <a:pt x="14855" y="38969"/>
                    </a:cubicBezTo>
                    <a:cubicBezTo>
                      <a:pt x="14886" y="39029"/>
                      <a:pt x="14931" y="39090"/>
                      <a:pt x="14977" y="39151"/>
                    </a:cubicBezTo>
                    <a:cubicBezTo>
                      <a:pt x="15008" y="39212"/>
                      <a:pt x="15053" y="39273"/>
                      <a:pt x="15099" y="39334"/>
                    </a:cubicBezTo>
                    <a:cubicBezTo>
                      <a:pt x="15069" y="39197"/>
                      <a:pt x="15023" y="39075"/>
                      <a:pt x="14962" y="38908"/>
                    </a:cubicBezTo>
                    <a:cubicBezTo>
                      <a:pt x="14947" y="38877"/>
                      <a:pt x="14916" y="38831"/>
                      <a:pt x="14901" y="38801"/>
                    </a:cubicBezTo>
                    <a:cubicBezTo>
                      <a:pt x="14886" y="38755"/>
                      <a:pt x="14870" y="38725"/>
                      <a:pt x="14855" y="38694"/>
                    </a:cubicBezTo>
                    <a:lnTo>
                      <a:pt x="14840" y="38664"/>
                    </a:lnTo>
                    <a:lnTo>
                      <a:pt x="14810" y="38633"/>
                    </a:lnTo>
                    <a:lnTo>
                      <a:pt x="14810" y="38603"/>
                    </a:lnTo>
                    <a:cubicBezTo>
                      <a:pt x="14886" y="38542"/>
                      <a:pt x="14962" y="38481"/>
                      <a:pt x="15038" y="38420"/>
                    </a:cubicBezTo>
                    <a:lnTo>
                      <a:pt x="15038" y="38405"/>
                    </a:lnTo>
                    <a:lnTo>
                      <a:pt x="15053" y="38420"/>
                    </a:lnTo>
                    <a:lnTo>
                      <a:pt x="15099" y="38481"/>
                    </a:lnTo>
                    <a:lnTo>
                      <a:pt x="15145" y="38542"/>
                    </a:lnTo>
                    <a:cubicBezTo>
                      <a:pt x="15160" y="38557"/>
                      <a:pt x="15175" y="38588"/>
                      <a:pt x="15190" y="38603"/>
                    </a:cubicBezTo>
                    <a:lnTo>
                      <a:pt x="15206" y="38633"/>
                    </a:lnTo>
                    <a:lnTo>
                      <a:pt x="15221" y="38633"/>
                    </a:lnTo>
                    <a:cubicBezTo>
                      <a:pt x="15236" y="38664"/>
                      <a:pt x="15251" y="38679"/>
                      <a:pt x="15267" y="38694"/>
                    </a:cubicBezTo>
                    <a:lnTo>
                      <a:pt x="15343" y="38770"/>
                    </a:lnTo>
                    <a:lnTo>
                      <a:pt x="15373" y="38816"/>
                    </a:lnTo>
                    <a:cubicBezTo>
                      <a:pt x="15388" y="38831"/>
                      <a:pt x="15404" y="38847"/>
                      <a:pt x="15434" y="38862"/>
                    </a:cubicBezTo>
                    <a:lnTo>
                      <a:pt x="15434" y="38877"/>
                    </a:lnTo>
                    <a:cubicBezTo>
                      <a:pt x="15495" y="38938"/>
                      <a:pt x="15556" y="38999"/>
                      <a:pt x="15617" y="39060"/>
                    </a:cubicBezTo>
                    <a:cubicBezTo>
                      <a:pt x="15678" y="39121"/>
                      <a:pt x="15739" y="39167"/>
                      <a:pt x="15800" y="39228"/>
                    </a:cubicBezTo>
                    <a:cubicBezTo>
                      <a:pt x="15861" y="39288"/>
                      <a:pt x="15922" y="39334"/>
                      <a:pt x="15967" y="39380"/>
                    </a:cubicBezTo>
                    <a:cubicBezTo>
                      <a:pt x="16013" y="39426"/>
                      <a:pt x="16059" y="39471"/>
                      <a:pt x="16105" y="39502"/>
                    </a:cubicBezTo>
                    <a:lnTo>
                      <a:pt x="16135" y="39532"/>
                    </a:lnTo>
                    <a:cubicBezTo>
                      <a:pt x="16166" y="39547"/>
                      <a:pt x="16181" y="39563"/>
                      <a:pt x="16196" y="39578"/>
                    </a:cubicBezTo>
                    <a:lnTo>
                      <a:pt x="16226" y="39608"/>
                    </a:lnTo>
                    <a:lnTo>
                      <a:pt x="16257" y="39624"/>
                    </a:lnTo>
                    <a:cubicBezTo>
                      <a:pt x="16272" y="39639"/>
                      <a:pt x="16287" y="39654"/>
                      <a:pt x="16303" y="39669"/>
                    </a:cubicBezTo>
                    <a:lnTo>
                      <a:pt x="16333" y="39685"/>
                    </a:lnTo>
                    <a:cubicBezTo>
                      <a:pt x="16394" y="39715"/>
                      <a:pt x="16440" y="39761"/>
                      <a:pt x="16501" y="39791"/>
                    </a:cubicBezTo>
                    <a:lnTo>
                      <a:pt x="16546" y="39822"/>
                    </a:lnTo>
                    <a:lnTo>
                      <a:pt x="16638" y="39867"/>
                    </a:lnTo>
                    <a:cubicBezTo>
                      <a:pt x="16653" y="39883"/>
                      <a:pt x="16668" y="39898"/>
                      <a:pt x="16699" y="39898"/>
                    </a:cubicBezTo>
                    <a:lnTo>
                      <a:pt x="16729" y="39913"/>
                    </a:lnTo>
                    <a:cubicBezTo>
                      <a:pt x="16866" y="39989"/>
                      <a:pt x="17019" y="40065"/>
                      <a:pt x="17156" y="40126"/>
                    </a:cubicBezTo>
                    <a:cubicBezTo>
                      <a:pt x="17217" y="40157"/>
                      <a:pt x="17278" y="40172"/>
                      <a:pt x="17339" y="40203"/>
                    </a:cubicBezTo>
                    <a:lnTo>
                      <a:pt x="17369" y="40218"/>
                    </a:lnTo>
                    <a:cubicBezTo>
                      <a:pt x="17400" y="40218"/>
                      <a:pt x="17430" y="40233"/>
                      <a:pt x="17445" y="40233"/>
                    </a:cubicBezTo>
                    <a:lnTo>
                      <a:pt x="17506" y="40264"/>
                    </a:lnTo>
                    <a:lnTo>
                      <a:pt x="17567" y="40279"/>
                    </a:lnTo>
                    <a:cubicBezTo>
                      <a:pt x="17598" y="40279"/>
                      <a:pt x="17613" y="40294"/>
                      <a:pt x="17643" y="40294"/>
                    </a:cubicBezTo>
                    <a:lnTo>
                      <a:pt x="17674" y="40294"/>
                    </a:lnTo>
                    <a:cubicBezTo>
                      <a:pt x="17689" y="40309"/>
                      <a:pt x="17689" y="40309"/>
                      <a:pt x="17704" y="40309"/>
                    </a:cubicBezTo>
                    <a:lnTo>
                      <a:pt x="17765" y="40309"/>
                    </a:lnTo>
                    <a:cubicBezTo>
                      <a:pt x="17841" y="40325"/>
                      <a:pt x="17918" y="40340"/>
                      <a:pt x="17994" y="40340"/>
                    </a:cubicBezTo>
                    <a:cubicBezTo>
                      <a:pt x="17948" y="40325"/>
                      <a:pt x="17887" y="40309"/>
                      <a:pt x="17841" y="40309"/>
                    </a:cubicBezTo>
                    <a:cubicBezTo>
                      <a:pt x="17811" y="40294"/>
                      <a:pt x="17765" y="40279"/>
                      <a:pt x="17735" y="40279"/>
                    </a:cubicBezTo>
                    <a:lnTo>
                      <a:pt x="17704" y="40264"/>
                    </a:lnTo>
                    <a:cubicBezTo>
                      <a:pt x="17689" y="40264"/>
                      <a:pt x="17659" y="40248"/>
                      <a:pt x="17643" y="40248"/>
                    </a:cubicBezTo>
                    <a:lnTo>
                      <a:pt x="17628" y="40233"/>
                    </a:lnTo>
                    <a:lnTo>
                      <a:pt x="17598" y="40233"/>
                    </a:lnTo>
                    <a:cubicBezTo>
                      <a:pt x="17552" y="40203"/>
                      <a:pt x="17506" y="40187"/>
                      <a:pt x="17461" y="40172"/>
                    </a:cubicBezTo>
                    <a:lnTo>
                      <a:pt x="17354" y="40126"/>
                    </a:lnTo>
                    <a:cubicBezTo>
                      <a:pt x="17339" y="40111"/>
                      <a:pt x="17308" y="40096"/>
                      <a:pt x="17278" y="40081"/>
                    </a:cubicBezTo>
                    <a:lnTo>
                      <a:pt x="17171" y="40020"/>
                    </a:lnTo>
                    <a:lnTo>
                      <a:pt x="17064" y="39959"/>
                    </a:lnTo>
                    <a:lnTo>
                      <a:pt x="16943" y="39898"/>
                    </a:lnTo>
                    <a:lnTo>
                      <a:pt x="16882" y="39852"/>
                    </a:lnTo>
                    <a:cubicBezTo>
                      <a:pt x="16836" y="39837"/>
                      <a:pt x="16805" y="39822"/>
                      <a:pt x="16760" y="39791"/>
                    </a:cubicBezTo>
                    <a:lnTo>
                      <a:pt x="16699" y="39761"/>
                    </a:lnTo>
                    <a:lnTo>
                      <a:pt x="16623" y="39700"/>
                    </a:lnTo>
                    <a:lnTo>
                      <a:pt x="16546" y="39654"/>
                    </a:lnTo>
                    <a:cubicBezTo>
                      <a:pt x="16531" y="39639"/>
                      <a:pt x="16516" y="39624"/>
                      <a:pt x="16485" y="39608"/>
                    </a:cubicBezTo>
                    <a:lnTo>
                      <a:pt x="16470" y="39593"/>
                    </a:lnTo>
                    <a:lnTo>
                      <a:pt x="16425" y="39563"/>
                    </a:lnTo>
                    <a:lnTo>
                      <a:pt x="16409" y="39547"/>
                    </a:lnTo>
                    <a:lnTo>
                      <a:pt x="16394" y="39532"/>
                    </a:lnTo>
                    <a:cubicBezTo>
                      <a:pt x="16333" y="39487"/>
                      <a:pt x="16287" y="39456"/>
                      <a:pt x="16242" y="39410"/>
                    </a:cubicBezTo>
                    <a:cubicBezTo>
                      <a:pt x="16135" y="39334"/>
                      <a:pt x="16028" y="39243"/>
                      <a:pt x="15907" y="39121"/>
                    </a:cubicBezTo>
                    <a:cubicBezTo>
                      <a:pt x="15785" y="39014"/>
                      <a:pt x="15663" y="38892"/>
                      <a:pt x="15556" y="38786"/>
                    </a:cubicBezTo>
                    <a:cubicBezTo>
                      <a:pt x="15495" y="38725"/>
                      <a:pt x="15419" y="38649"/>
                      <a:pt x="15358" y="38588"/>
                    </a:cubicBezTo>
                    <a:lnTo>
                      <a:pt x="15312" y="38542"/>
                    </a:lnTo>
                    <a:cubicBezTo>
                      <a:pt x="15267" y="38496"/>
                      <a:pt x="15236" y="38466"/>
                      <a:pt x="15206" y="38420"/>
                    </a:cubicBezTo>
                    <a:lnTo>
                      <a:pt x="15175" y="38374"/>
                    </a:lnTo>
                    <a:lnTo>
                      <a:pt x="15114" y="38313"/>
                    </a:lnTo>
                    <a:cubicBezTo>
                      <a:pt x="15129" y="38313"/>
                      <a:pt x="15129" y="38298"/>
                      <a:pt x="15145" y="38283"/>
                    </a:cubicBezTo>
                    <a:cubicBezTo>
                      <a:pt x="15160" y="38283"/>
                      <a:pt x="15160" y="38268"/>
                      <a:pt x="15175" y="38252"/>
                    </a:cubicBezTo>
                    <a:cubicBezTo>
                      <a:pt x="15267" y="38146"/>
                      <a:pt x="15358" y="38039"/>
                      <a:pt x="15449" y="37917"/>
                    </a:cubicBezTo>
                    <a:close/>
                    <a:moveTo>
                      <a:pt x="10772" y="38999"/>
                    </a:moveTo>
                    <a:lnTo>
                      <a:pt x="10787" y="39029"/>
                    </a:lnTo>
                    <a:cubicBezTo>
                      <a:pt x="10848" y="39060"/>
                      <a:pt x="10894" y="39106"/>
                      <a:pt x="10924" y="39136"/>
                    </a:cubicBezTo>
                    <a:cubicBezTo>
                      <a:pt x="11016" y="39212"/>
                      <a:pt x="11122" y="39258"/>
                      <a:pt x="11229" y="39304"/>
                    </a:cubicBezTo>
                    <a:cubicBezTo>
                      <a:pt x="11320" y="39349"/>
                      <a:pt x="11427" y="39380"/>
                      <a:pt x="11564" y="39410"/>
                    </a:cubicBezTo>
                    <a:cubicBezTo>
                      <a:pt x="11579" y="39410"/>
                      <a:pt x="11610" y="39410"/>
                      <a:pt x="11640" y="39426"/>
                    </a:cubicBezTo>
                    <a:lnTo>
                      <a:pt x="11686" y="39426"/>
                    </a:lnTo>
                    <a:cubicBezTo>
                      <a:pt x="11656" y="39456"/>
                      <a:pt x="11640" y="39471"/>
                      <a:pt x="11625" y="39487"/>
                    </a:cubicBezTo>
                    <a:lnTo>
                      <a:pt x="11579" y="39532"/>
                    </a:lnTo>
                    <a:lnTo>
                      <a:pt x="11503" y="39624"/>
                    </a:lnTo>
                    <a:lnTo>
                      <a:pt x="11442" y="39685"/>
                    </a:lnTo>
                    <a:lnTo>
                      <a:pt x="11427" y="39700"/>
                    </a:lnTo>
                    <a:cubicBezTo>
                      <a:pt x="11412" y="39730"/>
                      <a:pt x="11397" y="39746"/>
                      <a:pt x="11366" y="39761"/>
                    </a:cubicBezTo>
                    <a:cubicBezTo>
                      <a:pt x="11351" y="39776"/>
                      <a:pt x="11320" y="39806"/>
                      <a:pt x="11290" y="39822"/>
                    </a:cubicBezTo>
                    <a:lnTo>
                      <a:pt x="11260" y="39852"/>
                    </a:lnTo>
                    <a:lnTo>
                      <a:pt x="11168" y="39913"/>
                    </a:lnTo>
                    <a:lnTo>
                      <a:pt x="11138" y="39944"/>
                    </a:lnTo>
                    <a:lnTo>
                      <a:pt x="11092" y="39974"/>
                    </a:lnTo>
                    <a:cubicBezTo>
                      <a:pt x="11046" y="40005"/>
                      <a:pt x="11016" y="40020"/>
                      <a:pt x="10955" y="40050"/>
                    </a:cubicBezTo>
                    <a:cubicBezTo>
                      <a:pt x="10879" y="40096"/>
                      <a:pt x="10772" y="40142"/>
                      <a:pt x="10681" y="40172"/>
                    </a:cubicBezTo>
                    <a:lnTo>
                      <a:pt x="10665" y="40187"/>
                    </a:lnTo>
                    <a:lnTo>
                      <a:pt x="10604" y="40203"/>
                    </a:lnTo>
                    <a:lnTo>
                      <a:pt x="10559" y="40233"/>
                    </a:lnTo>
                    <a:cubicBezTo>
                      <a:pt x="10528" y="40248"/>
                      <a:pt x="10483" y="40264"/>
                      <a:pt x="10452" y="40279"/>
                    </a:cubicBezTo>
                    <a:lnTo>
                      <a:pt x="10437" y="40279"/>
                    </a:lnTo>
                    <a:cubicBezTo>
                      <a:pt x="10300" y="40340"/>
                      <a:pt x="10178" y="40416"/>
                      <a:pt x="10056" y="40492"/>
                    </a:cubicBezTo>
                    <a:cubicBezTo>
                      <a:pt x="10010" y="40523"/>
                      <a:pt x="9964" y="40538"/>
                      <a:pt x="9934" y="40568"/>
                    </a:cubicBezTo>
                    <a:cubicBezTo>
                      <a:pt x="9904" y="40584"/>
                      <a:pt x="9888" y="40599"/>
                      <a:pt x="9858" y="40599"/>
                    </a:cubicBezTo>
                    <a:lnTo>
                      <a:pt x="9827" y="40629"/>
                    </a:lnTo>
                    <a:lnTo>
                      <a:pt x="9782" y="40644"/>
                    </a:lnTo>
                    <a:lnTo>
                      <a:pt x="9736" y="40660"/>
                    </a:lnTo>
                    <a:cubicBezTo>
                      <a:pt x="9736" y="40675"/>
                      <a:pt x="9721" y="40675"/>
                      <a:pt x="9721" y="40675"/>
                    </a:cubicBezTo>
                    <a:lnTo>
                      <a:pt x="9705" y="40690"/>
                    </a:lnTo>
                    <a:cubicBezTo>
                      <a:pt x="9690" y="40690"/>
                      <a:pt x="9675" y="40690"/>
                      <a:pt x="9645" y="40705"/>
                    </a:cubicBezTo>
                    <a:cubicBezTo>
                      <a:pt x="9614" y="40721"/>
                      <a:pt x="9568" y="40736"/>
                      <a:pt x="9538" y="40751"/>
                    </a:cubicBezTo>
                    <a:cubicBezTo>
                      <a:pt x="9507" y="40751"/>
                      <a:pt x="9477" y="40766"/>
                      <a:pt x="9446" y="40782"/>
                    </a:cubicBezTo>
                    <a:lnTo>
                      <a:pt x="9401" y="40797"/>
                    </a:lnTo>
                    <a:cubicBezTo>
                      <a:pt x="9370" y="40797"/>
                      <a:pt x="9340" y="40812"/>
                      <a:pt x="9309" y="40812"/>
                    </a:cubicBezTo>
                    <a:lnTo>
                      <a:pt x="9264" y="40827"/>
                    </a:lnTo>
                    <a:cubicBezTo>
                      <a:pt x="9233" y="40843"/>
                      <a:pt x="9187" y="40843"/>
                      <a:pt x="9157" y="40858"/>
                    </a:cubicBezTo>
                    <a:lnTo>
                      <a:pt x="9142" y="40858"/>
                    </a:lnTo>
                    <a:cubicBezTo>
                      <a:pt x="9111" y="40873"/>
                      <a:pt x="9096" y="40873"/>
                      <a:pt x="9081" y="40873"/>
                    </a:cubicBezTo>
                    <a:cubicBezTo>
                      <a:pt x="9050" y="40888"/>
                      <a:pt x="9020" y="40888"/>
                      <a:pt x="8989" y="40888"/>
                    </a:cubicBezTo>
                    <a:cubicBezTo>
                      <a:pt x="9035" y="40903"/>
                      <a:pt x="9081" y="40903"/>
                      <a:pt x="9127" y="40903"/>
                    </a:cubicBezTo>
                    <a:lnTo>
                      <a:pt x="9233" y="40903"/>
                    </a:lnTo>
                    <a:cubicBezTo>
                      <a:pt x="9309" y="40888"/>
                      <a:pt x="9386" y="40888"/>
                      <a:pt x="9462" y="40858"/>
                    </a:cubicBezTo>
                    <a:cubicBezTo>
                      <a:pt x="9507" y="40858"/>
                      <a:pt x="9553" y="40843"/>
                      <a:pt x="9599" y="40827"/>
                    </a:cubicBezTo>
                    <a:lnTo>
                      <a:pt x="9645" y="40827"/>
                    </a:lnTo>
                    <a:lnTo>
                      <a:pt x="9645" y="40812"/>
                    </a:lnTo>
                    <a:cubicBezTo>
                      <a:pt x="9660" y="40812"/>
                      <a:pt x="9675" y="40812"/>
                      <a:pt x="9690" y="40797"/>
                    </a:cubicBezTo>
                    <a:cubicBezTo>
                      <a:pt x="9782" y="40766"/>
                      <a:pt x="9843" y="40736"/>
                      <a:pt x="9904" y="40705"/>
                    </a:cubicBezTo>
                    <a:lnTo>
                      <a:pt x="10102" y="40584"/>
                    </a:lnTo>
                    <a:cubicBezTo>
                      <a:pt x="10163" y="40538"/>
                      <a:pt x="10223" y="40507"/>
                      <a:pt x="10284" y="40477"/>
                    </a:cubicBezTo>
                    <a:cubicBezTo>
                      <a:pt x="10345" y="40431"/>
                      <a:pt x="10422" y="40401"/>
                      <a:pt x="10483" y="40370"/>
                    </a:cubicBezTo>
                    <a:lnTo>
                      <a:pt x="10498" y="40370"/>
                    </a:lnTo>
                    <a:cubicBezTo>
                      <a:pt x="10528" y="40355"/>
                      <a:pt x="10559" y="40340"/>
                      <a:pt x="10589" y="40325"/>
                    </a:cubicBezTo>
                    <a:lnTo>
                      <a:pt x="10650" y="40309"/>
                    </a:lnTo>
                    <a:lnTo>
                      <a:pt x="10696" y="40279"/>
                    </a:lnTo>
                    <a:lnTo>
                      <a:pt x="10726" y="40264"/>
                    </a:lnTo>
                    <a:cubicBezTo>
                      <a:pt x="10818" y="40233"/>
                      <a:pt x="10909" y="40203"/>
                      <a:pt x="10985" y="40157"/>
                    </a:cubicBezTo>
                    <a:cubicBezTo>
                      <a:pt x="11031" y="40126"/>
                      <a:pt x="11077" y="40111"/>
                      <a:pt x="11107" y="40081"/>
                    </a:cubicBezTo>
                    <a:lnTo>
                      <a:pt x="11168" y="40035"/>
                    </a:lnTo>
                    <a:lnTo>
                      <a:pt x="11183" y="40020"/>
                    </a:lnTo>
                    <a:cubicBezTo>
                      <a:pt x="11199" y="40005"/>
                      <a:pt x="11229" y="39989"/>
                      <a:pt x="11244" y="39974"/>
                    </a:cubicBezTo>
                    <a:lnTo>
                      <a:pt x="11290" y="39928"/>
                    </a:lnTo>
                    <a:lnTo>
                      <a:pt x="11397" y="39852"/>
                    </a:lnTo>
                    <a:cubicBezTo>
                      <a:pt x="11412" y="39837"/>
                      <a:pt x="11442" y="39806"/>
                      <a:pt x="11458" y="39791"/>
                    </a:cubicBezTo>
                    <a:lnTo>
                      <a:pt x="11473" y="39761"/>
                    </a:lnTo>
                    <a:cubicBezTo>
                      <a:pt x="11488" y="39761"/>
                      <a:pt x="11488" y="39746"/>
                      <a:pt x="11488" y="39746"/>
                    </a:cubicBezTo>
                    <a:lnTo>
                      <a:pt x="11534" y="39700"/>
                    </a:lnTo>
                    <a:lnTo>
                      <a:pt x="11564" y="39669"/>
                    </a:lnTo>
                    <a:cubicBezTo>
                      <a:pt x="11595" y="39639"/>
                      <a:pt x="11625" y="39608"/>
                      <a:pt x="11656" y="39563"/>
                    </a:cubicBezTo>
                    <a:lnTo>
                      <a:pt x="11671" y="39547"/>
                    </a:lnTo>
                    <a:lnTo>
                      <a:pt x="11717" y="39502"/>
                    </a:lnTo>
                    <a:cubicBezTo>
                      <a:pt x="11717" y="39487"/>
                      <a:pt x="11732" y="39471"/>
                      <a:pt x="11747" y="39471"/>
                    </a:cubicBezTo>
                    <a:cubicBezTo>
                      <a:pt x="11747" y="39456"/>
                      <a:pt x="11762" y="39441"/>
                      <a:pt x="11762" y="39441"/>
                    </a:cubicBezTo>
                    <a:cubicBezTo>
                      <a:pt x="11839" y="39441"/>
                      <a:pt x="11899" y="39456"/>
                      <a:pt x="11960" y="39456"/>
                    </a:cubicBezTo>
                    <a:lnTo>
                      <a:pt x="12052" y="39456"/>
                    </a:lnTo>
                    <a:cubicBezTo>
                      <a:pt x="12082" y="39471"/>
                      <a:pt x="12128" y="39471"/>
                      <a:pt x="12174" y="39471"/>
                    </a:cubicBezTo>
                    <a:lnTo>
                      <a:pt x="12189" y="39471"/>
                    </a:lnTo>
                    <a:lnTo>
                      <a:pt x="12189" y="39487"/>
                    </a:lnTo>
                    <a:cubicBezTo>
                      <a:pt x="12158" y="39532"/>
                      <a:pt x="12128" y="39563"/>
                      <a:pt x="12098" y="39608"/>
                    </a:cubicBezTo>
                    <a:lnTo>
                      <a:pt x="12082" y="39639"/>
                    </a:lnTo>
                    <a:lnTo>
                      <a:pt x="12037" y="39700"/>
                    </a:lnTo>
                    <a:cubicBezTo>
                      <a:pt x="12021" y="39730"/>
                      <a:pt x="11991" y="39776"/>
                      <a:pt x="11960" y="39822"/>
                    </a:cubicBezTo>
                    <a:lnTo>
                      <a:pt x="11945" y="39852"/>
                    </a:lnTo>
                    <a:cubicBezTo>
                      <a:pt x="11930" y="39867"/>
                      <a:pt x="11915" y="39883"/>
                      <a:pt x="11899" y="39913"/>
                    </a:cubicBezTo>
                    <a:lnTo>
                      <a:pt x="11854" y="39959"/>
                    </a:lnTo>
                    <a:lnTo>
                      <a:pt x="11823" y="39989"/>
                    </a:lnTo>
                    <a:cubicBezTo>
                      <a:pt x="11778" y="40050"/>
                      <a:pt x="11732" y="40111"/>
                      <a:pt x="11671" y="40157"/>
                    </a:cubicBezTo>
                    <a:cubicBezTo>
                      <a:pt x="11625" y="40203"/>
                      <a:pt x="11579" y="40248"/>
                      <a:pt x="11534" y="40294"/>
                    </a:cubicBezTo>
                    <a:lnTo>
                      <a:pt x="11503" y="40325"/>
                    </a:lnTo>
                    <a:cubicBezTo>
                      <a:pt x="11458" y="40370"/>
                      <a:pt x="11412" y="40431"/>
                      <a:pt x="11366" y="40477"/>
                    </a:cubicBezTo>
                    <a:cubicBezTo>
                      <a:pt x="11366" y="40492"/>
                      <a:pt x="11351" y="40492"/>
                      <a:pt x="11351" y="40507"/>
                    </a:cubicBezTo>
                    <a:cubicBezTo>
                      <a:pt x="11305" y="40553"/>
                      <a:pt x="11244" y="40599"/>
                      <a:pt x="11199" y="40660"/>
                    </a:cubicBezTo>
                    <a:cubicBezTo>
                      <a:pt x="11153" y="40721"/>
                      <a:pt x="11107" y="40766"/>
                      <a:pt x="11061" y="40812"/>
                    </a:cubicBezTo>
                    <a:lnTo>
                      <a:pt x="10985" y="40919"/>
                    </a:lnTo>
                    <a:cubicBezTo>
                      <a:pt x="10970" y="40934"/>
                      <a:pt x="10955" y="40949"/>
                      <a:pt x="10924" y="40964"/>
                    </a:cubicBezTo>
                    <a:cubicBezTo>
                      <a:pt x="10909" y="40995"/>
                      <a:pt x="10909" y="41010"/>
                      <a:pt x="10894" y="41025"/>
                    </a:cubicBezTo>
                    <a:lnTo>
                      <a:pt x="10863" y="41041"/>
                    </a:lnTo>
                    <a:cubicBezTo>
                      <a:pt x="10863" y="41056"/>
                      <a:pt x="10848" y="41071"/>
                      <a:pt x="10833" y="41071"/>
                    </a:cubicBezTo>
                    <a:lnTo>
                      <a:pt x="10818" y="41086"/>
                    </a:lnTo>
                    <a:lnTo>
                      <a:pt x="10802" y="41102"/>
                    </a:lnTo>
                    <a:lnTo>
                      <a:pt x="10787" y="41117"/>
                    </a:lnTo>
                    <a:lnTo>
                      <a:pt x="10772" y="41132"/>
                    </a:lnTo>
                    <a:lnTo>
                      <a:pt x="10726" y="41193"/>
                    </a:lnTo>
                    <a:cubicBezTo>
                      <a:pt x="10711" y="41193"/>
                      <a:pt x="10696" y="41208"/>
                      <a:pt x="10681" y="41223"/>
                    </a:cubicBezTo>
                    <a:lnTo>
                      <a:pt x="10589" y="41284"/>
                    </a:lnTo>
                    <a:lnTo>
                      <a:pt x="10559" y="41315"/>
                    </a:lnTo>
                    <a:cubicBezTo>
                      <a:pt x="10498" y="41361"/>
                      <a:pt x="10422" y="41421"/>
                      <a:pt x="10345" y="41467"/>
                    </a:cubicBezTo>
                    <a:cubicBezTo>
                      <a:pt x="10254" y="41528"/>
                      <a:pt x="10147" y="41604"/>
                      <a:pt x="10056" y="41680"/>
                    </a:cubicBezTo>
                    <a:lnTo>
                      <a:pt x="10025" y="41696"/>
                    </a:lnTo>
                    <a:lnTo>
                      <a:pt x="10010" y="41711"/>
                    </a:lnTo>
                    <a:cubicBezTo>
                      <a:pt x="9995" y="41711"/>
                      <a:pt x="9980" y="41726"/>
                      <a:pt x="9964" y="41741"/>
                    </a:cubicBezTo>
                    <a:lnTo>
                      <a:pt x="9934" y="41757"/>
                    </a:lnTo>
                    <a:cubicBezTo>
                      <a:pt x="9919" y="41772"/>
                      <a:pt x="9888" y="41787"/>
                      <a:pt x="9873" y="41802"/>
                    </a:cubicBezTo>
                    <a:lnTo>
                      <a:pt x="9827" y="41818"/>
                    </a:lnTo>
                    <a:cubicBezTo>
                      <a:pt x="9812" y="41833"/>
                      <a:pt x="9782" y="41863"/>
                      <a:pt x="9766" y="41879"/>
                    </a:cubicBezTo>
                    <a:cubicBezTo>
                      <a:pt x="9690" y="41909"/>
                      <a:pt x="9629" y="41955"/>
                      <a:pt x="9553" y="41985"/>
                    </a:cubicBezTo>
                    <a:lnTo>
                      <a:pt x="9538" y="42000"/>
                    </a:lnTo>
                    <a:lnTo>
                      <a:pt x="9523" y="42000"/>
                    </a:lnTo>
                    <a:lnTo>
                      <a:pt x="9523" y="42016"/>
                    </a:lnTo>
                    <a:lnTo>
                      <a:pt x="9477" y="42031"/>
                    </a:lnTo>
                    <a:lnTo>
                      <a:pt x="9462" y="42046"/>
                    </a:lnTo>
                    <a:cubicBezTo>
                      <a:pt x="9446" y="42061"/>
                      <a:pt x="9416" y="42061"/>
                      <a:pt x="9386" y="42077"/>
                    </a:cubicBezTo>
                    <a:cubicBezTo>
                      <a:pt x="9355" y="42092"/>
                      <a:pt x="9325" y="42107"/>
                      <a:pt x="9294" y="42122"/>
                    </a:cubicBezTo>
                    <a:cubicBezTo>
                      <a:pt x="9264" y="42138"/>
                      <a:pt x="9248" y="42138"/>
                      <a:pt x="9218" y="42153"/>
                    </a:cubicBezTo>
                    <a:cubicBezTo>
                      <a:pt x="9248" y="42153"/>
                      <a:pt x="9294" y="42138"/>
                      <a:pt x="9325" y="42138"/>
                    </a:cubicBezTo>
                    <a:cubicBezTo>
                      <a:pt x="9370" y="42122"/>
                      <a:pt x="9416" y="42122"/>
                      <a:pt x="9462" y="42107"/>
                    </a:cubicBezTo>
                    <a:cubicBezTo>
                      <a:pt x="9538" y="42077"/>
                      <a:pt x="9599" y="42061"/>
                      <a:pt x="9675" y="42031"/>
                    </a:cubicBezTo>
                    <a:lnTo>
                      <a:pt x="9690" y="42031"/>
                    </a:lnTo>
                    <a:cubicBezTo>
                      <a:pt x="9721" y="42016"/>
                      <a:pt x="9751" y="42000"/>
                      <a:pt x="9782" y="41985"/>
                    </a:cubicBezTo>
                    <a:cubicBezTo>
                      <a:pt x="9797" y="41970"/>
                      <a:pt x="9827" y="41955"/>
                      <a:pt x="9858" y="41955"/>
                    </a:cubicBezTo>
                    <a:cubicBezTo>
                      <a:pt x="9858" y="41940"/>
                      <a:pt x="9873" y="41940"/>
                      <a:pt x="9888" y="41924"/>
                    </a:cubicBezTo>
                    <a:cubicBezTo>
                      <a:pt x="9949" y="41894"/>
                      <a:pt x="10025" y="41848"/>
                      <a:pt x="10102" y="41802"/>
                    </a:cubicBezTo>
                    <a:cubicBezTo>
                      <a:pt x="10117" y="41787"/>
                      <a:pt x="10147" y="41772"/>
                      <a:pt x="10178" y="41757"/>
                    </a:cubicBezTo>
                    <a:lnTo>
                      <a:pt x="10208" y="41726"/>
                    </a:lnTo>
                    <a:lnTo>
                      <a:pt x="10254" y="41696"/>
                    </a:lnTo>
                    <a:cubicBezTo>
                      <a:pt x="10300" y="41665"/>
                      <a:pt x="10345" y="41635"/>
                      <a:pt x="10391" y="41604"/>
                    </a:cubicBezTo>
                    <a:lnTo>
                      <a:pt x="10437" y="41559"/>
                    </a:lnTo>
                    <a:cubicBezTo>
                      <a:pt x="10467" y="41543"/>
                      <a:pt x="10513" y="41513"/>
                      <a:pt x="10559" y="41482"/>
                    </a:cubicBezTo>
                    <a:lnTo>
                      <a:pt x="10574" y="41467"/>
                    </a:lnTo>
                    <a:lnTo>
                      <a:pt x="10589" y="41452"/>
                    </a:lnTo>
                    <a:lnTo>
                      <a:pt x="10604" y="41437"/>
                    </a:lnTo>
                    <a:lnTo>
                      <a:pt x="10620" y="41437"/>
                    </a:lnTo>
                    <a:lnTo>
                      <a:pt x="10620" y="41421"/>
                    </a:lnTo>
                    <a:lnTo>
                      <a:pt x="10635" y="41421"/>
                    </a:lnTo>
                    <a:cubicBezTo>
                      <a:pt x="10665" y="41391"/>
                      <a:pt x="10696" y="41376"/>
                      <a:pt x="10726" y="41345"/>
                    </a:cubicBezTo>
                    <a:cubicBezTo>
                      <a:pt x="10757" y="41315"/>
                      <a:pt x="10787" y="41300"/>
                      <a:pt x="10818" y="41269"/>
                    </a:cubicBezTo>
                    <a:lnTo>
                      <a:pt x="10833" y="41254"/>
                    </a:lnTo>
                    <a:cubicBezTo>
                      <a:pt x="10833" y="41239"/>
                      <a:pt x="10848" y="41239"/>
                      <a:pt x="10863" y="41223"/>
                    </a:cubicBezTo>
                    <a:lnTo>
                      <a:pt x="10894" y="41193"/>
                    </a:lnTo>
                    <a:lnTo>
                      <a:pt x="10909" y="41178"/>
                    </a:lnTo>
                    <a:cubicBezTo>
                      <a:pt x="10924" y="41147"/>
                      <a:pt x="10955" y="41132"/>
                      <a:pt x="10970" y="41102"/>
                    </a:cubicBezTo>
                    <a:lnTo>
                      <a:pt x="10985" y="41086"/>
                    </a:lnTo>
                    <a:cubicBezTo>
                      <a:pt x="11046" y="41025"/>
                      <a:pt x="11107" y="40964"/>
                      <a:pt x="11153" y="40888"/>
                    </a:cubicBezTo>
                    <a:cubicBezTo>
                      <a:pt x="11199" y="40843"/>
                      <a:pt x="11244" y="40797"/>
                      <a:pt x="11290" y="40736"/>
                    </a:cubicBezTo>
                    <a:cubicBezTo>
                      <a:pt x="11397" y="40629"/>
                      <a:pt x="11503" y="40507"/>
                      <a:pt x="11595" y="40401"/>
                    </a:cubicBezTo>
                    <a:lnTo>
                      <a:pt x="11778" y="40218"/>
                    </a:lnTo>
                    <a:cubicBezTo>
                      <a:pt x="11793" y="40203"/>
                      <a:pt x="11808" y="40172"/>
                      <a:pt x="11823" y="40157"/>
                    </a:cubicBezTo>
                    <a:lnTo>
                      <a:pt x="11839" y="40142"/>
                    </a:lnTo>
                    <a:lnTo>
                      <a:pt x="11869" y="40096"/>
                    </a:lnTo>
                    <a:lnTo>
                      <a:pt x="11884" y="40096"/>
                    </a:lnTo>
                    <a:lnTo>
                      <a:pt x="11884" y="40081"/>
                    </a:lnTo>
                    <a:lnTo>
                      <a:pt x="11915" y="40050"/>
                    </a:lnTo>
                    <a:lnTo>
                      <a:pt x="11930" y="40035"/>
                    </a:lnTo>
                    <a:lnTo>
                      <a:pt x="11930" y="40020"/>
                    </a:lnTo>
                    <a:cubicBezTo>
                      <a:pt x="11945" y="40005"/>
                      <a:pt x="11960" y="39989"/>
                      <a:pt x="11976" y="39959"/>
                    </a:cubicBezTo>
                    <a:lnTo>
                      <a:pt x="12006" y="39913"/>
                    </a:lnTo>
                    <a:lnTo>
                      <a:pt x="12052" y="39852"/>
                    </a:lnTo>
                    <a:cubicBezTo>
                      <a:pt x="12067" y="39837"/>
                      <a:pt x="12082" y="39806"/>
                      <a:pt x="12098" y="39791"/>
                    </a:cubicBezTo>
                    <a:lnTo>
                      <a:pt x="12098" y="39776"/>
                    </a:lnTo>
                    <a:lnTo>
                      <a:pt x="12128" y="39746"/>
                    </a:lnTo>
                    <a:cubicBezTo>
                      <a:pt x="12143" y="39730"/>
                      <a:pt x="12143" y="39700"/>
                      <a:pt x="12158" y="39685"/>
                    </a:cubicBezTo>
                    <a:cubicBezTo>
                      <a:pt x="12204" y="39639"/>
                      <a:pt x="12235" y="39578"/>
                      <a:pt x="12250" y="39532"/>
                    </a:cubicBezTo>
                    <a:lnTo>
                      <a:pt x="12265" y="39532"/>
                    </a:lnTo>
                    <a:lnTo>
                      <a:pt x="12296" y="39487"/>
                    </a:lnTo>
                    <a:lnTo>
                      <a:pt x="12555" y="39487"/>
                    </a:lnTo>
                    <a:cubicBezTo>
                      <a:pt x="12524" y="39532"/>
                      <a:pt x="12494" y="39593"/>
                      <a:pt x="12478" y="39639"/>
                    </a:cubicBezTo>
                    <a:lnTo>
                      <a:pt x="12448" y="39685"/>
                    </a:lnTo>
                    <a:cubicBezTo>
                      <a:pt x="12402" y="39776"/>
                      <a:pt x="12372" y="39837"/>
                      <a:pt x="12326" y="39883"/>
                    </a:cubicBezTo>
                    <a:cubicBezTo>
                      <a:pt x="12326" y="39898"/>
                      <a:pt x="12311" y="39928"/>
                      <a:pt x="12296" y="39944"/>
                    </a:cubicBezTo>
                    <a:cubicBezTo>
                      <a:pt x="12296" y="39959"/>
                      <a:pt x="12280" y="39959"/>
                      <a:pt x="12280" y="39974"/>
                    </a:cubicBezTo>
                    <a:cubicBezTo>
                      <a:pt x="12265" y="39989"/>
                      <a:pt x="12250" y="40005"/>
                      <a:pt x="12250" y="40020"/>
                    </a:cubicBezTo>
                    <a:cubicBezTo>
                      <a:pt x="12219" y="40050"/>
                      <a:pt x="12204" y="40065"/>
                      <a:pt x="12189" y="40096"/>
                    </a:cubicBezTo>
                    <a:lnTo>
                      <a:pt x="12174" y="40126"/>
                    </a:lnTo>
                    <a:cubicBezTo>
                      <a:pt x="12143" y="40157"/>
                      <a:pt x="12128" y="40172"/>
                      <a:pt x="12113" y="40203"/>
                    </a:cubicBezTo>
                    <a:lnTo>
                      <a:pt x="12098" y="40218"/>
                    </a:lnTo>
                    <a:cubicBezTo>
                      <a:pt x="12052" y="40294"/>
                      <a:pt x="11991" y="40370"/>
                      <a:pt x="11945" y="40431"/>
                    </a:cubicBezTo>
                    <a:cubicBezTo>
                      <a:pt x="11884" y="40507"/>
                      <a:pt x="11823" y="40584"/>
                      <a:pt x="11762" y="40675"/>
                    </a:cubicBezTo>
                    <a:cubicBezTo>
                      <a:pt x="11732" y="40721"/>
                      <a:pt x="11717" y="40766"/>
                      <a:pt x="11686" y="40812"/>
                    </a:cubicBezTo>
                    <a:cubicBezTo>
                      <a:pt x="11671" y="40843"/>
                      <a:pt x="11656" y="40873"/>
                      <a:pt x="11640" y="40888"/>
                    </a:cubicBezTo>
                    <a:lnTo>
                      <a:pt x="11610" y="40934"/>
                    </a:lnTo>
                    <a:cubicBezTo>
                      <a:pt x="11579" y="40995"/>
                      <a:pt x="11549" y="41041"/>
                      <a:pt x="11519" y="41102"/>
                    </a:cubicBezTo>
                    <a:cubicBezTo>
                      <a:pt x="11519" y="41117"/>
                      <a:pt x="11503" y="41117"/>
                      <a:pt x="11503" y="41132"/>
                    </a:cubicBezTo>
                    <a:cubicBezTo>
                      <a:pt x="11564" y="41071"/>
                      <a:pt x="11625" y="41025"/>
                      <a:pt x="11686" y="40964"/>
                    </a:cubicBezTo>
                    <a:cubicBezTo>
                      <a:pt x="11717" y="40934"/>
                      <a:pt x="11732" y="40903"/>
                      <a:pt x="11762" y="40873"/>
                    </a:cubicBezTo>
                    <a:cubicBezTo>
                      <a:pt x="11793" y="40858"/>
                      <a:pt x="11808" y="40827"/>
                      <a:pt x="11823" y="40812"/>
                    </a:cubicBezTo>
                    <a:lnTo>
                      <a:pt x="11869" y="40782"/>
                    </a:lnTo>
                    <a:cubicBezTo>
                      <a:pt x="11960" y="40675"/>
                      <a:pt x="12052" y="40584"/>
                      <a:pt x="12143" y="40477"/>
                    </a:cubicBezTo>
                    <a:cubicBezTo>
                      <a:pt x="12189" y="40416"/>
                      <a:pt x="12235" y="40340"/>
                      <a:pt x="12280" y="40279"/>
                    </a:cubicBezTo>
                    <a:lnTo>
                      <a:pt x="12357" y="40142"/>
                    </a:lnTo>
                    <a:lnTo>
                      <a:pt x="12402" y="40065"/>
                    </a:lnTo>
                    <a:cubicBezTo>
                      <a:pt x="12417" y="40050"/>
                      <a:pt x="12417" y="40035"/>
                      <a:pt x="12433" y="40020"/>
                    </a:cubicBezTo>
                    <a:cubicBezTo>
                      <a:pt x="12433" y="40020"/>
                      <a:pt x="12448" y="40005"/>
                      <a:pt x="12448" y="39989"/>
                    </a:cubicBezTo>
                    <a:lnTo>
                      <a:pt x="12463" y="39974"/>
                    </a:lnTo>
                    <a:lnTo>
                      <a:pt x="12494" y="39913"/>
                    </a:lnTo>
                    <a:cubicBezTo>
                      <a:pt x="12494" y="39883"/>
                      <a:pt x="12509" y="39867"/>
                      <a:pt x="12509" y="39852"/>
                    </a:cubicBezTo>
                    <a:lnTo>
                      <a:pt x="12570" y="39746"/>
                    </a:lnTo>
                    <a:lnTo>
                      <a:pt x="12600" y="39669"/>
                    </a:lnTo>
                    <a:lnTo>
                      <a:pt x="12646" y="39593"/>
                    </a:lnTo>
                    <a:cubicBezTo>
                      <a:pt x="12661" y="39563"/>
                      <a:pt x="12661" y="39547"/>
                      <a:pt x="12676" y="39517"/>
                    </a:cubicBezTo>
                    <a:lnTo>
                      <a:pt x="12692" y="39487"/>
                    </a:lnTo>
                    <a:cubicBezTo>
                      <a:pt x="12753" y="39487"/>
                      <a:pt x="12814" y="39487"/>
                      <a:pt x="12875" y="39471"/>
                    </a:cubicBezTo>
                    <a:cubicBezTo>
                      <a:pt x="12951" y="39471"/>
                      <a:pt x="13012" y="39456"/>
                      <a:pt x="13073" y="39456"/>
                    </a:cubicBezTo>
                    <a:lnTo>
                      <a:pt x="13103" y="39456"/>
                    </a:lnTo>
                    <a:cubicBezTo>
                      <a:pt x="13088" y="39471"/>
                      <a:pt x="13073" y="39487"/>
                      <a:pt x="13042" y="39502"/>
                    </a:cubicBezTo>
                    <a:cubicBezTo>
                      <a:pt x="13027" y="39517"/>
                      <a:pt x="13012" y="39532"/>
                      <a:pt x="12996" y="39547"/>
                    </a:cubicBezTo>
                    <a:cubicBezTo>
                      <a:pt x="12966" y="39578"/>
                      <a:pt x="12935" y="39593"/>
                      <a:pt x="12905" y="39624"/>
                    </a:cubicBezTo>
                    <a:lnTo>
                      <a:pt x="12875" y="39669"/>
                    </a:lnTo>
                    <a:lnTo>
                      <a:pt x="12844" y="39700"/>
                    </a:lnTo>
                    <a:cubicBezTo>
                      <a:pt x="12814" y="39730"/>
                      <a:pt x="12783" y="39746"/>
                      <a:pt x="12768" y="39776"/>
                    </a:cubicBezTo>
                    <a:cubicBezTo>
                      <a:pt x="12692" y="39867"/>
                      <a:pt x="12646" y="39974"/>
                      <a:pt x="12616" y="40050"/>
                    </a:cubicBezTo>
                    <a:cubicBezTo>
                      <a:pt x="12585" y="40126"/>
                      <a:pt x="12555" y="40218"/>
                      <a:pt x="12539" y="40309"/>
                    </a:cubicBezTo>
                    <a:lnTo>
                      <a:pt x="12524" y="40340"/>
                    </a:lnTo>
                    <a:cubicBezTo>
                      <a:pt x="12509" y="40401"/>
                      <a:pt x="12494" y="40462"/>
                      <a:pt x="12478" y="40523"/>
                    </a:cubicBezTo>
                    <a:lnTo>
                      <a:pt x="12463" y="40599"/>
                    </a:lnTo>
                    <a:cubicBezTo>
                      <a:pt x="12448" y="40705"/>
                      <a:pt x="12417" y="40812"/>
                      <a:pt x="12387" y="40919"/>
                    </a:cubicBezTo>
                    <a:cubicBezTo>
                      <a:pt x="12357" y="41056"/>
                      <a:pt x="12311" y="41208"/>
                      <a:pt x="12265" y="41391"/>
                    </a:cubicBezTo>
                    <a:cubicBezTo>
                      <a:pt x="12204" y="41543"/>
                      <a:pt x="12158" y="41696"/>
                      <a:pt x="12098" y="41833"/>
                    </a:cubicBezTo>
                    <a:lnTo>
                      <a:pt x="12037" y="41970"/>
                    </a:lnTo>
                    <a:cubicBezTo>
                      <a:pt x="12006" y="42016"/>
                      <a:pt x="11991" y="42046"/>
                      <a:pt x="11976" y="42092"/>
                    </a:cubicBezTo>
                    <a:cubicBezTo>
                      <a:pt x="11960" y="42122"/>
                      <a:pt x="11945" y="42153"/>
                      <a:pt x="11930" y="42183"/>
                    </a:cubicBezTo>
                    <a:lnTo>
                      <a:pt x="11915" y="42199"/>
                    </a:lnTo>
                    <a:cubicBezTo>
                      <a:pt x="11899" y="42229"/>
                      <a:pt x="11884" y="42259"/>
                      <a:pt x="11869" y="42275"/>
                    </a:cubicBezTo>
                    <a:lnTo>
                      <a:pt x="11839" y="42336"/>
                    </a:lnTo>
                    <a:lnTo>
                      <a:pt x="11808" y="42381"/>
                    </a:lnTo>
                    <a:cubicBezTo>
                      <a:pt x="11778" y="42427"/>
                      <a:pt x="11762" y="42473"/>
                      <a:pt x="11732" y="42503"/>
                    </a:cubicBezTo>
                    <a:cubicBezTo>
                      <a:pt x="11717" y="42518"/>
                      <a:pt x="11701" y="42534"/>
                      <a:pt x="11671" y="42564"/>
                    </a:cubicBezTo>
                    <a:cubicBezTo>
                      <a:pt x="11656" y="42579"/>
                      <a:pt x="11640" y="42579"/>
                      <a:pt x="11625" y="42595"/>
                    </a:cubicBezTo>
                    <a:cubicBezTo>
                      <a:pt x="11610" y="42610"/>
                      <a:pt x="11595" y="42625"/>
                      <a:pt x="11579" y="42625"/>
                    </a:cubicBezTo>
                    <a:cubicBezTo>
                      <a:pt x="11564" y="42640"/>
                      <a:pt x="11549" y="42656"/>
                      <a:pt x="11519" y="42656"/>
                    </a:cubicBezTo>
                    <a:cubicBezTo>
                      <a:pt x="11488" y="42671"/>
                      <a:pt x="11458" y="42671"/>
                      <a:pt x="11427" y="42686"/>
                    </a:cubicBezTo>
                    <a:cubicBezTo>
                      <a:pt x="11381" y="42701"/>
                      <a:pt x="11320" y="42701"/>
                      <a:pt x="11275" y="42717"/>
                    </a:cubicBezTo>
                    <a:lnTo>
                      <a:pt x="11122" y="42717"/>
                    </a:lnTo>
                    <a:cubicBezTo>
                      <a:pt x="11046" y="42732"/>
                      <a:pt x="10985" y="42732"/>
                      <a:pt x="10924" y="42747"/>
                    </a:cubicBezTo>
                    <a:cubicBezTo>
                      <a:pt x="10879" y="42762"/>
                      <a:pt x="10818" y="42777"/>
                      <a:pt x="10772" y="42808"/>
                    </a:cubicBezTo>
                    <a:cubicBezTo>
                      <a:pt x="10665" y="42869"/>
                      <a:pt x="10574" y="42960"/>
                      <a:pt x="10483" y="43097"/>
                    </a:cubicBezTo>
                    <a:cubicBezTo>
                      <a:pt x="10437" y="43189"/>
                      <a:pt x="10391" y="43296"/>
                      <a:pt x="10361" y="43417"/>
                    </a:cubicBezTo>
                    <a:cubicBezTo>
                      <a:pt x="10345" y="43463"/>
                      <a:pt x="10330" y="43509"/>
                      <a:pt x="10315" y="43570"/>
                    </a:cubicBezTo>
                    <a:cubicBezTo>
                      <a:pt x="10315" y="43600"/>
                      <a:pt x="10300" y="43646"/>
                      <a:pt x="10284" y="43676"/>
                    </a:cubicBezTo>
                    <a:cubicBezTo>
                      <a:pt x="10269" y="43737"/>
                      <a:pt x="10254" y="43783"/>
                      <a:pt x="10239" y="43844"/>
                    </a:cubicBezTo>
                    <a:cubicBezTo>
                      <a:pt x="10208" y="43890"/>
                      <a:pt x="10193" y="43935"/>
                      <a:pt x="10178" y="43966"/>
                    </a:cubicBezTo>
                    <a:lnTo>
                      <a:pt x="10163" y="43996"/>
                    </a:lnTo>
                    <a:lnTo>
                      <a:pt x="10147" y="44027"/>
                    </a:lnTo>
                    <a:lnTo>
                      <a:pt x="10147" y="44042"/>
                    </a:lnTo>
                    <a:lnTo>
                      <a:pt x="10132" y="44057"/>
                    </a:lnTo>
                    <a:cubicBezTo>
                      <a:pt x="10132" y="44073"/>
                      <a:pt x="10117" y="44088"/>
                      <a:pt x="10117" y="44103"/>
                    </a:cubicBezTo>
                    <a:lnTo>
                      <a:pt x="10102" y="44118"/>
                    </a:lnTo>
                    <a:cubicBezTo>
                      <a:pt x="10086" y="44149"/>
                      <a:pt x="10071" y="44194"/>
                      <a:pt x="10041" y="44225"/>
                    </a:cubicBezTo>
                    <a:lnTo>
                      <a:pt x="10025" y="44240"/>
                    </a:lnTo>
                    <a:cubicBezTo>
                      <a:pt x="9980" y="44316"/>
                      <a:pt x="9934" y="44377"/>
                      <a:pt x="9888" y="44453"/>
                    </a:cubicBezTo>
                    <a:cubicBezTo>
                      <a:pt x="9873" y="44484"/>
                      <a:pt x="9843" y="44530"/>
                      <a:pt x="9812" y="44560"/>
                    </a:cubicBezTo>
                    <a:cubicBezTo>
                      <a:pt x="9797" y="44591"/>
                      <a:pt x="9766" y="44621"/>
                      <a:pt x="9751" y="44636"/>
                    </a:cubicBezTo>
                    <a:lnTo>
                      <a:pt x="9736" y="44667"/>
                    </a:lnTo>
                    <a:cubicBezTo>
                      <a:pt x="9675" y="44728"/>
                      <a:pt x="9629" y="44789"/>
                      <a:pt x="9568" y="44850"/>
                    </a:cubicBezTo>
                    <a:lnTo>
                      <a:pt x="9553" y="44865"/>
                    </a:lnTo>
                    <a:cubicBezTo>
                      <a:pt x="9523" y="44880"/>
                      <a:pt x="9492" y="44911"/>
                      <a:pt x="9462" y="44941"/>
                    </a:cubicBezTo>
                    <a:cubicBezTo>
                      <a:pt x="9462" y="44941"/>
                      <a:pt x="9446" y="44941"/>
                      <a:pt x="9446" y="44956"/>
                    </a:cubicBezTo>
                    <a:cubicBezTo>
                      <a:pt x="9446" y="44956"/>
                      <a:pt x="9446" y="44941"/>
                      <a:pt x="9446" y="44941"/>
                    </a:cubicBezTo>
                    <a:cubicBezTo>
                      <a:pt x="9431" y="44956"/>
                      <a:pt x="9416" y="44971"/>
                      <a:pt x="9401" y="44987"/>
                    </a:cubicBezTo>
                    <a:lnTo>
                      <a:pt x="9386" y="44987"/>
                    </a:lnTo>
                    <a:cubicBezTo>
                      <a:pt x="9355" y="45017"/>
                      <a:pt x="9309" y="45048"/>
                      <a:pt x="9279" y="45063"/>
                    </a:cubicBezTo>
                    <a:cubicBezTo>
                      <a:pt x="9248" y="45078"/>
                      <a:pt x="9203" y="45109"/>
                      <a:pt x="9172" y="45124"/>
                    </a:cubicBezTo>
                    <a:cubicBezTo>
                      <a:pt x="9142" y="45124"/>
                      <a:pt x="9127" y="45139"/>
                      <a:pt x="9096" y="45139"/>
                    </a:cubicBezTo>
                    <a:cubicBezTo>
                      <a:pt x="9096" y="45139"/>
                      <a:pt x="9081" y="45139"/>
                      <a:pt x="9066" y="45154"/>
                    </a:cubicBezTo>
                    <a:lnTo>
                      <a:pt x="9005" y="45154"/>
                    </a:lnTo>
                    <a:cubicBezTo>
                      <a:pt x="8959" y="45170"/>
                      <a:pt x="8898" y="45170"/>
                      <a:pt x="8837" y="45170"/>
                    </a:cubicBezTo>
                    <a:cubicBezTo>
                      <a:pt x="8791" y="45170"/>
                      <a:pt x="8746" y="45170"/>
                      <a:pt x="8715" y="45154"/>
                    </a:cubicBezTo>
                    <a:lnTo>
                      <a:pt x="8669" y="45154"/>
                    </a:lnTo>
                    <a:cubicBezTo>
                      <a:pt x="8578" y="45139"/>
                      <a:pt x="8487" y="45109"/>
                      <a:pt x="8380" y="45093"/>
                    </a:cubicBezTo>
                    <a:lnTo>
                      <a:pt x="8365" y="45078"/>
                    </a:lnTo>
                    <a:cubicBezTo>
                      <a:pt x="8334" y="45078"/>
                      <a:pt x="8319" y="45063"/>
                      <a:pt x="8289" y="45063"/>
                    </a:cubicBezTo>
                    <a:cubicBezTo>
                      <a:pt x="8258" y="45048"/>
                      <a:pt x="8243" y="45032"/>
                      <a:pt x="8212" y="45032"/>
                    </a:cubicBezTo>
                    <a:cubicBezTo>
                      <a:pt x="8182" y="45002"/>
                      <a:pt x="8151" y="44987"/>
                      <a:pt x="8106" y="44971"/>
                    </a:cubicBezTo>
                    <a:cubicBezTo>
                      <a:pt x="8075" y="44956"/>
                      <a:pt x="8060" y="44926"/>
                      <a:pt x="8030" y="44911"/>
                    </a:cubicBezTo>
                    <a:cubicBezTo>
                      <a:pt x="8014" y="44895"/>
                      <a:pt x="7999" y="44895"/>
                      <a:pt x="7984" y="44880"/>
                    </a:cubicBezTo>
                    <a:cubicBezTo>
                      <a:pt x="7969" y="44865"/>
                      <a:pt x="7953" y="44850"/>
                      <a:pt x="7923" y="44834"/>
                    </a:cubicBezTo>
                    <a:cubicBezTo>
                      <a:pt x="7877" y="44819"/>
                      <a:pt x="7831" y="44789"/>
                      <a:pt x="7771" y="44773"/>
                    </a:cubicBezTo>
                    <a:cubicBezTo>
                      <a:pt x="7755" y="44773"/>
                      <a:pt x="7755" y="44758"/>
                      <a:pt x="7740" y="44758"/>
                    </a:cubicBezTo>
                    <a:lnTo>
                      <a:pt x="7725" y="44758"/>
                    </a:lnTo>
                    <a:cubicBezTo>
                      <a:pt x="7694" y="44743"/>
                      <a:pt x="7664" y="44712"/>
                      <a:pt x="7633" y="44697"/>
                    </a:cubicBezTo>
                    <a:lnTo>
                      <a:pt x="7603" y="44682"/>
                    </a:lnTo>
                    <a:cubicBezTo>
                      <a:pt x="7588" y="44667"/>
                      <a:pt x="7572" y="44667"/>
                      <a:pt x="7557" y="44651"/>
                    </a:cubicBezTo>
                    <a:lnTo>
                      <a:pt x="7527" y="44636"/>
                    </a:lnTo>
                    <a:cubicBezTo>
                      <a:pt x="7512" y="44621"/>
                      <a:pt x="7496" y="44606"/>
                      <a:pt x="7481" y="44606"/>
                    </a:cubicBezTo>
                    <a:cubicBezTo>
                      <a:pt x="7451" y="44575"/>
                      <a:pt x="7435" y="44560"/>
                      <a:pt x="7405" y="44545"/>
                    </a:cubicBezTo>
                    <a:lnTo>
                      <a:pt x="7374" y="44514"/>
                    </a:lnTo>
                    <a:lnTo>
                      <a:pt x="7344" y="44484"/>
                    </a:lnTo>
                    <a:cubicBezTo>
                      <a:pt x="7298" y="44423"/>
                      <a:pt x="7237" y="44362"/>
                      <a:pt x="7207" y="44286"/>
                    </a:cubicBezTo>
                    <a:cubicBezTo>
                      <a:pt x="7192" y="44255"/>
                      <a:pt x="7176" y="44225"/>
                      <a:pt x="7146" y="44179"/>
                    </a:cubicBezTo>
                    <a:cubicBezTo>
                      <a:pt x="7115" y="44073"/>
                      <a:pt x="7070" y="43951"/>
                      <a:pt x="7039" y="43829"/>
                    </a:cubicBezTo>
                    <a:lnTo>
                      <a:pt x="7024" y="43798"/>
                    </a:lnTo>
                    <a:cubicBezTo>
                      <a:pt x="7009" y="43753"/>
                      <a:pt x="6993" y="43692"/>
                      <a:pt x="6978" y="43646"/>
                    </a:cubicBezTo>
                    <a:cubicBezTo>
                      <a:pt x="6948" y="43570"/>
                      <a:pt x="6917" y="43494"/>
                      <a:pt x="6902" y="43417"/>
                    </a:cubicBezTo>
                    <a:cubicBezTo>
                      <a:pt x="6856" y="43280"/>
                      <a:pt x="6826" y="43158"/>
                      <a:pt x="6795" y="43052"/>
                    </a:cubicBezTo>
                    <a:lnTo>
                      <a:pt x="6765" y="42976"/>
                    </a:lnTo>
                    <a:cubicBezTo>
                      <a:pt x="6750" y="42869"/>
                      <a:pt x="6719" y="42762"/>
                      <a:pt x="6674" y="42671"/>
                    </a:cubicBezTo>
                    <a:cubicBezTo>
                      <a:pt x="6658" y="42595"/>
                      <a:pt x="6628" y="42518"/>
                      <a:pt x="6597" y="42458"/>
                    </a:cubicBezTo>
                    <a:cubicBezTo>
                      <a:pt x="6582" y="42412"/>
                      <a:pt x="6552" y="42366"/>
                      <a:pt x="6521" y="42320"/>
                    </a:cubicBezTo>
                    <a:cubicBezTo>
                      <a:pt x="6521" y="42305"/>
                      <a:pt x="6506" y="42290"/>
                      <a:pt x="6491" y="42259"/>
                    </a:cubicBezTo>
                    <a:cubicBezTo>
                      <a:pt x="6460" y="42199"/>
                      <a:pt x="6415" y="42153"/>
                      <a:pt x="6369" y="42092"/>
                    </a:cubicBezTo>
                    <a:cubicBezTo>
                      <a:pt x="6338" y="42046"/>
                      <a:pt x="6277" y="42000"/>
                      <a:pt x="6232" y="41940"/>
                    </a:cubicBezTo>
                    <a:cubicBezTo>
                      <a:pt x="6064" y="41772"/>
                      <a:pt x="5912" y="41589"/>
                      <a:pt x="5775" y="41406"/>
                    </a:cubicBezTo>
                    <a:cubicBezTo>
                      <a:pt x="5729" y="41345"/>
                      <a:pt x="5683" y="41269"/>
                      <a:pt x="5653" y="41208"/>
                    </a:cubicBezTo>
                    <a:cubicBezTo>
                      <a:pt x="5607" y="41132"/>
                      <a:pt x="5577" y="41056"/>
                      <a:pt x="5546" y="40995"/>
                    </a:cubicBezTo>
                    <a:cubicBezTo>
                      <a:pt x="5531" y="40949"/>
                      <a:pt x="5516" y="40903"/>
                      <a:pt x="5500" y="40858"/>
                    </a:cubicBezTo>
                    <a:cubicBezTo>
                      <a:pt x="5500" y="40827"/>
                      <a:pt x="5500" y="40812"/>
                      <a:pt x="5485" y="40782"/>
                    </a:cubicBezTo>
                    <a:cubicBezTo>
                      <a:pt x="5485" y="40751"/>
                      <a:pt x="5485" y="40721"/>
                      <a:pt x="5485" y="40690"/>
                    </a:cubicBezTo>
                    <a:lnTo>
                      <a:pt x="5485" y="40675"/>
                    </a:lnTo>
                    <a:cubicBezTo>
                      <a:pt x="5485" y="40660"/>
                      <a:pt x="5485" y="40644"/>
                      <a:pt x="5485" y="40629"/>
                    </a:cubicBezTo>
                    <a:cubicBezTo>
                      <a:pt x="5485" y="40614"/>
                      <a:pt x="5500" y="40599"/>
                      <a:pt x="5500" y="40584"/>
                    </a:cubicBezTo>
                    <a:cubicBezTo>
                      <a:pt x="5500" y="40568"/>
                      <a:pt x="5516" y="40553"/>
                      <a:pt x="5516" y="40538"/>
                    </a:cubicBezTo>
                    <a:cubicBezTo>
                      <a:pt x="5531" y="40538"/>
                      <a:pt x="5531" y="40523"/>
                      <a:pt x="5546" y="40507"/>
                    </a:cubicBezTo>
                    <a:cubicBezTo>
                      <a:pt x="5546" y="40492"/>
                      <a:pt x="5561" y="40477"/>
                      <a:pt x="5561" y="40462"/>
                    </a:cubicBezTo>
                    <a:cubicBezTo>
                      <a:pt x="5577" y="40446"/>
                      <a:pt x="5592" y="40431"/>
                      <a:pt x="5607" y="40416"/>
                    </a:cubicBezTo>
                    <a:cubicBezTo>
                      <a:pt x="5622" y="40401"/>
                      <a:pt x="5653" y="40385"/>
                      <a:pt x="5668" y="40370"/>
                    </a:cubicBezTo>
                    <a:lnTo>
                      <a:pt x="5744" y="40325"/>
                    </a:lnTo>
                    <a:cubicBezTo>
                      <a:pt x="5775" y="40309"/>
                      <a:pt x="5805" y="40294"/>
                      <a:pt x="5836" y="40279"/>
                    </a:cubicBezTo>
                    <a:cubicBezTo>
                      <a:pt x="5896" y="40264"/>
                      <a:pt x="5942" y="40248"/>
                      <a:pt x="6003" y="40233"/>
                    </a:cubicBezTo>
                    <a:cubicBezTo>
                      <a:pt x="6156" y="40203"/>
                      <a:pt x="6293" y="40157"/>
                      <a:pt x="6430" y="40126"/>
                    </a:cubicBezTo>
                    <a:cubicBezTo>
                      <a:pt x="6536" y="40096"/>
                      <a:pt x="6658" y="40065"/>
                      <a:pt x="6765" y="40035"/>
                    </a:cubicBezTo>
                    <a:lnTo>
                      <a:pt x="6841" y="40020"/>
                    </a:lnTo>
                    <a:cubicBezTo>
                      <a:pt x="6948" y="39989"/>
                      <a:pt x="7039" y="39959"/>
                      <a:pt x="7146" y="39944"/>
                    </a:cubicBezTo>
                    <a:cubicBezTo>
                      <a:pt x="7207" y="39928"/>
                      <a:pt x="7283" y="39898"/>
                      <a:pt x="7344" y="39883"/>
                    </a:cubicBezTo>
                    <a:cubicBezTo>
                      <a:pt x="7374" y="39867"/>
                      <a:pt x="7405" y="39867"/>
                      <a:pt x="7420" y="39852"/>
                    </a:cubicBezTo>
                    <a:cubicBezTo>
                      <a:pt x="7451" y="39852"/>
                      <a:pt x="7481" y="39837"/>
                      <a:pt x="7512" y="39837"/>
                    </a:cubicBezTo>
                    <a:lnTo>
                      <a:pt x="7496" y="39837"/>
                    </a:lnTo>
                    <a:cubicBezTo>
                      <a:pt x="7572" y="39822"/>
                      <a:pt x="7649" y="39806"/>
                      <a:pt x="7725" y="39791"/>
                    </a:cubicBezTo>
                    <a:cubicBezTo>
                      <a:pt x="7816" y="39791"/>
                      <a:pt x="7923" y="39776"/>
                      <a:pt x="8014" y="39776"/>
                    </a:cubicBezTo>
                    <a:lnTo>
                      <a:pt x="8121" y="39776"/>
                    </a:lnTo>
                    <a:cubicBezTo>
                      <a:pt x="8167" y="39776"/>
                      <a:pt x="8212" y="39761"/>
                      <a:pt x="8258" y="39761"/>
                    </a:cubicBezTo>
                    <a:lnTo>
                      <a:pt x="8410" y="39761"/>
                    </a:lnTo>
                    <a:cubicBezTo>
                      <a:pt x="8487" y="39761"/>
                      <a:pt x="8563" y="39776"/>
                      <a:pt x="8654" y="39776"/>
                    </a:cubicBezTo>
                    <a:lnTo>
                      <a:pt x="8807" y="39776"/>
                    </a:lnTo>
                    <a:cubicBezTo>
                      <a:pt x="8847" y="39776"/>
                      <a:pt x="8895" y="39783"/>
                      <a:pt x="8940" y="39783"/>
                    </a:cubicBezTo>
                    <a:cubicBezTo>
                      <a:pt x="8962" y="39783"/>
                      <a:pt x="8984" y="39781"/>
                      <a:pt x="9005" y="39776"/>
                    </a:cubicBezTo>
                    <a:lnTo>
                      <a:pt x="9218" y="39776"/>
                    </a:lnTo>
                    <a:cubicBezTo>
                      <a:pt x="9294" y="39761"/>
                      <a:pt x="9370" y="39761"/>
                      <a:pt x="9431" y="39746"/>
                    </a:cubicBezTo>
                    <a:cubicBezTo>
                      <a:pt x="9507" y="39746"/>
                      <a:pt x="9568" y="39730"/>
                      <a:pt x="9629" y="39730"/>
                    </a:cubicBezTo>
                    <a:cubicBezTo>
                      <a:pt x="9827" y="39700"/>
                      <a:pt x="10025" y="39624"/>
                      <a:pt x="10193" y="39517"/>
                    </a:cubicBezTo>
                    <a:cubicBezTo>
                      <a:pt x="10284" y="39471"/>
                      <a:pt x="10376" y="39410"/>
                      <a:pt x="10467" y="39349"/>
                    </a:cubicBezTo>
                    <a:cubicBezTo>
                      <a:pt x="10513" y="39319"/>
                      <a:pt x="10543" y="39288"/>
                      <a:pt x="10574" y="39273"/>
                    </a:cubicBezTo>
                    <a:cubicBezTo>
                      <a:pt x="10604" y="39243"/>
                      <a:pt x="10635" y="39197"/>
                      <a:pt x="10650" y="39167"/>
                    </a:cubicBezTo>
                    <a:cubicBezTo>
                      <a:pt x="10665" y="39151"/>
                      <a:pt x="10681" y="39121"/>
                      <a:pt x="10696" y="39106"/>
                    </a:cubicBezTo>
                    <a:lnTo>
                      <a:pt x="10711" y="39060"/>
                    </a:lnTo>
                    <a:cubicBezTo>
                      <a:pt x="10726" y="39045"/>
                      <a:pt x="10742" y="39029"/>
                      <a:pt x="10757" y="39014"/>
                    </a:cubicBezTo>
                    <a:lnTo>
                      <a:pt x="10772" y="38999"/>
                    </a:lnTo>
                    <a:close/>
                    <a:moveTo>
                      <a:pt x="13301" y="39426"/>
                    </a:moveTo>
                    <a:lnTo>
                      <a:pt x="13301" y="39456"/>
                    </a:lnTo>
                    <a:lnTo>
                      <a:pt x="13301" y="39471"/>
                    </a:lnTo>
                    <a:lnTo>
                      <a:pt x="13301" y="39517"/>
                    </a:lnTo>
                    <a:cubicBezTo>
                      <a:pt x="13255" y="39593"/>
                      <a:pt x="13225" y="39654"/>
                      <a:pt x="13195" y="39730"/>
                    </a:cubicBezTo>
                    <a:cubicBezTo>
                      <a:pt x="13179" y="39746"/>
                      <a:pt x="13179" y="39776"/>
                      <a:pt x="13164" y="39791"/>
                    </a:cubicBezTo>
                    <a:cubicBezTo>
                      <a:pt x="13103" y="39928"/>
                      <a:pt x="13057" y="40050"/>
                      <a:pt x="13027" y="40157"/>
                    </a:cubicBezTo>
                    <a:lnTo>
                      <a:pt x="13027" y="40172"/>
                    </a:lnTo>
                    <a:cubicBezTo>
                      <a:pt x="13012" y="40187"/>
                      <a:pt x="13012" y="40203"/>
                      <a:pt x="13012" y="40203"/>
                    </a:cubicBezTo>
                    <a:cubicBezTo>
                      <a:pt x="12996" y="40248"/>
                      <a:pt x="12981" y="40279"/>
                      <a:pt x="12981" y="40309"/>
                    </a:cubicBezTo>
                    <a:cubicBezTo>
                      <a:pt x="12966" y="40340"/>
                      <a:pt x="12966" y="40370"/>
                      <a:pt x="12951" y="40401"/>
                    </a:cubicBezTo>
                    <a:lnTo>
                      <a:pt x="12935" y="40446"/>
                    </a:lnTo>
                    <a:cubicBezTo>
                      <a:pt x="12935" y="40492"/>
                      <a:pt x="12920" y="40523"/>
                      <a:pt x="12920" y="40553"/>
                    </a:cubicBezTo>
                    <a:cubicBezTo>
                      <a:pt x="12890" y="40675"/>
                      <a:pt x="12875" y="40782"/>
                      <a:pt x="12844" y="40888"/>
                    </a:cubicBezTo>
                    <a:lnTo>
                      <a:pt x="12829" y="40949"/>
                    </a:lnTo>
                    <a:cubicBezTo>
                      <a:pt x="12798" y="41132"/>
                      <a:pt x="12768" y="41330"/>
                      <a:pt x="12737" y="41528"/>
                    </a:cubicBezTo>
                    <a:lnTo>
                      <a:pt x="12707" y="41650"/>
                    </a:lnTo>
                    <a:lnTo>
                      <a:pt x="12692" y="41757"/>
                    </a:lnTo>
                    <a:cubicBezTo>
                      <a:pt x="12631" y="42199"/>
                      <a:pt x="12555" y="42640"/>
                      <a:pt x="12494" y="43082"/>
                    </a:cubicBezTo>
                    <a:cubicBezTo>
                      <a:pt x="12478" y="43174"/>
                      <a:pt x="12463" y="43235"/>
                      <a:pt x="12448" y="43296"/>
                    </a:cubicBezTo>
                    <a:cubicBezTo>
                      <a:pt x="12417" y="43372"/>
                      <a:pt x="12387" y="43463"/>
                      <a:pt x="12357" y="43539"/>
                    </a:cubicBezTo>
                    <a:cubicBezTo>
                      <a:pt x="12311" y="43631"/>
                      <a:pt x="12265" y="43707"/>
                      <a:pt x="12235" y="43783"/>
                    </a:cubicBezTo>
                    <a:cubicBezTo>
                      <a:pt x="12189" y="43844"/>
                      <a:pt x="12143" y="43890"/>
                      <a:pt x="12113" y="43951"/>
                    </a:cubicBezTo>
                    <a:lnTo>
                      <a:pt x="12067" y="43996"/>
                    </a:lnTo>
                    <a:cubicBezTo>
                      <a:pt x="12037" y="44012"/>
                      <a:pt x="12021" y="44042"/>
                      <a:pt x="11991" y="44073"/>
                    </a:cubicBezTo>
                    <a:cubicBezTo>
                      <a:pt x="11945" y="44118"/>
                      <a:pt x="11915" y="44164"/>
                      <a:pt x="11869" y="44210"/>
                    </a:cubicBezTo>
                    <a:cubicBezTo>
                      <a:pt x="11778" y="44316"/>
                      <a:pt x="11701" y="44408"/>
                      <a:pt x="11610" y="44499"/>
                    </a:cubicBezTo>
                    <a:cubicBezTo>
                      <a:pt x="11610" y="44514"/>
                      <a:pt x="11579" y="44514"/>
                      <a:pt x="11579" y="44530"/>
                    </a:cubicBezTo>
                    <a:cubicBezTo>
                      <a:pt x="11564" y="44530"/>
                      <a:pt x="11564" y="44545"/>
                      <a:pt x="11564" y="44545"/>
                    </a:cubicBezTo>
                    <a:cubicBezTo>
                      <a:pt x="11549" y="44545"/>
                      <a:pt x="11534" y="44560"/>
                      <a:pt x="11519" y="44560"/>
                    </a:cubicBezTo>
                    <a:cubicBezTo>
                      <a:pt x="11503" y="44575"/>
                      <a:pt x="11473" y="44575"/>
                      <a:pt x="11458" y="44575"/>
                    </a:cubicBezTo>
                    <a:cubicBezTo>
                      <a:pt x="11381" y="44591"/>
                      <a:pt x="11320" y="44606"/>
                      <a:pt x="11260" y="44621"/>
                    </a:cubicBezTo>
                    <a:lnTo>
                      <a:pt x="10924" y="44621"/>
                    </a:lnTo>
                    <a:cubicBezTo>
                      <a:pt x="10863" y="44613"/>
                      <a:pt x="10799" y="44610"/>
                      <a:pt x="10732" y="44610"/>
                    </a:cubicBezTo>
                    <a:cubicBezTo>
                      <a:pt x="10665" y="44610"/>
                      <a:pt x="10597" y="44613"/>
                      <a:pt x="10528" y="44621"/>
                    </a:cubicBezTo>
                    <a:cubicBezTo>
                      <a:pt x="10422" y="44636"/>
                      <a:pt x="10330" y="44651"/>
                      <a:pt x="10254" y="44712"/>
                    </a:cubicBezTo>
                    <a:cubicBezTo>
                      <a:pt x="10223" y="44728"/>
                      <a:pt x="10193" y="44743"/>
                      <a:pt x="10163" y="44758"/>
                    </a:cubicBezTo>
                    <a:cubicBezTo>
                      <a:pt x="10147" y="44789"/>
                      <a:pt x="10117" y="44804"/>
                      <a:pt x="10102" y="44834"/>
                    </a:cubicBezTo>
                    <a:cubicBezTo>
                      <a:pt x="10041" y="44880"/>
                      <a:pt x="9964" y="44941"/>
                      <a:pt x="9904" y="44987"/>
                    </a:cubicBezTo>
                    <a:cubicBezTo>
                      <a:pt x="9827" y="45048"/>
                      <a:pt x="9751" y="45093"/>
                      <a:pt x="9660" y="45154"/>
                    </a:cubicBezTo>
                    <a:cubicBezTo>
                      <a:pt x="9584" y="45185"/>
                      <a:pt x="9523" y="45215"/>
                      <a:pt x="9446" y="45246"/>
                    </a:cubicBezTo>
                    <a:cubicBezTo>
                      <a:pt x="9386" y="45276"/>
                      <a:pt x="9340" y="45291"/>
                      <a:pt x="9279" y="45307"/>
                    </a:cubicBezTo>
                    <a:cubicBezTo>
                      <a:pt x="9248" y="45307"/>
                      <a:pt x="9218" y="45307"/>
                      <a:pt x="9187" y="45322"/>
                    </a:cubicBezTo>
                    <a:lnTo>
                      <a:pt x="9035" y="45322"/>
                    </a:lnTo>
                    <a:cubicBezTo>
                      <a:pt x="9096" y="45307"/>
                      <a:pt x="9142" y="45291"/>
                      <a:pt x="9203" y="45276"/>
                    </a:cubicBezTo>
                    <a:cubicBezTo>
                      <a:pt x="9264" y="45261"/>
                      <a:pt x="9325" y="45230"/>
                      <a:pt x="9401" y="45200"/>
                    </a:cubicBezTo>
                    <a:cubicBezTo>
                      <a:pt x="9477" y="45154"/>
                      <a:pt x="9553" y="45093"/>
                      <a:pt x="9629" y="45032"/>
                    </a:cubicBezTo>
                    <a:cubicBezTo>
                      <a:pt x="9705" y="44971"/>
                      <a:pt x="9782" y="44911"/>
                      <a:pt x="9843" y="44834"/>
                    </a:cubicBezTo>
                    <a:cubicBezTo>
                      <a:pt x="9919" y="44758"/>
                      <a:pt x="9980" y="44682"/>
                      <a:pt x="10025" y="44606"/>
                    </a:cubicBezTo>
                    <a:cubicBezTo>
                      <a:pt x="10056" y="44560"/>
                      <a:pt x="10086" y="44514"/>
                      <a:pt x="10117" y="44469"/>
                    </a:cubicBezTo>
                    <a:cubicBezTo>
                      <a:pt x="10147" y="44423"/>
                      <a:pt x="10178" y="44377"/>
                      <a:pt x="10208" y="44347"/>
                    </a:cubicBezTo>
                    <a:cubicBezTo>
                      <a:pt x="10223" y="44316"/>
                      <a:pt x="10239" y="44301"/>
                      <a:pt x="10254" y="44271"/>
                    </a:cubicBezTo>
                    <a:cubicBezTo>
                      <a:pt x="10254" y="44255"/>
                      <a:pt x="10269" y="44240"/>
                      <a:pt x="10284" y="44225"/>
                    </a:cubicBezTo>
                    <a:lnTo>
                      <a:pt x="10300" y="44194"/>
                    </a:lnTo>
                    <a:cubicBezTo>
                      <a:pt x="10300" y="44194"/>
                      <a:pt x="10315" y="44179"/>
                      <a:pt x="10315" y="44164"/>
                    </a:cubicBezTo>
                    <a:cubicBezTo>
                      <a:pt x="10330" y="44133"/>
                      <a:pt x="10345" y="44103"/>
                      <a:pt x="10345" y="44088"/>
                    </a:cubicBezTo>
                    <a:cubicBezTo>
                      <a:pt x="10376" y="44042"/>
                      <a:pt x="10391" y="43996"/>
                      <a:pt x="10406" y="43951"/>
                    </a:cubicBezTo>
                    <a:cubicBezTo>
                      <a:pt x="10422" y="43905"/>
                      <a:pt x="10437" y="43859"/>
                      <a:pt x="10452" y="43814"/>
                    </a:cubicBezTo>
                    <a:cubicBezTo>
                      <a:pt x="10483" y="43737"/>
                      <a:pt x="10498" y="43646"/>
                      <a:pt x="10528" y="43570"/>
                    </a:cubicBezTo>
                    <a:lnTo>
                      <a:pt x="10543" y="43524"/>
                    </a:lnTo>
                    <a:cubicBezTo>
                      <a:pt x="10543" y="43509"/>
                      <a:pt x="10543" y="43509"/>
                      <a:pt x="10543" y="43494"/>
                    </a:cubicBezTo>
                    <a:cubicBezTo>
                      <a:pt x="10559" y="43417"/>
                      <a:pt x="10589" y="43356"/>
                      <a:pt x="10620" y="43296"/>
                    </a:cubicBezTo>
                    <a:cubicBezTo>
                      <a:pt x="10635" y="43265"/>
                      <a:pt x="10650" y="43235"/>
                      <a:pt x="10665" y="43204"/>
                    </a:cubicBezTo>
                    <a:cubicBezTo>
                      <a:pt x="10681" y="43174"/>
                      <a:pt x="10696" y="43143"/>
                      <a:pt x="10726" y="43128"/>
                    </a:cubicBezTo>
                    <a:cubicBezTo>
                      <a:pt x="10726" y="43097"/>
                      <a:pt x="10757" y="43082"/>
                      <a:pt x="10772" y="43067"/>
                    </a:cubicBezTo>
                    <a:cubicBezTo>
                      <a:pt x="10787" y="43052"/>
                      <a:pt x="10802" y="43052"/>
                      <a:pt x="10818" y="43036"/>
                    </a:cubicBezTo>
                    <a:cubicBezTo>
                      <a:pt x="10833" y="43021"/>
                      <a:pt x="10848" y="43006"/>
                      <a:pt x="10863" y="43006"/>
                    </a:cubicBezTo>
                    <a:cubicBezTo>
                      <a:pt x="10879" y="42991"/>
                      <a:pt x="10894" y="42991"/>
                      <a:pt x="10909" y="42976"/>
                    </a:cubicBezTo>
                    <a:lnTo>
                      <a:pt x="10940" y="42976"/>
                    </a:lnTo>
                    <a:cubicBezTo>
                      <a:pt x="10955" y="42960"/>
                      <a:pt x="10985" y="42960"/>
                      <a:pt x="11001" y="42960"/>
                    </a:cubicBezTo>
                    <a:lnTo>
                      <a:pt x="11214" y="42960"/>
                    </a:lnTo>
                    <a:cubicBezTo>
                      <a:pt x="11290" y="42945"/>
                      <a:pt x="11381" y="42945"/>
                      <a:pt x="11458" y="42930"/>
                    </a:cubicBezTo>
                    <a:cubicBezTo>
                      <a:pt x="11595" y="42915"/>
                      <a:pt x="11717" y="42869"/>
                      <a:pt x="11808" y="42808"/>
                    </a:cubicBezTo>
                    <a:cubicBezTo>
                      <a:pt x="11884" y="42732"/>
                      <a:pt x="11976" y="42640"/>
                      <a:pt x="12037" y="42518"/>
                    </a:cubicBezTo>
                    <a:lnTo>
                      <a:pt x="12067" y="42488"/>
                    </a:lnTo>
                    <a:cubicBezTo>
                      <a:pt x="12082" y="42458"/>
                      <a:pt x="12098" y="42427"/>
                      <a:pt x="12113" y="42397"/>
                    </a:cubicBezTo>
                    <a:cubicBezTo>
                      <a:pt x="12128" y="42366"/>
                      <a:pt x="12143" y="42336"/>
                      <a:pt x="12174" y="42290"/>
                    </a:cubicBezTo>
                    <a:lnTo>
                      <a:pt x="12189" y="42259"/>
                    </a:lnTo>
                    <a:cubicBezTo>
                      <a:pt x="12204" y="42229"/>
                      <a:pt x="12219" y="42199"/>
                      <a:pt x="12235" y="42153"/>
                    </a:cubicBezTo>
                    <a:lnTo>
                      <a:pt x="12250" y="42107"/>
                    </a:lnTo>
                    <a:cubicBezTo>
                      <a:pt x="12265" y="42077"/>
                      <a:pt x="12280" y="42046"/>
                      <a:pt x="12296" y="42016"/>
                    </a:cubicBezTo>
                    <a:lnTo>
                      <a:pt x="12311" y="41970"/>
                    </a:lnTo>
                    <a:cubicBezTo>
                      <a:pt x="12387" y="41787"/>
                      <a:pt x="12463" y="41604"/>
                      <a:pt x="12509" y="41421"/>
                    </a:cubicBezTo>
                    <a:cubicBezTo>
                      <a:pt x="12555" y="41223"/>
                      <a:pt x="12600" y="41025"/>
                      <a:pt x="12646" y="40827"/>
                    </a:cubicBezTo>
                    <a:cubicBezTo>
                      <a:pt x="12646" y="40766"/>
                      <a:pt x="12661" y="40690"/>
                      <a:pt x="12676" y="40629"/>
                    </a:cubicBezTo>
                    <a:cubicBezTo>
                      <a:pt x="12676" y="40614"/>
                      <a:pt x="12676" y="40599"/>
                      <a:pt x="12692" y="40584"/>
                    </a:cubicBezTo>
                    <a:cubicBezTo>
                      <a:pt x="12707" y="40507"/>
                      <a:pt x="12722" y="40431"/>
                      <a:pt x="12737" y="40370"/>
                    </a:cubicBezTo>
                    <a:cubicBezTo>
                      <a:pt x="12737" y="40294"/>
                      <a:pt x="12753" y="40218"/>
                      <a:pt x="12768" y="40157"/>
                    </a:cubicBezTo>
                    <a:lnTo>
                      <a:pt x="12783" y="40142"/>
                    </a:lnTo>
                    <a:cubicBezTo>
                      <a:pt x="12798" y="40081"/>
                      <a:pt x="12814" y="40020"/>
                      <a:pt x="12844" y="39974"/>
                    </a:cubicBezTo>
                    <a:cubicBezTo>
                      <a:pt x="12859" y="39944"/>
                      <a:pt x="12875" y="39913"/>
                      <a:pt x="12890" y="39883"/>
                    </a:cubicBezTo>
                    <a:lnTo>
                      <a:pt x="12935" y="39822"/>
                    </a:lnTo>
                    <a:cubicBezTo>
                      <a:pt x="12981" y="39761"/>
                      <a:pt x="13012" y="39730"/>
                      <a:pt x="13057" y="39685"/>
                    </a:cubicBezTo>
                    <a:cubicBezTo>
                      <a:pt x="13073" y="39669"/>
                      <a:pt x="13088" y="39654"/>
                      <a:pt x="13088" y="39639"/>
                    </a:cubicBezTo>
                    <a:cubicBezTo>
                      <a:pt x="13103" y="39624"/>
                      <a:pt x="13118" y="39608"/>
                      <a:pt x="13134" y="39593"/>
                    </a:cubicBezTo>
                    <a:cubicBezTo>
                      <a:pt x="13149" y="39578"/>
                      <a:pt x="13164" y="39578"/>
                      <a:pt x="13179" y="39547"/>
                    </a:cubicBezTo>
                    <a:cubicBezTo>
                      <a:pt x="13179" y="39563"/>
                      <a:pt x="13179" y="39563"/>
                      <a:pt x="13195" y="39563"/>
                    </a:cubicBezTo>
                    <a:lnTo>
                      <a:pt x="13210" y="39563"/>
                    </a:lnTo>
                    <a:cubicBezTo>
                      <a:pt x="13225" y="39547"/>
                      <a:pt x="13240" y="39547"/>
                      <a:pt x="13255" y="39532"/>
                    </a:cubicBezTo>
                    <a:cubicBezTo>
                      <a:pt x="13255" y="39532"/>
                      <a:pt x="13271" y="39517"/>
                      <a:pt x="13271" y="39502"/>
                    </a:cubicBezTo>
                    <a:cubicBezTo>
                      <a:pt x="13286" y="39502"/>
                      <a:pt x="13286" y="39487"/>
                      <a:pt x="13286" y="39471"/>
                    </a:cubicBezTo>
                    <a:cubicBezTo>
                      <a:pt x="13286" y="39471"/>
                      <a:pt x="13286" y="39471"/>
                      <a:pt x="13286" y="39456"/>
                    </a:cubicBezTo>
                    <a:cubicBezTo>
                      <a:pt x="13271" y="39456"/>
                      <a:pt x="13271" y="39441"/>
                      <a:pt x="13271" y="39441"/>
                    </a:cubicBezTo>
                    <a:lnTo>
                      <a:pt x="13301" y="39426"/>
                    </a:lnTo>
                    <a:close/>
                    <a:moveTo>
                      <a:pt x="21224" y="39883"/>
                    </a:moveTo>
                    <a:cubicBezTo>
                      <a:pt x="21224" y="39898"/>
                      <a:pt x="21239" y="39913"/>
                      <a:pt x="21239" y="39928"/>
                    </a:cubicBezTo>
                    <a:cubicBezTo>
                      <a:pt x="21254" y="39959"/>
                      <a:pt x="21254" y="40005"/>
                      <a:pt x="21254" y="40035"/>
                    </a:cubicBezTo>
                    <a:cubicBezTo>
                      <a:pt x="21254" y="40065"/>
                      <a:pt x="21254" y="40111"/>
                      <a:pt x="21254" y="40157"/>
                    </a:cubicBezTo>
                    <a:cubicBezTo>
                      <a:pt x="21254" y="40218"/>
                      <a:pt x="21254" y="40294"/>
                      <a:pt x="21254" y="40340"/>
                    </a:cubicBezTo>
                    <a:cubicBezTo>
                      <a:pt x="21239" y="40370"/>
                      <a:pt x="21239" y="40401"/>
                      <a:pt x="21224" y="40431"/>
                    </a:cubicBezTo>
                    <a:cubicBezTo>
                      <a:pt x="21209" y="40477"/>
                      <a:pt x="21193" y="40538"/>
                      <a:pt x="21178" y="40584"/>
                    </a:cubicBezTo>
                    <a:cubicBezTo>
                      <a:pt x="21163" y="40614"/>
                      <a:pt x="21148" y="40660"/>
                      <a:pt x="21132" y="40690"/>
                    </a:cubicBezTo>
                    <a:lnTo>
                      <a:pt x="21117" y="40751"/>
                    </a:lnTo>
                    <a:cubicBezTo>
                      <a:pt x="21087" y="40843"/>
                      <a:pt x="21041" y="40934"/>
                      <a:pt x="21011" y="41056"/>
                    </a:cubicBezTo>
                    <a:cubicBezTo>
                      <a:pt x="20965" y="41178"/>
                      <a:pt x="20934" y="41284"/>
                      <a:pt x="20904" y="41391"/>
                    </a:cubicBezTo>
                    <a:cubicBezTo>
                      <a:pt x="20873" y="41467"/>
                      <a:pt x="20858" y="41543"/>
                      <a:pt x="20858" y="41589"/>
                    </a:cubicBezTo>
                    <a:cubicBezTo>
                      <a:pt x="20858" y="41665"/>
                      <a:pt x="20873" y="41726"/>
                      <a:pt x="20889" y="41772"/>
                    </a:cubicBezTo>
                    <a:cubicBezTo>
                      <a:pt x="20904" y="41802"/>
                      <a:pt x="20919" y="41833"/>
                      <a:pt x="20934" y="41863"/>
                    </a:cubicBezTo>
                    <a:cubicBezTo>
                      <a:pt x="20934" y="41894"/>
                      <a:pt x="20950" y="41909"/>
                      <a:pt x="20950" y="41924"/>
                    </a:cubicBezTo>
                    <a:cubicBezTo>
                      <a:pt x="20965" y="41955"/>
                      <a:pt x="20980" y="41985"/>
                      <a:pt x="20980" y="42016"/>
                    </a:cubicBezTo>
                    <a:cubicBezTo>
                      <a:pt x="20995" y="42061"/>
                      <a:pt x="20995" y="42092"/>
                      <a:pt x="20995" y="42122"/>
                    </a:cubicBezTo>
                    <a:lnTo>
                      <a:pt x="21011" y="42199"/>
                    </a:lnTo>
                    <a:cubicBezTo>
                      <a:pt x="21011" y="42229"/>
                      <a:pt x="21011" y="42259"/>
                      <a:pt x="21011" y="42290"/>
                    </a:cubicBezTo>
                    <a:lnTo>
                      <a:pt x="21011" y="42305"/>
                    </a:lnTo>
                    <a:cubicBezTo>
                      <a:pt x="21011" y="42366"/>
                      <a:pt x="20995" y="42412"/>
                      <a:pt x="20995" y="42458"/>
                    </a:cubicBezTo>
                    <a:cubicBezTo>
                      <a:pt x="20995" y="42503"/>
                      <a:pt x="20980" y="42564"/>
                      <a:pt x="20980" y="42610"/>
                    </a:cubicBezTo>
                    <a:cubicBezTo>
                      <a:pt x="20965" y="42640"/>
                      <a:pt x="20965" y="42686"/>
                      <a:pt x="20950" y="42732"/>
                    </a:cubicBezTo>
                    <a:cubicBezTo>
                      <a:pt x="20919" y="42854"/>
                      <a:pt x="20873" y="42960"/>
                      <a:pt x="20828" y="43082"/>
                    </a:cubicBezTo>
                    <a:cubicBezTo>
                      <a:pt x="20812" y="43113"/>
                      <a:pt x="20782" y="43143"/>
                      <a:pt x="20767" y="43189"/>
                    </a:cubicBezTo>
                    <a:cubicBezTo>
                      <a:pt x="20752" y="43204"/>
                      <a:pt x="20736" y="43235"/>
                      <a:pt x="20721" y="43265"/>
                    </a:cubicBezTo>
                    <a:cubicBezTo>
                      <a:pt x="20706" y="43280"/>
                      <a:pt x="20691" y="43296"/>
                      <a:pt x="20675" y="43296"/>
                    </a:cubicBezTo>
                    <a:cubicBezTo>
                      <a:pt x="20660" y="43326"/>
                      <a:pt x="20630" y="43341"/>
                      <a:pt x="20614" y="43356"/>
                    </a:cubicBezTo>
                    <a:cubicBezTo>
                      <a:pt x="20584" y="43372"/>
                      <a:pt x="20553" y="43387"/>
                      <a:pt x="20523" y="43402"/>
                    </a:cubicBezTo>
                    <a:cubicBezTo>
                      <a:pt x="20447" y="43448"/>
                      <a:pt x="20371" y="43478"/>
                      <a:pt x="20279" y="43524"/>
                    </a:cubicBezTo>
                    <a:cubicBezTo>
                      <a:pt x="20218" y="43539"/>
                      <a:pt x="20173" y="43555"/>
                      <a:pt x="20112" y="43570"/>
                    </a:cubicBezTo>
                    <a:cubicBezTo>
                      <a:pt x="20035" y="43585"/>
                      <a:pt x="19959" y="43600"/>
                      <a:pt x="19883" y="43615"/>
                    </a:cubicBezTo>
                    <a:cubicBezTo>
                      <a:pt x="19837" y="43631"/>
                      <a:pt x="19807" y="43631"/>
                      <a:pt x="19761" y="43631"/>
                    </a:cubicBezTo>
                    <a:cubicBezTo>
                      <a:pt x="19670" y="43661"/>
                      <a:pt x="19563" y="43676"/>
                      <a:pt x="19441" y="43722"/>
                    </a:cubicBezTo>
                    <a:cubicBezTo>
                      <a:pt x="19396" y="43737"/>
                      <a:pt x="19350" y="43768"/>
                      <a:pt x="19304" y="43783"/>
                    </a:cubicBezTo>
                    <a:cubicBezTo>
                      <a:pt x="19243" y="43798"/>
                      <a:pt x="19197" y="43829"/>
                      <a:pt x="19137" y="43844"/>
                    </a:cubicBezTo>
                    <a:cubicBezTo>
                      <a:pt x="19106" y="43859"/>
                      <a:pt x="19076" y="43859"/>
                      <a:pt x="19045" y="43874"/>
                    </a:cubicBezTo>
                    <a:cubicBezTo>
                      <a:pt x="18969" y="43905"/>
                      <a:pt x="18893" y="43920"/>
                      <a:pt x="18817" y="43951"/>
                    </a:cubicBezTo>
                    <a:lnTo>
                      <a:pt x="18801" y="43966"/>
                    </a:lnTo>
                    <a:cubicBezTo>
                      <a:pt x="18756" y="43981"/>
                      <a:pt x="18710" y="43996"/>
                      <a:pt x="18664" y="44027"/>
                    </a:cubicBezTo>
                    <a:cubicBezTo>
                      <a:pt x="18603" y="44057"/>
                      <a:pt x="18558" y="44088"/>
                      <a:pt x="18497" y="44118"/>
                    </a:cubicBezTo>
                    <a:cubicBezTo>
                      <a:pt x="18420" y="44164"/>
                      <a:pt x="18344" y="44240"/>
                      <a:pt x="18253" y="44316"/>
                    </a:cubicBezTo>
                    <a:cubicBezTo>
                      <a:pt x="18146" y="44423"/>
                      <a:pt x="18040" y="44530"/>
                      <a:pt x="17948" y="44636"/>
                    </a:cubicBezTo>
                    <a:cubicBezTo>
                      <a:pt x="17887" y="44697"/>
                      <a:pt x="17826" y="44758"/>
                      <a:pt x="17781" y="44819"/>
                    </a:cubicBezTo>
                    <a:cubicBezTo>
                      <a:pt x="17765" y="44834"/>
                      <a:pt x="17735" y="44865"/>
                      <a:pt x="17720" y="44880"/>
                    </a:cubicBezTo>
                    <a:lnTo>
                      <a:pt x="17704" y="44895"/>
                    </a:lnTo>
                    <a:cubicBezTo>
                      <a:pt x="17643" y="44941"/>
                      <a:pt x="17582" y="45002"/>
                      <a:pt x="17522" y="45048"/>
                    </a:cubicBezTo>
                    <a:cubicBezTo>
                      <a:pt x="17461" y="45093"/>
                      <a:pt x="17384" y="45139"/>
                      <a:pt x="17308" y="45185"/>
                    </a:cubicBezTo>
                    <a:cubicBezTo>
                      <a:pt x="17278" y="45200"/>
                      <a:pt x="17247" y="45215"/>
                      <a:pt x="17202" y="45230"/>
                    </a:cubicBezTo>
                    <a:cubicBezTo>
                      <a:pt x="17171" y="45246"/>
                      <a:pt x="17141" y="45261"/>
                      <a:pt x="17110" y="45291"/>
                    </a:cubicBezTo>
                    <a:cubicBezTo>
                      <a:pt x="17080" y="45291"/>
                      <a:pt x="17064" y="45307"/>
                      <a:pt x="17049" y="45322"/>
                    </a:cubicBezTo>
                    <a:cubicBezTo>
                      <a:pt x="16988" y="45352"/>
                      <a:pt x="16927" y="45383"/>
                      <a:pt x="16882" y="45398"/>
                    </a:cubicBezTo>
                    <a:cubicBezTo>
                      <a:pt x="16851" y="45413"/>
                      <a:pt x="16836" y="45413"/>
                      <a:pt x="16821" y="45413"/>
                    </a:cubicBezTo>
                    <a:cubicBezTo>
                      <a:pt x="16805" y="45413"/>
                      <a:pt x="16790" y="45429"/>
                      <a:pt x="16790" y="45429"/>
                    </a:cubicBezTo>
                    <a:lnTo>
                      <a:pt x="16729" y="45429"/>
                    </a:lnTo>
                    <a:cubicBezTo>
                      <a:pt x="16684" y="45429"/>
                      <a:pt x="16638" y="45429"/>
                      <a:pt x="16607" y="45413"/>
                    </a:cubicBezTo>
                    <a:cubicBezTo>
                      <a:pt x="16577" y="45413"/>
                      <a:pt x="16562" y="45413"/>
                      <a:pt x="16531" y="45398"/>
                    </a:cubicBezTo>
                    <a:cubicBezTo>
                      <a:pt x="16485" y="45383"/>
                      <a:pt x="16455" y="45383"/>
                      <a:pt x="16409" y="45352"/>
                    </a:cubicBezTo>
                    <a:cubicBezTo>
                      <a:pt x="16379" y="45337"/>
                      <a:pt x="16333" y="45322"/>
                      <a:pt x="16303" y="45291"/>
                    </a:cubicBezTo>
                    <a:lnTo>
                      <a:pt x="16272" y="45276"/>
                    </a:lnTo>
                    <a:cubicBezTo>
                      <a:pt x="16257" y="45261"/>
                      <a:pt x="16226" y="45246"/>
                      <a:pt x="16211" y="45230"/>
                    </a:cubicBezTo>
                    <a:cubicBezTo>
                      <a:pt x="16166" y="45200"/>
                      <a:pt x="16120" y="45170"/>
                      <a:pt x="16074" y="45139"/>
                    </a:cubicBezTo>
                    <a:cubicBezTo>
                      <a:pt x="16013" y="45093"/>
                      <a:pt x="15952" y="45048"/>
                      <a:pt x="15907" y="45017"/>
                    </a:cubicBezTo>
                    <a:lnTo>
                      <a:pt x="15830" y="44956"/>
                    </a:lnTo>
                    <a:cubicBezTo>
                      <a:pt x="15769" y="44911"/>
                      <a:pt x="15708" y="44880"/>
                      <a:pt x="15647" y="44834"/>
                    </a:cubicBezTo>
                    <a:cubicBezTo>
                      <a:pt x="15647" y="44834"/>
                      <a:pt x="15632" y="44834"/>
                      <a:pt x="15632" y="44819"/>
                    </a:cubicBezTo>
                    <a:lnTo>
                      <a:pt x="15632" y="44819"/>
                    </a:lnTo>
                    <a:lnTo>
                      <a:pt x="15647" y="44834"/>
                    </a:lnTo>
                    <a:cubicBezTo>
                      <a:pt x="15663" y="44834"/>
                      <a:pt x="15678" y="44834"/>
                      <a:pt x="15693" y="44850"/>
                    </a:cubicBezTo>
                    <a:cubicBezTo>
                      <a:pt x="15739" y="44865"/>
                      <a:pt x="15785" y="44880"/>
                      <a:pt x="15830" y="44895"/>
                    </a:cubicBezTo>
                    <a:lnTo>
                      <a:pt x="15861" y="44911"/>
                    </a:lnTo>
                    <a:cubicBezTo>
                      <a:pt x="15922" y="44926"/>
                      <a:pt x="15967" y="44956"/>
                      <a:pt x="16013" y="44971"/>
                    </a:cubicBezTo>
                    <a:cubicBezTo>
                      <a:pt x="16074" y="44987"/>
                      <a:pt x="16120" y="45017"/>
                      <a:pt x="16181" y="45017"/>
                    </a:cubicBezTo>
                    <a:cubicBezTo>
                      <a:pt x="16196" y="45032"/>
                      <a:pt x="16211" y="45032"/>
                      <a:pt x="16242" y="45032"/>
                    </a:cubicBezTo>
                    <a:cubicBezTo>
                      <a:pt x="16272" y="45048"/>
                      <a:pt x="16318" y="45048"/>
                      <a:pt x="16364" y="45048"/>
                    </a:cubicBezTo>
                    <a:cubicBezTo>
                      <a:pt x="16390" y="45052"/>
                      <a:pt x="16418" y="45054"/>
                      <a:pt x="16447" y="45054"/>
                    </a:cubicBezTo>
                    <a:cubicBezTo>
                      <a:pt x="16515" y="45054"/>
                      <a:pt x="16584" y="45043"/>
                      <a:pt x="16638" y="45032"/>
                    </a:cubicBezTo>
                    <a:cubicBezTo>
                      <a:pt x="16684" y="45017"/>
                      <a:pt x="16744" y="44987"/>
                      <a:pt x="16805" y="44956"/>
                    </a:cubicBezTo>
                    <a:cubicBezTo>
                      <a:pt x="16866" y="44926"/>
                      <a:pt x="16912" y="44895"/>
                      <a:pt x="16958" y="44865"/>
                    </a:cubicBezTo>
                    <a:cubicBezTo>
                      <a:pt x="17049" y="44789"/>
                      <a:pt x="17125" y="44712"/>
                      <a:pt x="17202" y="44621"/>
                    </a:cubicBezTo>
                    <a:cubicBezTo>
                      <a:pt x="17278" y="44530"/>
                      <a:pt x="17339" y="44438"/>
                      <a:pt x="17415" y="44316"/>
                    </a:cubicBezTo>
                    <a:cubicBezTo>
                      <a:pt x="17461" y="44255"/>
                      <a:pt x="17506" y="44164"/>
                      <a:pt x="17537" y="44073"/>
                    </a:cubicBezTo>
                    <a:cubicBezTo>
                      <a:pt x="17552" y="44027"/>
                      <a:pt x="17567" y="43996"/>
                      <a:pt x="17582" y="43951"/>
                    </a:cubicBezTo>
                    <a:cubicBezTo>
                      <a:pt x="17598" y="43905"/>
                      <a:pt x="17613" y="43859"/>
                      <a:pt x="17628" y="43814"/>
                    </a:cubicBezTo>
                    <a:cubicBezTo>
                      <a:pt x="17628" y="43814"/>
                      <a:pt x="17643" y="43798"/>
                      <a:pt x="17643" y="43783"/>
                    </a:cubicBezTo>
                    <a:cubicBezTo>
                      <a:pt x="17643" y="43783"/>
                      <a:pt x="17659" y="43768"/>
                      <a:pt x="17659" y="43768"/>
                    </a:cubicBezTo>
                    <a:lnTo>
                      <a:pt x="17674" y="43753"/>
                    </a:lnTo>
                    <a:lnTo>
                      <a:pt x="17674" y="43737"/>
                    </a:lnTo>
                    <a:lnTo>
                      <a:pt x="17689" y="43737"/>
                    </a:lnTo>
                    <a:lnTo>
                      <a:pt x="17720" y="43722"/>
                    </a:lnTo>
                    <a:lnTo>
                      <a:pt x="17750" y="43707"/>
                    </a:lnTo>
                    <a:lnTo>
                      <a:pt x="17765" y="43707"/>
                    </a:lnTo>
                    <a:lnTo>
                      <a:pt x="17872" y="43692"/>
                    </a:lnTo>
                    <a:lnTo>
                      <a:pt x="17918" y="43676"/>
                    </a:lnTo>
                    <a:cubicBezTo>
                      <a:pt x="17963" y="43676"/>
                      <a:pt x="18009" y="43661"/>
                      <a:pt x="18085" y="43646"/>
                    </a:cubicBezTo>
                    <a:cubicBezTo>
                      <a:pt x="18131" y="43631"/>
                      <a:pt x="18192" y="43600"/>
                      <a:pt x="18253" y="43585"/>
                    </a:cubicBezTo>
                    <a:cubicBezTo>
                      <a:pt x="18299" y="43555"/>
                      <a:pt x="18344" y="43539"/>
                      <a:pt x="18390" y="43509"/>
                    </a:cubicBezTo>
                    <a:cubicBezTo>
                      <a:pt x="18497" y="43448"/>
                      <a:pt x="18588" y="43387"/>
                      <a:pt x="18695" y="43296"/>
                    </a:cubicBezTo>
                    <a:cubicBezTo>
                      <a:pt x="18771" y="43235"/>
                      <a:pt x="18862" y="43143"/>
                      <a:pt x="18954" y="43052"/>
                    </a:cubicBezTo>
                    <a:cubicBezTo>
                      <a:pt x="19045" y="42976"/>
                      <a:pt x="19121" y="42884"/>
                      <a:pt x="19197" y="42808"/>
                    </a:cubicBezTo>
                    <a:cubicBezTo>
                      <a:pt x="19274" y="42717"/>
                      <a:pt x="19350" y="42625"/>
                      <a:pt x="19426" y="42518"/>
                    </a:cubicBezTo>
                    <a:cubicBezTo>
                      <a:pt x="19456" y="42473"/>
                      <a:pt x="19487" y="42412"/>
                      <a:pt x="19517" y="42351"/>
                    </a:cubicBezTo>
                    <a:cubicBezTo>
                      <a:pt x="19548" y="42305"/>
                      <a:pt x="19563" y="42244"/>
                      <a:pt x="19594" y="42183"/>
                    </a:cubicBezTo>
                    <a:cubicBezTo>
                      <a:pt x="19639" y="42077"/>
                      <a:pt x="19670" y="41970"/>
                      <a:pt x="19700" y="41848"/>
                    </a:cubicBezTo>
                    <a:cubicBezTo>
                      <a:pt x="19746" y="41711"/>
                      <a:pt x="19776" y="41574"/>
                      <a:pt x="19792" y="41437"/>
                    </a:cubicBezTo>
                    <a:cubicBezTo>
                      <a:pt x="19822" y="41345"/>
                      <a:pt x="19822" y="41254"/>
                      <a:pt x="19837" y="41147"/>
                    </a:cubicBezTo>
                    <a:cubicBezTo>
                      <a:pt x="19853" y="41117"/>
                      <a:pt x="19853" y="41071"/>
                      <a:pt x="19868" y="41025"/>
                    </a:cubicBezTo>
                    <a:cubicBezTo>
                      <a:pt x="19883" y="40919"/>
                      <a:pt x="19898" y="40797"/>
                      <a:pt x="19929" y="40690"/>
                    </a:cubicBezTo>
                    <a:cubicBezTo>
                      <a:pt x="19944" y="40660"/>
                      <a:pt x="19944" y="40644"/>
                      <a:pt x="19959" y="40629"/>
                    </a:cubicBezTo>
                    <a:cubicBezTo>
                      <a:pt x="19959" y="40614"/>
                      <a:pt x="19974" y="40599"/>
                      <a:pt x="19974" y="40584"/>
                    </a:cubicBezTo>
                    <a:cubicBezTo>
                      <a:pt x="19990" y="40568"/>
                      <a:pt x="20005" y="40553"/>
                      <a:pt x="20005" y="40538"/>
                    </a:cubicBezTo>
                    <a:cubicBezTo>
                      <a:pt x="20035" y="40507"/>
                      <a:pt x="20051" y="40492"/>
                      <a:pt x="20066" y="40477"/>
                    </a:cubicBezTo>
                    <a:cubicBezTo>
                      <a:pt x="20081" y="40462"/>
                      <a:pt x="20112" y="40446"/>
                      <a:pt x="20127" y="40416"/>
                    </a:cubicBezTo>
                    <a:lnTo>
                      <a:pt x="20142" y="40416"/>
                    </a:lnTo>
                    <a:cubicBezTo>
                      <a:pt x="20203" y="40370"/>
                      <a:pt x="20279" y="40325"/>
                      <a:pt x="20355" y="40279"/>
                    </a:cubicBezTo>
                    <a:cubicBezTo>
                      <a:pt x="20447" y="40233"/>
                      <a:pt x="20553" y="40187"/>
                      <a:pt x="20660" y="40142"/>
                    </a:cubicBezTo>
                    <a:cubicBezTo>
                      <a:pt x="20675" y="40126"/>
                      <a:pt x="20706" y="40126"/>
                      <a:pt x="20721" y="40111"/>
                    </a:cubicBezTo>
                    <a:cubicBezTo>
                      <a:pt x="20767" y="40096"/>
                      <a:pt x="20797" y="40081"/>
                      <a:pt x="20843" y="40065"/>
                    </a:cubicBezTo>
                    <a:cubicBezTo>
                      <a:pt x="20889" y="40035"/>
                      <a:pt x="20934" y="40020"/>
                      <a:pt x="20980" y="40005"/>
                    </a:cubicBezTo>
                    <a:cubicBezTo>
                      <a:pt x="21011" y="39989"/>
                      <a:pt x="21056" y="39974"/>
                      <a:pt x="21087" y="39944"/>
                    </a:cubicBezTo>
                    <a:lnTo>
                      <a:pt x="21117" y="39928"/>
                    </a:lnTo>
                    <a:lnTo>
                      <a:pt x="21148" y="39913"/>
                    </a:lnTo>
                    <a:lnTo>
                      <a:pt x="21163" y="39913"/>
                    </a:lnTo>
                    <a:cubicBezTo>
                      <a:pt x="21178" y="39898"/>
                      <a:pt x="21209" y="39898"/>
                      <a:pt x="21224" y="39883"/>
                    </a:cubicBezTo>
                    <a:close/>
                    <a:moveTo>
                      <a:pt x="12478" y="50746"/>
                    </a:moveTo>
                    <a:cubicBezTo>
                      <a:pt x="12476" y="50753"/>
                      <a:pt x="12474" y="50760"/>
                      <a:pt x="12472" y="50767"/>
                    </a:cubicBezTo>
                    <a:lnTo>
                      <a:pt x="12472" y="50767"/>
                    </a:lnTo>
                    <a:lnTo>
                      <a:pt x="12478" y="50761"/>
                    </a:lnTo>
                    <a:lnTo>
                      <a:pt x="12478" y="50746"/>
                    </a:lnTo>
                    <a:close/>
                    <a:moveTo>
                      <a:pt x="16089" y="45931"/>
                    </a:moveTo>
                    <a:lnTo>
                      <a:pt x="16089" y="45947"/>
                    </a:lnTo>
                    <a:cubicBezTo>
                      <a:pt x="16089" y="45962"/>
                      <a:pt x="16089" y="45962"/>
                      <a:pt x="16089" y="45977"/>
                    </a:cubicBezTo>
                    <a:cubicBezTo>
                      <a:pt x="16089" y="46038"/>
                      <a:pt x="16074" y="46099"/>
                      <a:pt x="16074" y="46145"/>
                    </a:cubicBezTo>
                    <a:lnTo>
                      <a:pt x="16074" y="46190"/>
                    </a:lnTo>
                    <a:lnTo>
                      <a:pt x="16059" y="46221"/>
                    </a:lnTo>
                    <a:cubicBezTo>
                      <a:pt x="16059" y="46267"/>
                      <a:pt x="16059" y="46297"/>
                      <a:pt x="16059" y="46343"/>
                    </a:cubicBezTo>
                    <a:cubicBezTo>
                      <a:pt x="16044" y="46358"/>
                      <a:pt x="16044" y="46373"/>
                      <a:pt x="16044" y="46388"/>
                    </a:cubicBezTo>
                    <a:cubicBezTo>
                      <a:pt x="16044" y="46434"/>
                      <a:pt x="16028" y="46465"/>
                      <a:pt x="16028" y="46495"/>
                    </a:cubicBezTo>
                    <a:cubicBezTo>
                      <a:pt x="15998" y="46617"/>
                      <a:pt x="15967" y="46739"/>
                      <a:pt x="15937" y="46845"/>
                    </a:cubicBezTo>
                    <a:cubicBezTo>
                      <a:pt x="15922" y="46937"/>
                      <a:pt x="15891" y="47044"/>
                      <a:pt x="15861" y="47135"/>
                    </a:cubicBezTo>
                    <a:cubicBezTo>
                      <a:pt x="15800" y="47363"/>
                      <a:pt x="15724" y="47577"/>
                      <a:pt x="15632" y="47821"/>
                    </a:cubicBezTo>
                    <a:cubicBezTo>
                      <a:pt x="15571" y="47958"/>
                      <a:pt x="15526" y="48095"/>
                      <a:pt x="15465" y="48232"/>
                    </a:cubicBezTo>
                    <a:cubicBezTo>
                      <a:pt x="15434" y="48323"/>
                      <a:pt x="15404" y="48415"/>
                      <a:pt x="15358" y="48521"/>
                    </a:cubicBezTo>
                    <a:cubicBezTo>
                      <a:pt x="15267" y="48750"/>
                      <a:pt x="15190" y="48994"/>
                      <a:pt x="15114" y="49222"/>
                    </a:cubicBezTo>
                    <a:cubicBezTo>
                      <a:pt x="15099" y="49314"/>
                      <a:pt x="15069" y="49390"/>
                      <a:pt x="15038" y="49481"/>
                    </a:cubicBezTo>
                    <a:lnTo>
                      <a:pt x="15008" y="49603"/>
                    </a:lnTo>
                    <a:cubicBezTo>
                      <a:pt x="14977" y="49710"/>
                      <a:pt x="14931" y="49816"/>
                      <a:pt x="14901" y="49908"/>
                    </a:cubicBezTo>
                    <a:lnTo>
                      <a:pt x="14901" y="49923"/>
                    </a:lnTo>
                    <a:lnTo>
                      <a:pt x="14886" y="49938"/>
                    </a:lnTo>
                    <a:cubicBezTo>
                      <a:pt x="14870" y="49969"/>
                      <a:pt x="14855" y="50015"/>
                      <a:pt x="14840" y="50060"/>
                    </a:cubicBezTo>
                    <a:lnTo>
                      <a:pt x="14840" y="50075"/>
                    </a:lnTo>
                    <a:cubicBezTo>
                      <a:pt x="14825" y="50106"/>
                      <a:pt x="14810" y="50136"/>
                      <a:pt x="14794" y="50152"/>
                    </a:cubicBezTo>
                    <a:lnTo>
                      <a:pt x="14779" y="50182"/>
                    </a:lnTo>
                    <a:cubicBezTo>
                      <a:pt x="14764" y="50213"/>
                      <a:pt x="14749" y="50258"/>
                      <a:pt x="14733" y="50289"/>
                    </a:cubicBezTo>
                    <a:lnTo>
                      <a:pt x="14657" y="50411"/>
                    </a:lnTo>
                    <a:cubicBezTo>
                      <a:pt x="14642" y="50456"/>
                      <a:pt x="14611" y="50502"/>
                      <a:pt x="14581" y="50548"/>
                    </a:cubicBezTo>
                    <a:lnTo>
                      <a:pt x="14535" y="50639"/>
                    </a:lnTo>
                    <a:lnTo>
                      <a:pt x="14505" y="50654"/>
                    </a:lnTo>
                    <a:cubicBezTo>
                      <a:pt x="14474" y="50731"/>
                      <a:pt x="14429" y="50792"/>
                      <a:pt x="14383" y="50853"/>
                    </a:cubicBezTo>
                    <a:lnTo>
                      <a:pt x="14352" y="50883"/>
                    </a:lnTo>
                    <a:lnTo>
                      <a:pt x="14276" y="50990"/>
                    </a:lnTo>
                    <a:cubicBezTo>
                      <a:pt x="14231" y="51051"/>
                      <a:pt x="14170" y="51112"/>
                      <a:pt x="14124" y="51172"/>
                    </a:cubicBezTo>
                    <a:cubicBezTo>
                      <a:pt x="14078" y="51218"/>
                      <a:pt x="14032" y="51279"/>
                      <a:pt x="13987" y="51340"/>
                    </a:cubicBezTo>
                    <a:lnTo>
                      <a:pt x="13941" y="51401"/>
                    </a:lnTo>
                    <a:cubicBezTo>
                      <a:pt x="13865" y="51477"/>
                      <a:pt x="13804" y="51553"/>
                      <a:pt x="13728" y="51630"/>
                    </a:cubicBezTo>
                    <a:lnTo>
                      <a:pt x="13713" y="51645"/>
                    </a:lnTo>
                    <a:cubicBezTo>
                      <a:pt x="13697" y="51675"/>
                      <a:pt x="13667" y="51706"/>
                      <a:pt x="13636" y="51736"/>
                    </a:cubicBezTo>
                    <a:lnTo>
                      <a:pt x="13606" y="51767"/>
                    </a:lnTo>
                    <a:cubicBezTo>
                      <a:pt x="13575" y="51797"/>
                      <a:pt x="13545" y="51828"/>
                      <a:pt x="13530" y="51858"/>
                    </a:cubicBezTo>
                    <a:lnTo>
                      <a:pt x="13484" y="51889"/>
                    </a:lnTo>
                    <a:lnTo>
                      <a:pt x="13393" y="51965"/>
                    </a:lnTo>
                    <a:cubicBezTo>
                      <a:pt x="13377" y="51995"/>
                      <a:pt x="13347" y="52026"/>
                      <a:pt x="13316" y="52041"/>
                    </a:cubicBezTo>
                    <a:lnTo>
                      <a:pt x="13286" y="52071"/>
                    </a:lnTo>
                    <a:cubicBezTo>
                      <a:pt x="13225" y="52117"/>
                      <a:pt x="13164" y="52163"/>
                      <a:pt x="13118" y="52209"/>
                    </a:cubicBezTo>
                    <a:lnTo>
                      <a:pt x="13042" y="52269"/>
                    </a:lnTo>
                    <a:cubicBezTo>
                      <a:pt x="12996" y="52300"/>
                      <a:pt x="12951" y="52346"/>
                      <a:pt x="12905" y="52376"/>
                    </a:cubicBezTo>
                    <a:cubicBezTo>
                      <a:pt x="12798" y="52468"/>
                      <a:pt x="12692" y="52559"/>
                      <a:pt x="12585" y="52650"/>
                    </a:cubicBezTo>
                    <a:cubicBezTo>
                      <a:pt x="12357" y="52818"/>
                      <a:pt x="12158" y="52986"/>
                      <a:pt x="11960" y="53153"/>
                    </a:cubicBezTo>
                    <a:cubicBezTo>
                      <a:pt x="11915" y="53184"/>
                      <a:pt x="11869" y="53229"/>
                      <a:pt x="11823" y="53260"/>
                    </a:cubicBezTo>
                    <a:cubicBezTo>
                      <a:pt x="11778" y="53321"/>
                      <a:pt x="11732" y="53366"/>
                      <a:pt x="11686" y="53412"/>
                    </a:cubicBezTo>
                    <a:cubicBezTo>
                      <a:pt x="11640" y="53458"/>
                      <a:pt x="11595" y="53504"/>
                      <a:pt x="11549" y="53549"/>
                    </a:cubicBezTo>
                    <a:cubicBezTo>
                      <a:pt x="11534" y="53565"/>
                      <a:pt x="11519" y="53580"/>
                      <a:pt x="11503" y="53595"/>
                    </a:cubicBezTo>
                    <a:lnTo>
                      <a:pt x="11488" y="53610"/>
                    </a:lnTo>
                    <a:cubicBezTo>
                      <a:pt x="11488" y="53625"/>
                      <a:pt x="11473" y="53625"/>
                      <a:pt x="11473" y="53641"/>
                    </a:cubicBezTo>
                    <a:cubicBezTo>
                      <a:pt x="11458" y="53656"/>
                      <a:pt x="11442" y="53656"/>
                      <a:pt x="11427" y="53671"/>
                    </a:cubicBezTo>
                    <a:lnTo>
                      <a:pt x="11397" y="53717"/>
                    </a:lnTo>
                    <a:cubicBezTo>
                      <a:pt x="11381" y="53732"/>
                      <a:pt x="11366" y="53747"/>
                      <a:pt x="11366" y="53763"/>
                    </a:cubicBezTo>
                    <a:cubicBezTo>
                      <a:pt x="11351" y="53778"/>
                      <a:pt x="11336" y="53793"/>
                      <a:pt x="11320" y="53808"/>
                    </a:cubicBezTo>
                    <a:lnTo>
                      <a:pt x="11305" y="53839"/>
                    </a:lnTo>
                    <a:cubicBezTo>
                      <a:pt x="11260" y="53884"/>
                      <a:pt x="11229" y="53930"/>
                      <a:pt x="11199" y="53961"/>
                    </a:cubicBezTo>
                    <a:cubicBezTo>
                      <a:pt x="11168" y="54006"/>
                      <a:pt x="11153" y="54037"/>
                      <a:pt x="11122" y="54083"/>
                    </a:cubicBezTo>
                    <a:cubicBezTo>
                      <a:pt x="11092" y="54128"/>
                      <a:pt x="11046" y="54174"/>
                      <a:pt x="11016" y="54220"/>
                    </a:cubicBezTo>
                    <a:cubicBezTo>
                      <a:pt x="11016" y="54189"/>
                      <a:pt x="11031" y="54174"/>
                      <a:pt x="11046" y="54143"/>
                    </a:cubicBezTo>
                    <a:cubicBezTo>
                      <a:pt x="11122" y="53961"/>
                      <a:pt x="11199" y="53778"/>
                      <a:pt x="11260" y="53595"/>
                    </a:cubicBezTo>
                    <a:cubicBezTo>
                      <a:pt x="11305" y="53504"/>
                      <a:pt x="11336" y="53412"/>
                      <a:pt x="11381" y="53321"/>
                    </a:cubicBezTo>
                    <a:lnTo>
                      <a:pt x="11427" y="53184"/>
                    </a:lnTo>
                    <a:cubicBezTo>
                      <a:pt x="11503" y="53001"/>
                      <a:pt x="11579" y="52803"/>
                      <a:pt x="11686" y="52574"/>
                    </a:cubicBezTo>
                    <a:cubicBezTo>
                      <a:pt x="11701" y="52528"/>
                      <a:pt x="11732" y="52468"/>
                      <a:pt x="11747" y="52407"/>
                    </a:cubicBezTo>
                    <a:cubicBezTo>
                      <a:pt x="11808" y="52285"/>
                      <a:pt x="11869" y="52148"/>
                      <a:pt x="11915" y="52026"/>
                    </a:cubicBezTo>
                    <a:cubicBezTo>
                      <a:pt x="11960" y="51919"/>
                      <a:pt x="12006" y="51797"/>
                      <a:pt x="12052" y="51690"/>
                    </a:cubicBezTo>
                    <a:cubicBezTo>
                      <a:pt x="12098" y="51599"/>
                      <a:pt x="12143" y="51508"/>
                      <a:pt x="12204" y="51386"/>
                    </a:cubicBezTo>
                    <a:cubicBezTo>
                      <a:pt x="12265" y="51279"/>
                      <a:pt x="12311" y="51172"/>
                      <a:pt x="12357" y="51081"/>
                    </a:cubicBezTo>
                    <a:cubicBezTo>
                      <a:pt x="12399" y="50967"/>
                      <a:pt x="12442" y="50867"/>
                      <a:pt x="12472" y="50767"/>
                    </a:cubicBezTo>
                    <a:lnTo>
                      <a:pt x="12472" y="50767"/>
                    </a:lnTo>
                    <a:lnTo>
                      <a:pt x="12463" y="50776"/>
                    </a:lnTo>
                    <a:cubicBezTo>
                      <a:pt x="12448" y="50792"/>
                      <a:pt x="12417" y="50822"/>
                      <a:pt x="12402" y="50853"/>
                    </a:cubicBezTo>
                    <a:cubicBezTo>
                      <a:pt x="12341" y="50913"/>
                      <a:pt x="12296" y="50974"/>
                      <a:pt x="12235" y="51035"/>
                    </a:cubicBezTo>
                    <a:cubicBezTo>
                      <a:pt x="12204" y="51066"/>
                      <a:pt x="12174" y="51112"/>
                      <a:pt x="12143" y="51157"/>
                    </a:cubicBezTo>
                    <a:lnTo>
                      <a:pt x="12143" y="51172"/>
                    </a:lnTo>
                    <a:cubicBezTo>
                      <a:pt x="12113" y="51218"/>
                      <a:pt x="12082" y="51264"/>
                      <a:pt x="12052" y="51325"/>
                    </a:cubicBezTo>
                    <a:cubicBezTo>
                      <a:pt x="11991" y="51416"/>
                      <a:pt x="11945" y="51523"/>
                      <a:pt x="11899" y="51630"/>
                    </a:cubicBezTo>
                    <a:cubicBezTo>
                      <a:pt x="11869" y="51706"/>
                      <a:pt x="11839" y="51782"/>
                      <a:pt x="11808" y="51873"/>
                    </a:cubicBezTo>
                    <a:lnTo>
                      <a:pt x="11778" y="51949"/>
                    </a:lnTo>
                    <a:cubicBezTo>
                      <a:pt x="11762" y="51965"/>
                      <a:pt x="11762" y="51965"/>
                      <a:pt x="11762" y="51980"/>
                    </a:cubicBezTo>
                    <a:cubicBezTo>
                      <a:pt x="11671" y="52193"/>
                      <a:pt x="11579" y="52407"/>
                      <a:pt x="11488" y="52620"/>
                    </a:cubicBezTo>
                    <a:lnTo>
                      <a:pt x="11473" y="52650"/>
                    </a:lnTo>
                    <a:cubicBezTo>
                      <a:pt x="11381" y="52848"/>
                      <a:pt x="11290" y="53062"/>
                      <a:pt x="11199" y="53275"/>
                    </a:cubicBezTo>
                    <a:cubicBezTo>
                      <a:pt x="11107" y="53488"/>
                      <a:pt x="11016" y="53717"/>
                      <a:pt x="10909" y="53930"/>
                    </a:cubicBezTo>
                    <a:lnTo>
                      <a:pt x="10863" y="54037"/>
                    </a:lnTo>
                    <a:cubicBezTo>
                      <a:pt x="10787" y="54204"/>
                      <a:pt x="10696" y="54387"/>
                      <a:pt x="10620" y="54555"/>
                    </a:cubicBezTo>
                    <a:cubicBezTo>
                      <a:pt x="10589" y="54616"/>
                      <a:pt x="10574" y="54692"/>
                      <a:pt x="10543" y="54753"/>
                    </a:cubicBezTo>
                    <a:cubicBezTo>
                      <a:pt x="10543" y="54707"/>
                      <a:pt x="10528" y="54661"/>
                      <a:pt x="10528" y="54631"/>
                    </a:cubicBezTo>
                    <a:cubicBezTo>
                      <a:pt x="10513" y="54570"/>
                      <a:pt x="10513" y="54524"/>
                      <a:pt x="10498" y="54463"/>
                    </a:cubicBezTo>
                    <a:cubicBezTo>
                      <a:pt x="10483" y="54357"/>
                      <a:pt x="10452" y="54235"/>
                      <a:pt x="10437" y="54098"/>
                    </a:cubicBezTo>
                    <a:cubicBezTo>
                      <a:pt x="10422" y="54037"/>
                      <a:pt x="10406" y="53976"/>
                      <a:pt x="10391" y="53900"/>
                    </a:cubicBezTo>
                    <a:cubicBezTo>
                      <a:pt x="10361" y="53747"/>
                      <a:pt x="10330" y="53625"/>
                      <a:pt x="10315" y="53504"/>
                    </a:cubicBezTo>
                    <a:cubicBezTo>
                      <a:pt x="10284" y="53412"/>
                      <a:pt x="10284" y="53321"/>
                      <a:pt x="10269" y="53245"/>
                    </a:cubicBezTo>
                    <a:cubicBezTo>
                      <a:pt x="10269" y="53214"/>
                      <a:pt x="10254" y="53184"/>
                      <a:pt x="10254" y="53153"/>
                    </a:cubicBezTo>
                    <a:lnTo>
                      <a:pt x="10239" y="53077"/>
                    </a:lnTo>
                    <a:cubicBezTo>
                      <a:pt x="10239" y="53077"/>
                      <a:pt x="10239" y="53062"/>
                      <a:pt x="10239" y="53062"/>
                    </a:cubicBezTo>
                    <a:cubicBezTo>
                      <a:pt x="10239" y="52986"/>
                      <a:pt x="10223" y="52909"/>
                      <a:pt x="10223" y="52833"/>
                    </a:cubicBezTo>
                    <a:lnTo>
                      <a:pt x="10223" y="52787"/>
                    </a:lnTo>
                    <a:cubicBezTo>
                      <a:pt x="10208" y="52742"/>
                      <a:pt x="10208" y="52696"/>
                      <a:pt x="10208" y="52650"/>
                    </a:cubicBezTo>
                    <a:lnTo>
                      <a:pt x="10208" y="52574"/>
                    </a:lnTo>
                    <a:lnTo>
                      <a:pt x="10208" y="52483"/>
                    </a:lnTo>
                    <a:cubicBezTo>
                      <a:pt x="10208" y="52437"/>
                      <a:pt x="10208" y="52376"/>
                      <a:pt x="10208" y="52315"/>
                    </a:cubicBezTo>
                    <a:cubicBezTo>
                      <a:pt x="10208" y="52285"/>
                      <a:pt x="10208" y="52254"/>
                      <a:pt x="10208" y="52224"/>
                    </a:cubicBezTo>
                    <a:lnTo>
                      <a:pt x="10208" y="52178"/>
                    </a:lnTo>
                    <a:cubicBezTo>
                      <a:pt x="10223" y="52132"/>
                      <a:pt x="10223" y="52087"/>
                      <a:pt x="10223" y="52056"/>
                    </a:cubicBezTo>
                    <a:lnTo>
                      <a:pt x="10239" y="51889"/>
                    </a:lnTo>
                    <a:lnTo>
                      <a:pt x="10239" y="51873"/>
                    </a:lnTo>
                    <a:lnTo>
                      <a:pt x="10254" y="51797"/>
                    </a:lnTo>
                    <a:cubicBezTo>
                      <a:pt x="10254" y="51782"/>
                      <a:pt x="10254" y="51767"/>
                      <a:pt x="10254" y="51751"/>
                    </a:cubicBezTo>
                    <a:cubicBezTo>
                      <a:pt x="10269" y="51736"/>
                      <a:pt x="10269" y="51706"/>
                      <a:pt x="10269" y="51675"/>
                    </a:cubicBezTo>
                    <a:lnTo>
                      <a:pt x="10300" y="51584"/>
                    </a:lnTo>
                    <a:cubicBezTo>
                      <a:pt x="10300" y="51553"/>
                      <a:pt x="10315" y="51523"/>
                      <a:pt x="10315" y="51492"/>
                    </a:cubicBezTo>
                    <a:cubicBezTo>
                      <a:pt x="10315" y="51492"/>
                      <a:pt x="10315" y="51477"/>
                      <a:pt x="10315" y="51477"/>
                    </a:cubicBezTo>
                    <a:cubicBezTo>
                      <a:pt x="10330" y="51416"/>
                      <a:pt x="10345" y="51371"/>
                      <a:pt x="10361" y="51310"/>
                    </a:cubicBezTo>
                    <a:cubicBezTo>
                      <a:pt x="10376" y="51279"/>
                      <a:pt x="10391" y="51233"/>
                      <a:pt x="10406" y="51203"/>
                    </a:cubicBezTo>
                    <a:cubicBezTo>
                      <a:pt x="10437" y="51112"/>
                      <a:pt x="10467" y="51020"/>
                      <a:pt x="10513" y="50929"/>
                    </a:cubicBezTo>
                    <a:lnTo>
                      <a:pt x="10528" y="50883"/>
                    </a:lnTo>
                    <a:cubicBezTo>
                      <a:pt x="10528" y="50853"/>
                      <a:pt x="10543" y="50822"/>
                      <a:pt x="10559" y="50792"/>
                    </a:cubicBezTo>
                    <a:cubicBezTo>
                      <a:pt x="10559" y="50776"/>
                      <a:pt x="10574" y="50761"/>
                      <a:pt x="10574" y="50746"/>
                    </a:cubicBezTo>
                    <a:cubicBezTo>
                      <a:pt x="10589" y="50715"/>
                      <a:pt x="10604" y="50685"/>
                      <a:pt x="10620" y="50654"/>
                    </a:cubicBezTo>
                    <a:cubicBezTo>
                      <a:pt x="10635" y="50639"/>
                      <a:pt x="10635" y="50624"/>
                      <a:pt x="10635" y="50609"/>
                    </a:cubicBezTo>
                    <a:cubicBezTo>
                      <a:pt x="10650" y="50578"/>
                      <a:pt x="10681" y="50548"/>
                      <a:pt x="10696" y="50517"/>
                    </a:cubicBezTo>
                    <a:lnTo>
                      <a:pt x="10726" y="50441"/>
                    </a:lnTo>
                    <a:lnTo>
                      <a:pt x="10772" y="50380"/>
                    </a:lnTo>
                    <a:lnTo>
                      <a:pt x="10818" y="50289"/>
                    </a:lnTo>
                    <a:lnTo>
                      <a:pt x="10833" y="50274"/>
                    </a:lnTo>
                    <a:cubicBezTo>
                      <a:pt x="10848" y="50258"/>
                      <a:pt x="10848" y="50243"/>
                      <a:pt x="10863" y="50228"/>
                    </a:cubicBezTo>
                    <a:lnTo>
                      <a:pt x="10909" y="50152"/>
                    </a:lnTo>
                    <a:cubicBezTo>
                      <a:pt x="10924" y="50121"/>
                      <a:pt x="10940" y="50091"/>
                      <a:pt x="10970" y="50060"/>
                    </a:cubicBezTo>
                    <a:cubicBezTo>
                      <a:pt x="10970" y="50060"/>
                      <a:pt x="10985" y="50045"/>
                      <a:pt x="10985" y="50045"/>
                    </a:cubicBezTo>
                    <a:lnTo>
                      <a:pt x="11001" y="50015"/>
                    </a:lnTo>
                    <a:cubicBezTo>
                      <a:pt x="11016" y="49999"/>
                      <a:pt x="11031" y="49984"/>
                      <a:pt x="11046" y="49954"/>
                    </a:cubicBezTo>
                    <a:cubicBezTo>
                      <a:pt x="11077" y="49923"/>
                      <a:pt x="11092" y="49893"/>
                      <a:pt x="11122" y="49862"/>
                    </a:cubicBezTo>
                    <a:lnTo>
                      <a:pt x="11153" y="49816"/>
                    </a:lnTo>
                    <a:cubicBezTo>
                      <a:pt x="11199" y="49756"/>
                      <a:pt x="11260" y="49695"/>
                      <a:pt x="11305" y="49634"/>
                    </a:cubicBezTo>
                    <a:cubicBezTo>
                      <a:pt x="11381" y="49542"/>
                      <a:pt x="11442" y="49466"/>
                      <a:pt x="11503" y="49390"/>
                    </a:cubicBezTo>
                    <a:cubicBezTo>
                      <a:pt x="11549" y="49344"/>
                      <a:pt x="11610" y="49298"/>
                      <a:pt x="11656" y="49238"/>
                    </a:cubicBezTo>
                    <a:lnTo>
                      <a:pt x="11686" y="49207"/>
                    </a:lnTo>
                    <a:lnTo>
                      <a:pt x="11762" y="49146"/>
                    </a:lnTo>
                    <a:lnTo>
                      <a:pt x="11823" y="49085"/>
                    </a:lnTo>
                    <a:cubicBezTo>
                      <a:pt x="11839" y="49055"/>
                      <a:pt x="11869" y="49039"/>
                      <a:pt x="11899" y="49009"/>
                    </a:cubicBezTo>
                    <a:lnTo>
                      <a:pt x="11915" y="48994"/>
                    </a:lnTo>
                    <a:cubicBezTo>
                      <a:pt x="12006" y="48918"/>
                      <a:pt x="12082" y="48841"/>
                      <a:pt x="12174" y="48780"/>
                    </a:cubicBezTo>
                    <a:cubicBezTo>
                      <a:pt x="12265" y="48704"/>
                      <a:pt x="12341" y="48628"/>
                      <a:pt x="12433" y="48552"/>
                    </a:cubicBezTo>
                    <a:cubicBezTo>
                      <a:pt x="12524" y="48476"/>
                      <a:pt x="12631" y="48384"/>
                      <a:pt x="12722" y="48308"/>
                    </a:cubicBezTo>
                    <a:lnTo>
                      <a:pt x="12768" y="48278"/>
                    </a:lnTo>
                    <a:cubicBezTo>
                      <a:pt x="12844" y="48201"/>
                      <a:pt x="12920" y="48141"/>
                      <a:pt x="12996" y="48080"/>
                    </a:cubicBezTo>
                    <a:cubicBezTo>
                      <a:pt x="13103" y="47988"/>
                      <a:pt x="13210" y="47912"/>
                      <a:pt x="13316" y="47836"/>
                    </a:cubicBezTo>
                    <a:lnTo>
                      <a:pt x="13301" y="47836"/>
                    </a:lnTo>
                    <a:cubicBezTo>
                      <a:pt x="13332" y="47821"/>
                      <a:pt x="13347" y="47805"/>
                      <a:pt x="13377" y="47790"/>
                    </a:cubicBezTo>
                    <a:cubicBezTo>
                      <a:pt x="13469" y="47714"/>
                      <a:pt x="13575" y="47638"/>
                      <a:pt x="13667" y="47562"/>
                    </a:cubicBezTo>
                    <a:lnTo>
                      <a:pt x="13789" y="47485"/>
                    </a:lnTo>
                    <a:cubicBezTo>
                      <a:pt x="13865" y="47424"/>
                      <a:pt x="13941" y="47363"/>
                      <a:pt x="14017" y="47318"/>
                    </a:cubicBezTo>
                    <a:cubicBezTo>
                      <a:pt x="14048" y="47287"/>
                      <a:pt x="14093" y="47257"/>
                      <a:pt x="14124" y="47242"/>
                    </a:cubicBezTo>
                    <a:lnTo>
                      <a:pt x="14154" y="47211"/>
                    </a:lnTo>
                    <a:cubicBezTo>
                      <a:pt x="14200" y="47196"/>
                      <a:pt x="14231" y="47181"/>
                      <a:pt x="14261" y="47165"/>
                    </a:cubicBezTo>
                    <a:lnTo>
                      <a:pt x="14322" y="47120"/>
                    </a:lnTo>
                    <a:cubicBezTo>
                      <a:pt x="14352" y="47104"/>
                      <a:pt x="14383" y="47089"/>
                      <a:pt x="14413" y="47059"/>
                    </a:cubicBezTo>
                    <a:cubicBezTo>
                      <a:pt x="14459" y="47044"/>
                      <a:pt x="14490" y="47028"/>
                      <a:pt x="14520" y="47013"/>
                    </a:cubicBezTo>
                    <a:cubicBezTo>
                      <a:pt x="14551" y="46998"/>
                      <a:pt x="14566" y="46983"/>
                      <a:pt x="14581" y="46983"/>
                    </a:cubicBezTo>
                    <a:cubicBezTo>
                      <a:pt x="14611" y="46967"/>
                      <a:pt x="14657" y="46937"/>
                      <a:pt x="14688" y="46922"/>
                    </a:cubicBezTo>
                    <a:cubicBezTo>
                      <a:pt x="14764" y="46891"/>
                      <a:pt x="14840" y="46845"/>
                      <a:pt x="14901" y="46815"/>
                    </a:cubicBezTo>
                    <a:cubicBezTo>
                      <a:pt x="15023" y="46739"/>
                      <a:pt x="15114" y="46693"/>
                      <a:pt x="15221" y="46617"/>
                    </a:cubicBezTo>
                    <a:cubicBezTo>
                      <a:pt x="15312" y="46541"/>
                      <a:pt x="15419" y="46465"/>
                      <a:pt x="15510" y="46404"/>
                    </a:cubicBezTo>
                    <a:cubicBezTo>
                      <a:pt x="15617" y="46312"/>
                      <a:pt x="15724" y="46236"/>
                      <a:pt x="15830" y="46160"/>
                    </a:cubicBezTo>
                    <a:cubicBezTo>
                      <a:pt x="15937" y="46084"/>
                      <a:pt x="16013" y="46007"/>
                      <a:pt x="16089" y="45931"/>
                    </a:cubicBezTo>
                    <a:close/>
                    <a:moveTo>
                      <a:pt x="3063" y="50334"/>
                    </a:moveTo>
                    <a:cubicBezTo>
                      <a:pt x="3063" y="50334"/>
                      <a:pt x="3063" y="50334"/>
                      <a:pt x="3063" y="50350"/>
                    </a:cubicBezTo>
                    <a:lnTo>
                      <a:pt x="3093" y="50350"/>
                    </a:lnTo>
                    <a:lnTo>
                      <a:pt x="3108" y="50365"/>
                    </a:lnTo>
                    <a:lnTo>
                      <a:pt x="3596" y="50594"/>
                    </a:lnTo>
                    <a:cubicBezTo>
                      <a:pt x="3657" y="50624"/>
                      <a:pt x="3733" y="50654"/>
                      <a:pt x="3794" y="50685"/>
                    </a:cubicBezTo>
                    <a:cubicBezTo>
                      <a:pt x="3885" y="50731"/>
                      <a:pt x="3977" y="50761"/>
                      <a:pt x="4068" y="50807"/>
                    </a:cubicBezTo>
                    <a:cubicBezTo>
                      <a:pt x="4205" y="50868"/>
                      <a:pt x="4342" y="50944"/>
                      <a:pt x="4525" y="51035"/>
                    </a:cubicBezTo>
                    <a:lnTo>
                      <a:pt x="4556" y="51051"/>
                    </a:lnTo>
                    <a:cubicBezTo>
                      <a:pt x="4617" y="51081"/>
                      <a:pt x="4693" y="51127"/>
                      <a:pt x="4754" y="51157"/>
                    </a:cubicBezTo>
                    <a:cubicBezTo>
                      <a:pt x="4845" y="51203"/>
                      <a:pt x="4937" y="51233"/>
                      <a:pt x="5013" y="51264"/>
                    </a:cubicBezTo>
                    <a:cubicBezTo>
                      <a:pt x="5089" y="51294"/>
                      <a:pt x="5165" y="51310"/>
                      <a:pt x="5272" y="51340"/>
                    </a:cubicBezTo>
                    <a:cubicBezTo>
                      <a:pt x="5348" y="51355"/>
                      <a:pt x="5439" y="51386"/>
                      <a:pt x="5516" y="51401"/>
                    </a:cubicBezTo>
                    <a:lnTo>
                      <a:pt x="5622" y="51416"/>
                    </a:lnTo>
                    <a:cubicBezTo>
                      <a:pt x="5759" y="51431"/>
                      <a:pt x="5896" y="51462"/>
                      <a:pt x="6018" y="51492"/>
                    </a:cubicBezTo>
                    <a:cubicBezTo>
                      <a:pt x="6079" y="51508"/>
                      <a:pt x="6125" y="51523"/>
                      <a:pt x="6171" y="51538"/>
                    </a:cubicBezTo>
                    <a:cubicBezTo>
                      <a:pt x="6247" y="51569"/>
                      <a:pt x="6308" y="51599"/>
                      <a:pt x="6384" y="51645"/>
                    </a:cubicBezTo>
                    <a:lnTo>
                      <a:pt x="6369" y="51645"/>
                    </a:lnTo>
                    <a:cubicBezTo>
                      <a:pt x="6399" y="51645"/>
                      <a:pt x="6415" y="51660"/>
                      <a:pt x="6445" y="51675"/>
                    </a:cubicBezTo>
                    <a:cubicBezTo>
                      <a:pt x="6536" y="51736"/>
                      <a:pt x="6643" y="51782"/>
                      <a:pt x="6734" y="51843"/>
                    </a:cubicBezTo>
                    <a:cubicBezTo>
                      <a:pt x="6734" y="51843"/>
                      <a:pt x="6734" y="51843"/>
                      <a:pt x="6734" y="51858"/>
                    </a:cubicBezTo>
                    <a:cubicBezTo>
                      <a:pt x="6750" y="51858"/>
                      <a:pt x="6780" y="51873"/>
                      <a:pt x="6795" y="51889"/>
                    </a:cubicBezTo>
                    <a:cubicBezTo>
                      <a:pt x="6841" y="51919"/>
                      <a:pt x="6872" y="51934"/>
                      <a:pt x="6917" y="51965"/>
                    </a:cubicBezTo>
                    <a:lnTo>
                      <a:pt x="6933" y="51980"/>
                    </a:lnTo>
                    <a:cubicBezTo>
                      <a:pt x="7009" y="52026"/>
                      <a:pt x="7085" y="52087"/>
                      <a:pt x="7161" y="52132"/>
                    </a:cubicBezTo>
                    <a:cubicBezTo>
                      <a:pt x="7252" y="52209"/>
                      <a:pt x="7329" y="52269"/>
                      <a:pt x="7390" y="52330"/>
                    </a:cubicBezTo>
                    <a:cubicBezTo>
                      <a:pt x="7466" y="52407"/>
                      <a:pt x="7542" y="52483"/>
                      <a:pt x="7603" y="52559"/>
                    </a:cubicBezTo>
                    <a:cubicBezTo>
                      <a:pt x="7633" y="52589"/>
                      <a:pt x="7649" y="52635"/>
                      <a:pt x="7679" y="52666"/>
                    </a:cubicBezTo>
                    <a:cubicBezTo>
                      <a:pt x="7694" y="52696"/>
                      <a:pt x="7710" y="52711"/>
                      <a:pt x="7740" y="52742"/>
                    </a:cubicBezTo>
                    <a:cubicBezTo>
                      <a:pt x="7740" y="52742"/>
                      <a:pt x="7740" y="52757"/>
                      <a:pt x="7740" y="52757"/>
                    </a:cubicBezTo>
                    <a:lnTo>
                      <a:pt x="7755" y="52772"/>
                    </a:lnTo>
                    <a:lnTo>
                      <a:pt x="7771" y="52803"/>
                    </a:lnTo>
                    <a:lnTo>
                      <a:pt x="7786" y="52833"/>
                    </a:lnTo>
                    <a:lnTo>
                      <a:pt x="7801" y="52864"/>
                    </a:lnTo>
                    <a:cubicBezTo>
                      <a:pt x="7816" y="52879"/>
                      <a:pt x="7816" y="52894"/>
                      <a:pt x="7831" y="52894"/>
                    </a:cubicBezTo>
                    <a:cubicBezTo>
                      <a:pt x="7831" y="52925"/>
                      <a:pt x="7847" y="52940"/>
                      <a:pt x="7862" y="52955"/>
                    </a:cubicBezTo>
                    <a:lnTo>
                      <a:pt x="7877" y="52986"/>
                    </a:lnTo>
                    <a:cubicBezTo>
                      <a:pt x="7877" y="53001"/>
                      <a:pt x="7877" y="53001"/>
                      <a:pt x="7892" y="53016"/>
                    </a:cubicBezTo>
                    <a:cubicBezTo>
                      <a:pt x="7892" y="53031"/>
                      <a:pt x="7908" y="53046"/>
                      <a:pt x="7908" y="53062"/>
                    </a:cubicBezTo>
                    <a:lnTo>
                      <a:pt x="7938" y="53123"/>
                    </a:lnTo>
                    <a:cubicBezTo>
                      <a:pt x="7953" y="53168"/>
                      <a:pt x="7969" y="53199"/>
                      <a:pt x="7984" y="53245"/>
                    </a:cubicBezTo>
                    <a:cubicBezTo>
                      <a:pt x="7999" y="53275"/>
                      <a:pt x="8014" y="53305"/>
                      <a:pt x="8030" y="53336"/>
                    </a:cubicBezTo>
                    <a:lnTo>
                      <a:pt x="8060" y="53427"/>
                    </a:lnTo>
                    <a:cubicBezTo>
                      <a:pt x="8075" y="53458"/>
                      <a:pt x="8090" y="53488"/>
                      <a:pt x="8090" y="53534"/>
                    </a:cubicBezTo>
                    <a:lnTo>
                      <a:pt x="8106" y="53580"/>
                    </a:lnTo>
                    <a:cubicBezTo>
                      <a:pt x="8121" y="53625"/>
                      <a:pt x="8136" y="53671"/>
                      <a:pt x="8151" y="53702"/>
                    </a:cubicBezTo>
                    <a:lnTo>
                      <a:pt x="8167" y="53778"/>
                    </a:lnTo>
                    <a:cubicBezTo>
                      <a:pt x="8182" y="53808"/>
                      <a:pt x="8197" y="53854"/>
                      <a:pt x="8197" y="53884"/>
                    </a:cubicBezTo>
                    <a:cubicBezTo>
                      <a:pt x="8212" y="53930"/>
                      <a:pt x="8228" y="53976"/>
                      <a:pt x="8228" y="54022"/>
                    </a:cubicBezTo>
                    <a:lnTo>
                      <a:pt x="8243" y="54083"/>
                    </a:lnTo>
                    <a:cubicBezTo>
                      <a:pt x="8258" y="54128"/>
                      <a:pt x="8258" y="54174"/>
                      <a:pt x="8273" y="54204"/>
                    </a:cubicBezTo>
                    <a:lnTo>
                      <a:pt x="8289" y="54250"/>
                    </a:lnTo>
                    <a:cubicBezTo>
                      <a:pt x="8289" y="54281"/>
                      <a:pt x="8289" y="54296"/>
                      <a:pt x="8304" y="54326"/>
                    </a:cubicBezTo>
                    <a:cubicBezTo>
                      <a:pt x="8289" y="54326"/>
                      <a:pt x="8289" y="54311"/>
                      <a:pt x="8289" y="54311"/>
                    </a:cubicBezTo>
                    <a:cubicBezTo>
                      <a:pt x="8273" y="54296"/>
                      <a:pt x="8258" y="54281"/>
                      <a:pt x="8243" y="54265"/>
                    </a:cubicBezTo>
                    <a:cubicBezTo>
                      <a:pt x="8228" y="54235"/>
                      <a:pt x="8197" y="54220"/>
                      <a:pt x="8182" y="54189"/>
                    </a:cubicBezTo>
                    <a:lnTo>
                      <a:pt x="8136" y="54159"/>
                    </a:lnTo>
                    <a:cubicBezTo>
                      <a:pt x="8121" y="54143"/>
                      <a:pt x="8106" y="54128"/>
                      <a:pt x="8090" y="54113"/>
                    </a:cubicBezTo>
                    <a:lnTo>
                      <a:pt x="8075" y="54098"/>
                    </a:lnTo>
                    <a:lnTo>
                      <a:pt x="8060" y="54083"/>
                    </a:lnTo>
                    <a:cubicBezTo>
                      <a:pt x="8045" y="54067"/>
                      <a:pt x="8030" y="54052"/>
                      <a:pt x="8014" y="54037"/>
                    </a:cubicBezTo>
                    <a:lnTo>
                      <a:pt x="7984" y="54022"/>
                    </a:lnTo>
                    <a:cubicBezTo>
                      <a:pt x="7923" y="53961"/>
                      <a:pt x="7862" y="53900"/>
                      <a:pt x="7786" y="53854"/>
                    </a:cubicBezTo>
                    <a:cubicBezTo>
                      <a:pt x="7740" y="53824"/>
                      <a:pt x="7694" y="53793"/>
                      <a:pt x="7649" y="53763"/>
                    </a:cubicBezTo>
                    <a:cubicBezTo>
                      <a:pt x="7603" y="53732"/>
                      <a:pt x="7557" y="53702"/>
                      <a:pt x="7512" y="53671"/>
                    </a:cubicBezTo>
                    <a:cubicBezTo>
                      <a:pt x="7451" y="53625"/>
                      <a:pt x="7405" y="53595"/>
                      <a:pt x="7344" y="53565"/>
                    </a:cubicBezTo>
                    <a:cubicBezTo>
                      <a:pt x="7313" y="53549"/>
                      <a:pt x="7298" y="53534"/>
                      <a:pt x="7268" y="53519"/>
                    </a:cubicBezTo>
                    <a:cubicBezTo>
                      <a:pt x="7237" y="53504"/>
                      <a:pt x="7207" y="53473"/>
                      <a:pt x="7176" y="53458"/>
                    </a:cubicBezTo>
                    <a:cubicBezTo>
                      <a:pt x="7115" y="53412"/>
                      <a:pt x="7054" y="53382"/>
                      <a:pt x="6993" y="53351"/>
                    </a:cubicBezTo>
                    <a:cubicBezTo>
                      <a:pt x="6826" y="53229"/>
                      <a:pt x="6658" y="53107"/>
                      <a:pt x="6491" y="52986"/>
                    </a:cubicBezTo>
                    <a:cubicBezTo>
                      <a:pt x="6369" y="52894"/>
                      <a:pt x="6232" y="52818"/>
                      <a:pt x="6110" y="52727"/>
                    </a:cubicBezTo>
                    <a:lnTo>
                      <a:pt x="5973" y="52635"/>
                    </a:lnTo>
                    <a:cubicBezTo>
                      <a:pt x="5790" y="52498"/>
                      <a:pt x="5622" y="52391"/>
                      <a:pt x="5470" y="52300"/>
                    </a:cubicBezTo>
                    <a:lnTo>
                      <a:pt x="5333" y="52209"/>
                    </a:lnTo>
                    <a:cubicBezTo>
                      <a:pt x="5318" y="52209"/>
                      <a:pt x="5302" y="52193"/>
                      <a:pt x="5302" y="52193"/>
                    </a:cubicBezTo>
                    <a:cubicBezTo>
                      <a:pt x="5272" y="52178"/>
                      <a:pt x="5257" y="52163"/>
                      <a:pt x="5241" y="52148"/>
                    </a:cubicBezTo>
                    <a:lnTo>
                      <a:pt x="5196" y="52132"/>
                    </a:lnTo>
                    <a:cubicBezTo>
                      <a:pt x="5196" y="52132"/>
                      <a:pt x="5180" y="52132"/>
                      <a:pt x="5165" y="52117"/>
                    </a:cubicBezTo>
                    <a:cubicBezTo>
                      <a:pt x="5104" y="52102"/>
                      <a:pt x="5028" y="52087"/>
                      <a:pt x="4952" y="52087"/>
                    </a:cubicBezTo>
                    <a:cubicBezTo>
                      <a:pt x="4952" y="52087"/>
                      <a:pt x="4937" y="52071"/>
                      <a:pt x="4937" y="52071"/>
                    </a:cubicBezTo>
                    <a:lnTo>
                      <a:pt x="4937" y="52071"/>
                    </a:lnTo>
                    <a:cubicBezTo>
                      <a:pt x="4952" y="52132"/>
                      <a:pt x="4967" y="52178"/>
                      <a:pt x="5013" y="52224"/>
                    </a:cubicBezTo>
                    <a:cubicBezTo>
                      <a:pt x="5043" y="52269"/>
                      <a:pt x="5074" y="52300"/>
                      <a:pt x="5119" y="52330"/>
                    </a:cubicBezTo>
                    <a:cubicBezTo>
                      <a:pt x="5150" y="52361"/>
                      <a:pt x="5180" y="52376"/>
                      <a:pt x="5211" y="52391"/>
                    </a:cubicBezTo>
                    <a:lnTo>
                      <a:pt x="5257" y="52422"/>
                    </a:lnTo>
                    <a:cubicBezTo>
                      <a:pt x="5318" y="52452"/>
                      <a:pt x="5363" y="52483"/>
                      <a:pt x="5409" y="52513"/>
                    </a:cubicBezTo>
                    <a:cubicBezTo>
                      <a:pt x="5592" y="52620"/>
                      <a:pt x="5775" y="52742"/>
                      <a:pt x="5942" y="52848"/>
                    </a:cubicBezTo>
                    <a:cubicBezTo>
                      <a:pt x="5988" y="52894"/>
                      <a:pt x="6034" y="52925"/>
                      <a:pt x="6095" y="52955"/>
                    </a:cubicBezTo>
                    <a:cubicBezTo>
                      <a:pt x="6201" y="53031"/>
                      <a:pt x="6323" y="53123"/>
                      <a:pt x="6445" y="53199"/>
                    </a:cubicBezTo>
                    <a:lnTo>
                      <a:pt x="6475" y="53214"/>
                    </a:lnTo>
                    <a:cubicBezTo>
                      <a:pt x="6628" y="53336"/>
                      <a:pt x="6780" y="53443"/>
                      <a:pt x="6948" y="53549"/>
                    </a:cubicBezTo>
                    <a:cubicBezTo>
                      <a:pt x="6993" y="53580"/>
                      <a:pt x="7039" y="53610"/>
                      <a:pt x="7085" y="53641"/>
                    </a:cubicBezTo>
                    <a:cubicBezTo>
                      <a:pt x="7131" y="53671"/>
                      <a:pt x="7161" y="53686"/>
                      <a:pt x="7192" y="53717"/>
                    </a:cubicBezTo>
                    <a:cubicBezTo>
                      <a:pt x="7298" y="53778"/>
                      <a:pt x="7374" y="53839"/>
                      <a:pt x="7451" y="53884"/>
                    </a:cubicBezTo>
                    <a:cubicBezTo>
                      <a:pt x="7512" y="53930"/>
                      <a:pt x="7557" y="53976"/>
                      <a:pt x="7618" y="54022"/>
                    </a:cubicBezTo>
                    <a:cubicBezTo>
                      <a:pt x="7633" y="54037"/>
                      <a:pt x="7633" y="54037"/>
                      <a:pt x="7649" y="54037"/>
                    </a:cubicBezTo>
                    <a:cubicBezTo>
                      <a:pt x="7664" y="54052"/>
                      <a:pt x="7679" y="54067"/>
                      <a:pt x="7679" y="54067"/>
                    </a:cubicBezTo>
                    <a:lnTo>
                      <a:pt x="7710" y="54098"/>
                    </a:lnTo>
                    <a:lnTo>
                      <a:pt x="7740" y="54128"/>
                    </a:lnTo>
                    <a:lnTo>
                      <a:pt x="7771" y="54143"/>
                    </a:lnTo>
                    <a:cubicBezTo>
                      <a:pt x="7831" y="54204"/>
                      <a:pt x="7892" y="54265"/>
                      <a:pt x="7953" y="54326"/>
                    </a:cubicBezTo>
                    <a:cubicBezTo>
                      <a:pt x="7999" y="54387"/>
                      <a:pt x="8045" y="54448"/>
                      <a:pt x="8090" y="54494"/>
                    </a:cubicBezTo>
                    <a:lnTo>
                      <a:pt x="8106" y="54524"/>
                    </a:lnTo>
                    <a:lnTo>
                      <a:pt x="8136" y="54540"/>
                    </a:lnTo>
                    <a:cubicBezTo>
                      <a:pt x="8182" y="54601"/>
                      <a:pt x="8212" y="54661"/>
                      <a:pt x="8258" y="54722"/>
                    </a:cubicBezTo>
                    <a:lnTo>
                      <a:pt x="8289" y="54753"/>
                    </a:lnTo>
                    <a:cubicBezTo>
                      <a:pt x="8304" y="54783"/>
                      <a:pt x="8319" y="54799"/>
                      <a:pt x="8334" y="54829"/>
                    </a:cubicBezTo>
                    <a:lnTo>
                      <a:pt x="8380" y="54920"/>
                    </a:lnTo>
                    <a:cubicBezTo>
                      <a:pt x="8456" y="55042"/>
                      <a:pt x="8517" y="55164"/>
                      <a:pt x="8578" y="55286"/>
                    </a:cubicBezTo>
                    <a:cubicBezTo>
                      <a:pt x="8591" y="55326"/>
                      <a:pt x="8616" y="55365"/>
                      <a:pt x="8632" y="55405"/>
                    </a:cubicBezTo>
                    <a:lnTo>
                      <a:pt x="8632" y="55405"/>
                    </a:lnTo>
                    <a:cubicBezTo>
                      <a:pt x="8604" y="55390"/>
                      <a:pt x="8576" y="55375"/>
                      <a:pt x="8548" y="55347"/>
                    </a:cubicBezTo>
                    <a:cubicBezTo>
                      <a:pt x="8517" y="55332"/>
                      <a:pt x="8471" y="55301"/>
                      <a:pt x="8426" y="55271"/>
                    </a:cubicBezTo>
                    <a:lnTo>
                      <a:pt x="8380" y="55240"/>
                    </a:lnTo>
                    <a:lnTo>
                      <a:pt x="8212" y="55134"/>
                    </a:lnTo>
                    <a:lnTo>
                      <a:pt x="8167" y="55103"/>
                    </a:lnTo>
                    <a:cubicBezTo>
                      <a:pt x="8106" y="55073"/>
                      <a:pt x="8045" y="55027"/>
                      <a:pt x="7984" y="54997"/>
                    </a:cubicBezTo>
                    <a:lnTo>
                      <a:pt x="7938" y="54981"/>
                    </a:lnTo>
                    <a:lnTo>
                      <a:pt x="7908" y="54951"/>
                    </a:lnTo>
                    <a:lnTo>
                      <a:pt x="7892" y="54951"/>
                    </a:lnTo>
                    <a:cubicBezTo>
                      <a:pt x="7892" y="54951"/>
                      <a:pt x="7877" y="54936"/>
                      <a:pt x="7862" y="54936"/>
                    </a:cubicBezTo>
                    <a:lnTo>
                      <a:pt x="7847" y="54920"/>
                    </a:lnTo>
                    <a:cubicBezTo>
                      <a:pt x="7816" y="54905"/>
                      <a:pt x="7771" y="54890"/>
                      <a:pt x="7725" y="54875"/>
                    </a:cubicBezTo>
                    <a:cubicBezTo>
                      <a:pt x="7649" y="54844"/>
                      <a:pt x="7557" y="54814"/>
                      <a:pt x="7466" y="54783"/>
                    </a:cubicBezTo>
                    <a:cubicBezTo>
                      <a:pt x="7390" y="54753"/>
                      <a:pt x="7313" y="54738"/>
                      <a:pt x="7222" y="54707"/>
                    </a:cubicBezTo>
                    <a:lnTo>
                      <a:pt x="7192" y="54707"/>
                    </a:lnTo>
                    <a:cubicBezTo>
                      <a:pt x="7115" y="54677"/>
                      <a:pt x="7039" y="54661"/>
                      <a:pt x="6948" y="54646"/>
                    </a:cubicBezTo>
                    <a:cubicBezTo>
                      <a:pt x="6856" y="54616"/>
                      <a:pt x="6750" y="54601"/>
                      <a:pt x="6658" y="54570"/>
                    </a:cubicBezTo>
                    <a:lnTo>
                      <a:pt x="6567" y="54555"/>
                    </a:lnTo>
                    <a:cubicBezTo>
                      <a:pt x="6415" y="54524"/>
                      <a:pt x="6247" y="54479"/>
                      <a:pt x="6034" y="54433"/>
                    </a:cubicBezTo>
                    <a:cubicBezTo>
                      <a:pt x="5927" y="54402"/>
                      <a:pt x="5805" y="54372"/>
                      <a:pt x="5683" y="54342"/>
                    </a:cubicBezTo>
                    <a:cubicBezTo>
                      <a:pt x="5622" y="54342"/>
                      <a:pt x="5561" y="54311"/>
                      <a:pt x="5500" y="54296"/>
                    </a:cubicBezTo>
                    <a:cubicBezTo>
                      <a:pt x="5439" y="54281"/>
                      <a:pt x="5363" y="54265"/>
                      <a:pt x="5302" y="54250"/>
                    </a:cubicBezTo>
                    <a:cubicBezTo>
                      <a:pt x="5257" y="54235"/>
                      <a:pt x="5226" y="54235"/>
                      <a:pt x="5196" y="54220"/>
                    </a:cubicBezTo>
                    <a:lnTo>
                      <a:pt x="5104" y="54189"/>
                    </a:lnTo>
                    <a:lnTo>
                      <a:pt x="5089" y="54189"/>
                    </a:lnTo>
                    <a:cubicBezTo>
                      <a:pt x="5074" y="54174"/>
                      <a:pt x="5059" y="54174"/>
                      <a:pt x="5043" y="54159"/>
                    </a:cubicBezTo>
                    <a:lnTo>
                      <a:pt x="5013" y="54143"/>
                    </a:lnTo>
                    <a:cubicBezTo>
                      <a:pt x="4982" y="54143"/>
                      <a:pt x="4967" y="54128"/>
                      <a:pt x="4937" y="54128"/>
                    </a:cubicBezTo>
                    <a:lnTo>
                      <a:pt x="4937" y="54113"/>
                    </a:lnTo>
                    <a:lnTo>
                      <a:pt x="4921" y="54113"/>
                    </a:lnTo>
                    <a:cubicBezTo>
                      <a:pt x="4860" y="54083"/>
                      <a:pt x="4800" y="54052"/>
                      <a:pt x="4739" y="54022"/>
                    </a:cubicBezTo>
                    <a:cubicBezTo>
                      <a:pt x="4693" y="54006"/>
                      <a:pt x="4662" y="53976"/>
                      <a:pt x="4632" y="53961"/>
                    </a:cubicBezTo>
                    <a:lnTo>
                      <a:pt x="4586" y="53945"/>
                    </a:lnTo>
                    <a:cubicBezTo>
                      <a:pt x="4510" y="53884"/>
                      <a:pt x="4419" y="53839"/>
                      <a:pt x="4327" y="53763"/>
                    </a:cubicBezTo>
                    <a:cubicBezTo>
                      <a:pt x="4236" y="53702"/>
                      <a:pt x="4144" y="53625"/>
                      <a:pt x="4053" y="53534"/>
                    </a:cubicBezTo>
                    <a:cubicBezTo>
                      <a:pt x="3946" y="53443"/>
                      <a:pt x="3855" y="53321"/>
                      <a:pt x="3763" y="53199"/>
                    </a:cubicBezTo>
                    <a:cubicBezTo>
                      <a:pt x="3687" y="53107"/>
                      <a:pt x="3611" y="53001"/>
                      <a:pt x="3550" y="52894"/>
                    </a:cubicBezTo>
                    <a:cubicBezTo>
                      <a:pt x="3489" y="52787"/>
                      <a:pt x="3428" y="52681"/>
                      <a:pt x="3383" y="52559"/>
                    </a:cubicBezTo>
                    <a:cubicBezTo>
                      <a:pt x="3337" y="52452"/>
                      <a:pt x="3291" y="52330"/>
                      <a:pt x="3261" y="52193"/>
                    </a:cubicBezTo>
                    <a:cubicBezTo>
                      <a:pt x="3245" y="52132"/>
                      <a:pt x="3230" y="52071"/>
                      <a:pt x="3215" y="52010"/>
                    </a:cubicBezTo>
                    <a:cubicBezTo>
                      <a:pt x="3200" y="51995"/>
                      <a:pt x="3200" y="51965"/>
                      <a:pt x="3200" y="51934"/>
                    </a:cubicBezTo>
                    <a:lnTo>
                      <a:pt x="3184" y="51858"/>
                    </a:lnTo>
                    <a:lnTo>
                      <a:pt x="3169" y="51751"/>
                    </a:lnTo>
                    <a:cubicBezTo>
                      <a:pt x="3154" y="51706"/>
                      <a:pt x="3154" y="51660"/>
                      <a:pt x="3154" y="51614"/>
                    </a:cubicBezTo>
                    <a:lnTo>
                      <a:pt x="3139" y="51569"/>
                    </a:lnTo>
                    <a:cubicBezTo>
                      <a:pt x="3139" y="51508"/>
                      <a:pt x="3124" y="51416"/>
                      <a:pt x="3124" y="51340"/>
                    </a:cubicBezTo>
                    <a:lnTo>
                      <a:pt x="3124" y="51310"/>
                    </a:lnTo>
                    <a:cubicBezTo>
                      <a:pt x="3108" y="51218"/>
                      <a:pt x="3093" y="51127"/>
                      <a:pt x="3093" y="51035"/>
                    </a:cubicBezTo>
                    <a:lnTo>
                      <a:pt x="3078" y="50868"/>
                    </a:lnTo>
                    <a:lnTo>
                      <a:pt x="3063" y="50822"/>
                    </a:lnTo>
                    <a:lnTo>
                      <a:pt x="3063" y="50776"/>
                    </a:lnTo>
                    <a:cubicBezTo>
                      <a:pt x="3063" y="50746"/>
                      <a:pt x="3063" y="50715"/>
                      <a:pt x="3063" y="50685"/>
                    </a:cubicBezTo>
                    <a:lnTo>
                      <a:pt x="3047" y="50654"/>
                    </a:lnTo>
                    <a:cubicBezTo>
                      <a:pt x="3047" y="50609"/>
                      <a:pt x="3047" y="50548"/>
                      <a:pt x="3047" y="50487"/>
                    </a:cubicBezTo>
                    <a:lnTo>
                      <a:pt x="3047" y="50472"/>
                    </a:lnTo>
                    <a:cubicBezTo>
                      <a:pt x="3047" y="50441"/>
                      <a:pt x="3047" y="50411"/>
                      <a:pt x="3047" y="50365"/>
                    </a:cubicBezTo>
                    <a:cubicBezTo>
                      <a:pt x="3047" y="50365"/>
                      <a:pt x="3063" y="50350"/>
                      <a:pt x="3063" y="50334"/>
                    </a:cubicBezTo>
                    <a:close/>
                    <a:moveTo>
                      <a:pt x="18710" y="53732"/>
                    </a:moveTo>
                    <a:lnTo>
                      <a:pt x="18695" y="53747"/>
                    </a:lnTo>
                    <a:cubicBezTo>
                      <a:pt x="18649" y="53808"/>
                      <a:pt x="18619" y="53869"/>
                      <a:pt x="18573" y="53930"/>
                    </a:cubicBezTo>
                    <a:lnTo>
                      <a:pt x="18558" y="53961"/>
                    </a:lnTo>
                    <a:lnTo>
                      <a:pt x="18390" y="54174"/>
                    </a:lnTo>
                    <a:lnTo>
                      <a:pt x="18375" y="54204"/>
                    </a:lnTo>
                    <a:cubicBezTo>
                      <a:pt x="18314" y="54296"/>
                      <a:pt x="18238" y="54387"/>
                      <a:pt x="18177" y="54479"/>
                    </a:cubicBezTo>
                    <a:cubicBezTo>
                      <a:pt x="18146" y="54524"/>
                      <a:pt x="18100" y="54585"/>
                      <a:pt x="18055" y="54631"/>
                    </a:cubicBezTo>
                    <a:lnTo>
                      <a:pt x="18070" y="54631"/>
                    </a:lnTo>
                    <a:cubicBezTo>
                      <a:pt x="18055" y="54631"/>
                      <a:pt x="18055" y="54646"/>
                      <a:pt x="18055" y="54646"/>
                    </a:cubicBezTo>
                    <a:lnTo>
                      <a:pt x="18040" y="54677"/>
                    </a:lnTo>
                    <a:cubicBezTo>
                      <a:pt x="17994" y="54722"/>
                      <a:pt x="17963" y="54768"/>
                      <a:pt x="17933" y="54814"/>
                    </a:cubicBezTo>
                    <a:lnTo>
                      <a:pt x="17918" y="54814"/>
                    </a:lnTo>
                    <a:lnTo>
                      <a:pt x="17872" y="54890"/>
                    </a:lnTo>
                    <a:cubicBezTo>
                      <a:pt x="17841" y="54936"/>
                      <a:pt x="17811" y="54966"/>
                      <a:pt x="17781" y="55012"/>
                    </a:cubicBezTo>
                    <a:cubicBezTo>
                      <a:pt x="17765" y="55042"/>
                      <a:pt x="17735" y="55058"/>
                      <a:pt x="17720" y="55088"/>
                    </a:cubicBezTo>
                    <a:cubicBezTo>
                      <a:pt x="17689" y="55119"/>
                      <a:pt x="17659" y="55164"/>
                      <a:pt x="17643" y="55195"/>
                    </a:cubicBezTo>
                    <a:lnTo>
                      <a:pt x="17628" y="55210"/>
                    </a:lnTo>
                    <a:cubicBezTo>
                      <a:pt x="17567" y="55271"/>
                      <a:pt x="17522" y="55362"/>
                      <a:pt x="17461" y="55423"/>
                    </a:cubicBezTo>
                    <a:cubicBezTo>
                      <a:pt x="17339" y="55576"/>
                      <a:pt x="17232" y="55713"/>
                      <a:pt x="17095" y="55865"/>
                    </a:cubicBezTo>
                    <a:cubicBezTo>
                      <a:pt x="17049" y="55911"/>
                      <a:pt x="17019" y="55957"/>
                      <a:pt x="16973" y="56002"/>
                    </a:cubicBezTo>
                    <a:lnTo>
                      <a:pt x="16912" y="56078"/>
                    </a:lnTo>
                    <a:cubicBezTo>
                      <a:pt x="16882" y="56124"/>
                      <a:pt x="16836" y="56155"/>
                      <a:pt x="16805" y="56200"/>
                    </a:cubicBezTo>
                    <a:cubicBezTo>
                      <a:pt x="16790" y="56216"/>
                      <a:pt x="16760" y="56246"/>
                      <a:pt x="16744" y="56261"/>
                    </a:cubicBezTo>
                    <a:lnTo>
                      <a:pt x="16653" y="56353"/>
                    </a:lnTo>
                    <a:lnTo>
                      <a:pt x="16607" y="56398"/>
                    </a:lnTo>
                    <a:cubicBezTo>
                      <a:pt x="16577" y="56429"/>
                      <a:pt x="16546" y="56444"/>
                      <a:pt x="16516" y="56475"/>
                    </a:cubicBezTo>
                    <a:lnTo>
                      <a:pt x="16501" y="56490"/>
                    </a:lnTo>
                    <a:lnTo>
                      <a:pt x="16485" y="56505"/>
                    </a:lnTo>
                    <a:cubicBezTo>
                      <a:pt x="16455" y="56536"/>
                      <a:pt x="16425" y="56566"/>
                      <a:pt x="16394" y="56596"/>
                    </a:cubicBezTo>
                    <a:lnTo>
                      <a:pt x="16333" y="56642"/>
                    </a:lnTo>
                    <a:cubicBezTo>
                      <a:pt x="16303" y="56657"/>
                      <a:pt x="16287" y="56673"/>
                      <a:pt x="16257" y="56703"/>
                    </a:cubicBezTo>
                    <a:lnTo>
                      <a:pt x="16226" y="56718"/>
                    </a:lnTo>
                    <a:lnTo>
                      <a:pt x="16211" y="56734"/>
                    </a:lnTo>
                    <a:lnTo>
                      <a:pt x="16166" y="56764"/>
                    </a:lnTo>
                    <a:lnTo>
                      <a:pt x="16135" y="56795"/>
                    </a:lnTo>
                    <a:cubicBezTo>
                      <a:pt x="16120" y="56795"/>
                      <a:pt x="16105" y="56810"/>
                      <a:pt x="16074" y="56825"/>
                    </a:cubicBezTo>
                    <a:lnTo>
                      <a:pt x="16013" y="56871"/>
                    </a:lnTo>
                    <a:cubicBezTo>
                      <a:pt x="15967" y="56901"/>
                      <a:pt x="15922" y="56947"/>
                      <a:pt x="15876" y="56977"/>
                    </a:cubicBezTo>
                    <a:cubicBezTo>
                      <a:pt x="15785" y="57023"/>
                      <a:pt x="15708" y="57084"/>
                      <a:pt x="15632" y="57130"/>
                    </a:cubicBezTo>
                    <a:cubicBezTo>
                      <a:pt x="15541" y="57191"/>
                      <a:pt x="15465" y="57236"/>
                      <a:pt x="15373" y="57297"/>
                    </a:cubicBezTo>
                    <a:cubicBezTo>
                      <a:pt x="15312" y="57328"/>
                      <a:pt x="15251" y="57373"/>
                      <a:pt x="15190" y="57404"/>
                    </a:cubicBezTo>
                    <a:lnTo>
                      <a:pt x="15160" y="57419"/>
                    </a:lnTo>
                    <a:lnTo>
                      <a:pt x="15099" y="57465"/>
                    </a:lnTo>
                    <a:lnTo>
                      <a:pt x="15038" y="57495"/>
                    </a:lnTo>
                    <a:cubicBezTo>
                      <a:pt x="15008" y="57511"/>
                      <a:pt x="14977" y="57526"/>
                      <a:pt x="14947" y="57541"/>
                    </a:cubicBezTo>
                    <a:lnTo>
                      <a:pt x="14931" y="57541"/>
                    </a:lnTo>
                    <a:lnTo>
                      <a:pt x="14901" y="57556"/>
                    </a:lnTo>
                    <a:cubicBezTo>
                      <a:pt x="14886" y="57572"/>
                      <a:pt x="14855" y="57587"/>
                      <a:pt x="14825" y="57602"/>
                    </a:cubicBezTo>
                    <a:lnTo>
                      <a:pt x="14794" y="57617"/>
                    </a:lnTo>
                    <a:cubicBezTo>
                      <a:pt x="14764" y="57632"/>
                      <a:pt x="14733" y="57632"/>
                      <a:pt x="14703" y="57648"/>
                    </a:cubicBezTo>
                    <a:cubicBezTo>
                      <a:pt x="14672" y="57663"/>
                      <a:pt x="14627" y="57678"/>
                      <a:pt x="14596" y="57693"/>
                    </a:cubicBezTo>
                    <a:lnTo>
                      <a:pt x="14566" y="57709"/>
                    </a:lnTo>
                    <a:cubicBezTo>
                      <a:pt x="14535" y="57709"/>
                      <a:pt x="14490" y="57724"/>
                      <a:pt x="14459" y="57739"/>
                    </a:cubicBezTo>
                    <a:lnTo>
                      <a:pt x="14429" y="57754"/>
                    </a:lnTo>
                    <a:cubicBezTo>
                      <a:pt x="14398" y="57754"/>
                      <a:pt x="14368" y="57770"/>
                      <a:pt x="14337" y="57770"/>
                    </a:cubicBezTo>
                    <a:lnTo>
                      <a:pt x="14200" y="57815"/>
                    </a:lnTo>
                    <a:cubicBezTo>
                      <a:pt x="14170" y="57815"/>
                      <a:pt x="14139" y="57831"/>
                      <a:pt x="14109" y="57831"/>
                    </a:cubicBezTo>
                    <a:cubicBezTo>
                      <a:pt x="14093" y="57831"/>
                      <a:pt x="14078" y="57846"/>
                      <a:pt x="14063" y="57846"/>
                    </a:cubicBezTo>
                    <a:cubicBezTo>
                      <a:pt x="14032" y="57846"/>
                      <a:pt x="14002" y="57861"/>
                      <a:pt x="13972" y="57861"/>
                    </a:cubicBezTo>
                    <a:lnTo>
                      <a:pt x="13956" y="57861"/>
                    </a:lnTo>
                    <a:cubicBezTo>
                      <a:pt x="13880" y="57876"/>
                      <a:pt x="13819" y="57891"/>
                      <a:pt x="13743" y="57907"/>
                    </a:cubicBezTo>
                    <a:lnTo>
                      <a:pt x="13667" y="57922"/>
                    </a:lnTo>
                    <a:lnTo>
                      <a:pt x="13621" y="57922"/>
                    </a:lnTo>
                    <a:cubicBezTo>
                      <a:pt x="13469" y="57952"/>
                      <a:pt x="13301" y="57968"/>
                      <a:pt x="13149" y="58013"/>
                    </a:cubicBezTo>
                    <a:cubicBezTo>
                      <a:pt x="13057" y="58029"/>
                      <a:pt x="12966" y="58044"/>
                      <a:pt x="12875" y="58074"/>
                    </a:cubicBezTo>
                    <a:cubicBezTo>
                      <a:pt x="12783" y="58090"/>
                      <a:pt x="12707" y="58120"/>
                      <a:pt x="12616" y="58135"/>
                    </a:cubicBezTo>
                    <a:cubicBezTo>
                      <a:pt x="12539" y="58166"/>
                      <a:pt x="12448" y="58196"/>
                      <a:pt x="12372" y="58227"/>
                    </a:cubicBezTo>
                    <a:cubicBezTo>
                      <a:pt x="12311" y="58242"/>
                      <a:pt x="12250" y="58257"/>
                      <a:pt x="12189" y="58288"/>
                    </a:cubicBezTo>
                    <a:cubicBezTo>
                      <a:pt x="12204" y="58257"/>
                      <a:pt x="12235" y="58227"/>
                      <a:pt x="12265" y="58211"/>
                    </a:cubicBezTo>
                    <a:cubicBezTo>
                      <a:pt x="12433" y="58044"/>
                      <a:pt x="12585" y="57876"/>
                      <a:pt x="12753" y="57724"/>
                    </a:cubicBezTo>
                    <a:cubicBezTo>
                      <a:pt x="12844" y="57632"/>
                      <a:pt x="12935" y="57541"/>
                      <a:pt x="13027" y="57450"/>
                    </a:cubicBezTo>
                    <a:cubicBezTo>
                      <a:pt x="13103" y="57373"/>
                      <a:pt x="13195" y="57297"/>
                      <a:pt x="13271" y="57206"/>
                    </a:cubicBezTo>
                    <a:cubicBezTo>
                      <a:pt x="13362" y="57130"/>
                      <a:pt x="13454" y="57038"/>
                      <a:pt x="13530" y="56947"/>
                    </a:cubicBezTo>
                    <a:cubicBezTo>
                      <a:pt x="13713" y="56779"/>
                      <a:pt x="13895" y="56596"/>
                      <a:pt x="14124" y="56368"/>
                    </a:cubicBezTo>
                    <a:cubicBezTo>
                      <a:pt x="14154" y="56322"/>
                      <a:pt x="14170" y="56276"/>
                      <a:pt x="14170" y="56246"/>
                    </a:cubicBezTo>
                    <a:cubicBezTo>
                      <a:pt x="14170" y="56216"/>
                      <a:pt x="14154" y="56200"/>
                      <a:pt x="14154" y="56185"/>
                    </a:cubicBezTo>
                    <a:cubicBezTo>
                      <a:pt x="14139" y="56170"/>
                      <a:pt x="14124" y="56155"/>
                      <a:pt x="14109" y="56139"/>
                    </a:cubicBezTo>
                    <a:cubicBezTo>
                      <a:pt x="14109" y="56124"/>
                      <a:pt x="14093" y="56124"/>
                      <a:pt x="14093" y="56124"/>
                    </a:cubicBezTo>
                    <a:cubicBezTo>
                      <a:pt x="14078" y="56109"/>
                      <a:pt x="14063" y="56109"/>
                      <a:pt x="14048" y="56109"/>
                    </a:cubicBezTo>
                    <a:cubicBezTo>
                      <a:pt x="14032" y="56105"/>
                      <a:pt x="14018" y="56103"/>
                      <a:pt x="14005" y="56103"/>
                    </a:cubicBezTo>
                    <a:cubicBezTo>
                      <a:pt x="13964" y="56103"/>
                      <a:pt x="13930" y="56120"/>
                      <a:pt x="13895" y="56155"/>
                    </a:cubicBezTo>
                    <a:cubicBezTo>
                      <a:pt x="13804" y="56261"/>
                      <a:pt x="13713" y="56353"/>
                      <a:pt x="13621" y="56459"/>
                    </a:cubicBezTo>
                    <a:lnTo>
                      <a:pt x="13393" y="56673"/>
                    </a:lnTo>
                    <a:lnTo>
                      <a:pt x="13347" y="56734"/>
                    </a:lnTo>
                    <a:lnTo>
                      <a:pt x="13286" y="56795"/>
                    </a:lnTo>
                    <a:cubicBezTo>
                      <a:pt x="13255" y="56825"/>
                      <a:pt x="13210" y="56871"/>
                      <a:pt x="13164" y="56901"/>
                    </a:cubicBezTo>
                    <a:cubicBezTo>
                      <a:pt x="13134" y="56932"/>
                      <a:pt x="13088" y="56977"/>
                      <a:pt x="13057" y="57008"/>
                    </a:cubicBezTo>
                    <a:lnTo>
                      <a:pt x="12996" y="57069"/>
                    </a:lnTo>
                    <a:cubicBezTo>
                      <a:pt x="12966" y="57099"/>
                      <a:pt x="12920" y="57145"/>
                      <a:pt x="12875" y="57175"/>
                    </a:cubicBezTo>
                    <a:cubicBezTo>
                      <a:pt x="12844" y="57221"/>
                      <a:pt x="12798" y="57267"/>
                      <a:pt x="12753" y="57297"/>
                    </a:cubicBezTo>
                    <a:cubicBezTo>
                      <a:pt x="12661" y="57389"/>
                      <a:pt x="12570" y="57465"/>
                      <a:pt x="12478" y="57556"/>
                    </a:cubicBezTo>
                    <a:cubicBezTo>
                      <a:pt x="12372" y="57648"/>
                      <a:pt x="12265" y="57754"/>
                      <a:pt x="12158" y="57861"/>
                    </a:cubicBezTo>
                    <a:cubicBezTo>
                      <a:pt x="12052" y="57952"/>
                      <a:pt x="11960" y="58059"/>
                      <a:pt x="11854" y="58151"/>
                    </a:cubicBezTo>
                    <a:cubicBezTo>
                      <a:pt x="11808" y="58196"/>
                      <a:pt x="11778" y="58227"/>
                      <a:pt x="11732" y="58272"/>
                    </a:cubicBezTo>
                    <a:cubicBezTo>
                      <a:pt x="11686" y="58303"/>
                      <a:pt x="11640" y="58349"/>
                      <a:pt x="11595" y="58394"/>
                    </a:cubicBezTo>
                    <a:cubicBezTo>
                      <a:pt x="11595" y="58379"/>
                      <a:pt x="11610" y="58364"/>
                      <a:pt x="11610" y="58349"/>
                    </a:cubicBezTo>
                    <a:cubicBezTo>
                      <a:pt x="11625" y="58303"/>
                      <a:pt x="11640" y="58257"/>
                      <a:pt x="11640" y="58227"/>
                    </a:cubicBezTo>
                    <a:lnTo>
                      <a:pt x="11656" y="58181"/>
                    </a:lnTo>
                    <a:cubicBezTo>
                      <a:pt x="11671" y="58135"/>
                      <a:pt x="11686" y="58090"/>
                      <a:pt x="11701" y="58044"/>
                    </a:cubicBezTo>
                    <a:lnTo>
                      <a:pt x="11701" y="58029"/>
                    </a:lnTo>
                    <a:cubicBezTo>
                      <a:pt x="11717" y="57968"/>
                      <a:pt x="11732" y="57922"/>
                      <a:pt x="11747" y="57861"/>
                    </a:cubicBezTo>
                    <a:cubicBezTo>
                      <a:pt x="11747" y="57831"/>
                      <a:pt x="11762" y="57800"/>
                      <a:pt x="11778" y="57754"/>
                    </a:cubicBezTo>
                    <a:cubicBezTo>
                      <a:pt x="11778" y="57739"/>
                      <a:pt x="11778" y="57724"/>
                      <a:pt x="11793" y="57709"/>
                    </a:cubicBezTo>
                    <a:cubicBezTo>
                      <a:pt x="11823" y="57602"/>
                      <a:pt x="11854" y="57511"/>
                      <a:pt x="11899" y="57419"/>
                    </a:cubicBezTo>
                    <a:lnTo>
                      <a:pt x="11899" y="57404"/>
                    </a:lnTo>
                    <a:cubicBezTo>
                      <a:pt x="11930" y="57328"/>
                      <a:pt x="11960" y="57252"/>
                      <a:pt x="12006" y="57175"/>
                    </a:cubicBezTo>
                    <a:cubicBezTo>
                      <a:pt x="12052" y="57084"/>
                      <a:pt x="12098" y="56993"/>
                      <a:pt x="12143" y="56916"/>
                    </a:cubicBezTo>
                    <a:cubicBezTo>
                      <a:pt x="12189" y="56825"/>
                      <a:pt x="12250" y="56718"/>
                      <a:pt x="12311" y="56627"/>
                    </a:cubicBezTo>
                    <a:cubicBezTo>
                      <a:pt x="12372" y="56520"/>
                      <a:pt x="12433" y="56429"/>
                      <a:pt x="12509" y="56337"/>
                    </a:cubicBezTo>
                    <a:lnTo>
                      <a:pt x="12585" y="56231"/>
                    </a:lnTo>
                    <a:cubicBezTo>
                      <a:pt x="12707" y="56078"/>
                      <a:pt x="12829" y="55941"/>
                      <a:pt x="12951" y="55819"/>
                    </a:cubicBezTo>
                    <a:lnTo>
                      <a:pt x="12966" y="55789"/>
                    </a:lnTo>
                    <a:cubicBezTo>
                      <a:pt x="13073" y="55667"/>
                      <a:pt x="13179" y="55545"/>
                      <a:pt x="13286" y="55439"/>
                    </a:cubicBezTo>
                    <a:lnTo>
                      <a:pt x="13301" y="55423"/>
                    </a:lnTo>
                    <a:cubicBezTo>
                      <a:pt x="13332" y="55393"/>
                      <a:pt x="13362" y="55362"/>
                      <a:pt x="13393" y="55332"/>
                    </a:cubicBezTo>
                    <a:cubicBezTo>
                      <a:pt x="13438" y="55286"/>
                      <a:pt x="13484" y="55256"/>
                      <a:pt x="13514" y="55225"/>
                    </a:cubicBezTo>
                    <a:cubicBezTo>
                      <a:pt x="13591" y="55164"/>
                      <a:pt x="13636" y="55134"/>
                      <a:pt x="13682" y="55103"/>
                    </a:cubicBezTo>
                    <a:cubicBezTo>
                      <a:pt x="13743" y="55058"/>
                      <a:pt x="13789" y="55027"/>
                      <a:pt x="13850" y="54981"/>
                    </a:cubicBezTo>
                    <a:cubicBezTo>
                      <a:pt x="13926" y="54951"/>
                      <a:pt x="13987" y="54905"/>
                      <a:pt x="14048" y="54875"/>
                    </a:cubicBezTo>
                    <a:cubicBezTo>
                      <a:pt x="14124" y="54829"/>
                      <a:pt x="14170" y="54799"/>
                      <a:pt x="14231" y="54768"/>
                    </a:cubicBezTo>
                    <a:cubicBezTo>
                      <a:pt x="14246" y="54753"/>
                      <a:pt x="14261" y="54753"/>
                      <a:pt x="14276" y="54738"/>
                    </a:cubicBezTo>
                    <a:cubicBezTo>
                      <a:pt x="14368" y="54692"/>
                      <a:pt x="14459" y="54631"/>
                      <a:pt x="14551" y="54585"/>
                    </a:cubicBezTo>
                    <a:cubicBezTo>
                      <a:pt x="14611" y="54555"/>
                      <a:pt x="14672" y="54524"/>
                      <a:pt x="14733" y="54494"/>
                    </a:cubicBezTo>
                    <a:cubicBezTo>
                      <a:pt x="14794" y="54463"/>
                      <a:pt x="14855" y="54448"/>
                      <a:pt x="14916" y="54418"/>
                    </a:cubicBezTo>
                    <a:cubicBezTo>
                      <a:pt x="14962" y="54402"/>
                      <a:pt x="14992" y="54387"/>
                      <a:pt x="15038" y="54372"/>
                    </a:cubicBezTo>
                    <a:cubicBezTo>
                      <a:pt x="15084" y="54357"/>
                      <a:pt x="15114" y="54342"/>
                      <a:pt x="15160" y="54326"/>
                    </a:cubicBezTo>
                    <a:lnTo>
                      <a:pt x="15190" y="54326"/>
                    </a:lnTo>
                    <a:cubicBezTo>
                      <a:pt x="15206" y="54326"/>
                      <a:pt x="15221" y="54311"/>
                      <a:pt x="15236" y="54311"/>
                    </a:cubicBezTo>
                    <a:cubicBezTo>
                      <a:pt x="15267" y="54311"/>
                      <a:pt x="15297" y="54296"/>
                      <a:pt x="15328" y="54296"/>
                    </a:cubicBezTo>
                    <a:lnTo>
                      <a:pt x="15419" y="54281"/>
                    </a:lnTo>
                    <a:lnTo>
                      <a:pt x="15465" y="54281"/>
                    </a:lnTo>
                    <a:lnTo>
                      <a:pt x="15571" y="54265"/>
                    </a:lnTo>
                    <a:lnTo>
                      <a:pt x="15617" y="54265"/>
                    </a:lnTo>
                    <a:lnTo>
                      <a:pt x="15891" y="54220"/>
                    </a:lnTo>
                    <a:lnTo>
                      <a:pt x="16150" y="54189"/>
                    </a:lnTo>
                    <a:lnTo>
                      <a:pt x="16166" y="54189"/>
                    </a:lnTo>
                    <a:cubicBezTo>
                      <a:pt x="16272" y="54174"/>
                      <a:pt x="16364" y="54159"/>
                      <a:pt x="16455" y="54143"/>
                    </a:cubicBezTo>
                    <a:cubicBezTo>
                      <a:pt x="16546" y="54128"/>
                      <a:pt x="16638" y="54113"/>
                      <a:pt x="16714" y="54098"/>
                    </a:cubicBezTo>
                    <a:cubicBezTo>
                      <a:pt x="16866" y="54067"/>
                      <a:pt x="17019" y="54037"/>
                      <a:pt x="17171" y="54006"/>
                    </a:cubicBezTo>
                    <a:cubicBezTo>
                      <a:pt x="17202" y="54006"/>
                      <a:pt x="17232" y="54006"/>
                      <a:pt x="17263" y="53991"/>
                    </a:cubicBezTo>
                    <a:cubicBezTo>
                      <a:pt x="17430" y="53961"/>
                      <a:pt x="17613" y="53930"/>
                      <a:pt x="17781" y="53900"/>
                    </a:cubicBezTo>
                    <a:cubicBezTo>
                      <a:pt x="17857" y="53884"/>
                      <a:pt x="17933" y="53869"/>
                      <a:pt x="18009" y="53854"/>
                    </a:cubicBezTo>
                    <a:lnTo>
                      <a:pt x="18040" y="53854"/>
                    </a:lnTo>
                    <a:lnTo>
                      <a:pt x="18024" y="53869"/>
                    </a:lnTo>
                    <a:lnTo>
                      <a:pt x="18009" y="53869"/>
                    </a:lnTo>
                    <a:cubicBezTo>
                      <a:pt x="17902" y="53945"/>
                      <a:pt x="17811" y="54006"/>
                      <a:pt x="17704" y="54067"/>
                    </a:cubicBezTo>
                    <a:cubicBezTo>
                      <a:pt x="17643" y="54098"/>
                      <a:pt x="17582" y="54128"/>
                      <a:pt x="17506" y="54174"/>
                    </a:cubicBezTo>
                    <a:cubicBezTo>
                      <a:pt x="17369" y="54235"/>
                      <a:pt x="17232" y="54311"/>
                      <a:pt x="17095" y="54387"/>
                    </a:cubicBezTo>
                    <a:cubicBezTo>
                      <a:pt x="16805" y="54524"/>
                      <a:pt x="16516" y="54677"/>
                      <a:pt x="16226" y="54814"/>
                    </a:cubicBezTo>
                    <a:cubicBezTo>
                      <a:pt x="16120" y="54844"/>
                      <a:pt x="16013" y="54890"/>
                      <a:pt x="15907" y="54920"/>
                    </a:cubicBezTo>
                    <a:cubicBezTo>
                      <a:pt x="15861" y="54936"/>
                      <a:pt x="15815" y="54951"/>
                      <a:pt x="15769" y="54966"/>
                    </a:cubicBezTo>
                    <a:lnTo>
                      <a:pt x="15754" y="54966"/>
                    </a:lnTo>
                    <a:lnTo>
                      <a:pt x="15708" y="54981"/>
                    </a:lnTo>
                    <a:cubicBezTo>
                      <a:pt x="15678" y="54997"/>
                      <a:pt x="15632" y="55012"/>
                      <a:pt x="15587" y="55027"/>
                    </a:cubicBezTo>
                    <a:lnTo>
                      <a:pt x="15571" y="55027"/>
                    </a:lnTo>
                    <a:cubicBezTo>
                      <a:pt x="15541" y="55042"/>
                      <a:pt x="15526" y="55058"/>
                      <a:pt x="15495" y="55058"/>
                    </a:cubicBezTo>
                    <a:cubicBezTo>
                      <a:pt x="15465" y="55073"/>
                      <a:pt x="15449" y="55088"/>
                      <a:pt x="15419" y="55103"/>
                    </a:cubicBezTo>
                    <a:cubicBezTo>
                      <a:pt x="15358" y="55134"/>
                      <a:pt x="15312" y="55164"/>
                      <a:pt x="15267" y="55195"/>
                    </a:cubicBezTo>
                    <a:cubicBezTo>
                      <a:pt x="15160" y="55240"/>
                      <a:pt x="15069" y="55317"/>
                      <a:pt x="14962" y="55393"/>
                    </a:cubicBezTo>
                    <a:lnTo>
                      <a:pt x="14901" y="55439"/>
                    </a:lnTo>
                    <a:cubicBezTo>
                      <a:pt x="14825" y="55499"/>
                      <a:pt x="14749" y="55560"/>
                      <a:pt x="14672" y="55637"/>
                    </a:cubicBezTo>
                    <a:lnTo>
                      <a:pt x="14551" y="55743"/>
                    </a:lnTo>
                    <a:lnTo>
                      <a:pt x="14520" y="55774"/>
                    </a:lnTo>
                    <a:cubicBezTo>
                      <a:pt x="14505" y="55789"/>
                      <a:pt x="14490" y="55804"/>
                      <a:pt x="14474" y="55819"/>
                    </a:cubicBezTo>
                    <a:cubicBezTo>
                      <a:pt x="14459" y="55835"/>
                      <a:pt x="14459" y="55835"/>
                      <a:pt x="14444" y="55850"/>
                    </a:cubicBezTo>
                    <a:cubicBezTo>
                      <a:pt x="14444" y="55850"/>
                      <a:pt x="14444" y="55865"/>
                      <a:pt x="14444" y="55880"/>
                    </a:cubicBezTo>
                    <a:cubicBezTo>
                      <a:pt x="14444" y="55896"/>
                      <a:pt x="14444" y="55911"/>
                      <a:pt x="14459" y="55911"/>
                    </a:cubicBezTo>
                    <a:lnTo>
                      <a:pt x="14474" y="55911"/>
                    </a:lnTo>
                    <a:cubicBezTo>
                      <a:pt x="14480" y="55914"/>
                      <a:pt x="14485" y="55915"/>
                      <a:pt x="14490" y="55915"/>
                    </a:cubicBezTo>
                    <a:cubicBezTo>
                      <a:pt x="14511" y="55915"/>
                      <a:pt x="14526" y="55893"/>
                      <a:pt x="14551" y="55880"/>
                    </a:cubicBezTo>
                    <a:lnTo>
                      <a:pt x="14551" y="55865"/>
                    </a:lnTo>
                    <a:cubicBezTo>
                      <a:pt x="14581" y="55850"/>
                      <a:pt x="14596" y="55835"/>
                      <a:pt x="14611" y="55819"/>
                    </a:cubicBezTo>
                    <a:lnTo>
                      <a:pt x="14642" y="55789"/>
                    </a:lnTo>
                    <a:lnTo>
                      <a:pt x="14764" y="55667"/>
                    </a:lnTo>
                    <a:cubicBezTo>
                      <a:pt x="14825" y="55637"/>
                      <a:pt x="14870" y="55591"/>
                      <a:pt x="14931" y="55560"/>
                    </a:cubicBezTo>
                    <a:cubicBezTo>
                      <a:pt x="14992" y="55515"/>
                      <a:pt x="15053" y="55484"/>
                      <a:pt x="15114" y="55439"/>
                    </a:cubicBezTo>
                    <a:cubicBezTo>
                      <a:pt x="15160" y="55408"/>
                      <a:pt x="15221" y="55378"/>
                      <a:pt x="15282" y="55347"/>
                    </a:cubicBezTo>
                    <a:cubicBezTo>
                      <a:pt x="15328" y="55317"/>
                      <a:pt x="15373" y="55301"/>
                      <a:pt x="15419" y="55271"/>
                    </a:cubicBezTo>
                    <a:lnTo>
                      <a:pt x="15465" y="55271"/>
                    </a:lnTo>
                    <a:cubicBezTo>
                      <a:pt x="15495" y="55256"/>
                      <a:pt x="15510" y="55240"/>
                      <a:pt x="15541" y="55225"/>
                    </a:cubicBezTo>
                    <a:cubicBezTo>
                      <a:pt x="15571" y="55225"/>
                      <a:pt x="15602" y="55210"/>
                      <a:pt x="15632" y="55210"/>
                    </a:cubicBezTo>
                    <a:cubicBezTo>
                      <a:pt x="15693" y="55195"/>
                      <a:pt x="15769" y="55180"/>
                      <a:pt x="15830" y="55164"/>
                    </a:cubicBezTo>
                    <a:lnTo>
                      <a:pt x="16028" y="55119"/>
                    </a:lnTo>
                    <a:cubicBezTo>
                      <a:pt x="16166" y="55088"/>
                      <a:pt x="16287" y="55042"/>
                      <a:pt x="16409" y="54997"/>
                    </a:cubicBezTo>
                    <a:cubicBezTo>
                      <a:pt x="16516" y="54951"/>
                      <a:pt x="16638" y="54920"/>
                      <a:pt x="16760" y="54875"/>
                    </a:cubicBezTo>
                    <a:lnTo>
                      <a:pt x="16866" y="54829"/>
                    </a:lnTo>
                    <a:cubicBezTo>
                      <a:pt x="16943" y="54799"/>
                      <a:pt x="17019" y="54768"/>
                      <a:pt x="17080" y="54753"/>
                    </a:cubicBezTo>
                    <a:cubicBezTo>
                      <a:pt x="17186" y="54707"/>
                      <a:pt x="17293" y="54661"/>
                      <a:pt x="17430" y="54601"/>
                    </a:cubicBezTo>
                    <a:cubicBezTo>
                      <a:pt x="17445" y="54601"/>
                      <a:pt x="17476" y="54585"/>
                      <a:pt x="17491" y="54570"/>
                    </a:cubicBezTo>
                    <a:cubicBezTo>
                      <a:pt x="17582" y="54540"/>
                      <a:pt x="17674" y="54494"/>
                      <a:pt x="17750" y="54448"/>
                    </a:cubicBezTo>
                    <a:cubicBezTo>
                      <a:pt x="17841" y="54402"/>
                      <a:pt x="17948" y="54342"/>
                      <a:pt x="18070" y="54250"/>
                    </a:cubicBezTo>
                    <a:cubicBezTo>
                      <a:pt x="18131" y="54204"/>
                      <a:pt x="18177" y="54174"/>
                      <a:pt x="18222" y="54128"/>
                    </a:cubicBezTo>
                    <a:cubicBezTo>
                      <a:pt x="18283" y="54098"/>
                      <a:pt x="18329" y="54052"/>
                      <a:pt x="18375" y="54022"/>
                    </a:cubicBezTo>
                    <a:lnTo>
                      <a:pt x="18375" y="54006"/>
                    </a:lnTo>
                    <a:cubicBezTo>
                      <a:pt x="18420" y="53976"/>
                      <a:pt x="18466" y="53945"/>
                      <a:pt x="18512" y="53900"/>
                    </a:cubicBezTo>
                    <a:cubicBezTo>
                      <a:pt x="18512" y="53900"/>
                      <a:pt x="18527" y="53884"/>
                      <a:pt x="18542" y="53869"/>
                    </a:cubicBezTo>
                    <a:lnTo>
                      <a:pt x="18558" y="53854"/>
                    </a:lnTo>
                    <a:cubicBezTo>
                      <a:pt x="18558" y="53839"/>
                      <a:pt x="18573" y="53839"/>
                      <a:pt x="18588" y="53824"/>
                    </a:cubicBezTo>
                    <a:cubicBezTo>
                      <a:pt x="18603" y="53793"/>
                      <a:pt x="18603" y="53763"/>
                      <a:pt x="18619" y="53747"/>
                    </a:cubicBezTo>
                    <a:cubicBezTo>
                      <a:pt x="18649" y="53747"/>
                      <a:pt x="18679" y="53732"/>
                      <a:pt x="18710" y="53732"/>
                    </a:cubicBezTo>
                    <a:close/>
                    <a:moveTo>
                      <a:pt x="11138" y="54479"/>
                    </a:moveTo>
                    <a:cubicBezTo>
                      <a:pt x="11001" y="55012"/>
                      <a:pt x="10863" y="55560"/>
                      <a:pt x="10726" y="56094"/>
                    </a:cubicBezTo>
                    <a:cubicBezTo>
                      <a:pt x="10635" y="56414"/>
                      <a:pt x="10559" y="56718"/>
                      <a:pt x="10483" y="57054"/>
                    </a:cubicBezTo>
                    <a:cubicBezTo>
                      <a:pt x="10437" y="57206"/>
                      <a:pt x="10406" y="57373"/>
                      <a:pt x="10361" y="57541"/>
                    </a:cubicBezTo>
                    <a:cubicBezTo>
                      <a:pt x="10345" y="57587"/>
                      <a:pt x="10330" y="57648"/>
                      <a:pt x="10315" y="57693"/>
                    </a:cubicBezTo>
                    <a:cubicBezTo>
                      <a:pt x="10239" y="57891"/>
                      <a:pt x="10178" y="58105"/>
                      <a:pt x="10102" y="58303"/>
                    </a:cubicBezTo>
                    <a:cubicBezTo>
                      <a:pt x="10056" y="58440"/>
                      <a:pt x="10010" y="58592"/>
                      <a:pt x="9964" y="58729"/>
                    </a:cubicBezTo>
                    <a:cubicBezTo>
                      <a:pt x="9904" y="58897"/>
                      <a:pt x="9843" y="59049"/>
                      <a:pt x="9782" y="59217"/>
                    </a:cubicBezTo>
                    <a:cubicBezTo>
                      <a:pt x="9675" y="59446"/>
                      <a:pt x="9584" y="59689"/>
                      <a:pt x="9492" y="59918"/>
                    </a:cubicBezTo>
                    <a:cubicBezTo>
                      <a:pt x="9507" y="59720"/>
                      <a:pt x="9523" y="59537"/>
                      <a:pt x="9523" y="59339"/>
                    </a:cubicBezTo>
                    <a:cubicBezTo>
                      <a:pt x="9538" y="59217"/>
                      <a:pt x="9538" y="59095"/>
                      <a:pt x="9538" y="58958"/>
                    </a:cubicBezTo>
                    <a:cubicBezTo>
                      <a:pt x="9538" y="58912"/>
                      <a:pt x="9538" y="58851"/>
                      <a:pt x="9538" y="58790"/>
                    </a:cubicBezTo>
                    <a:cubicBezTo>
                      <a:pt x="9584" y="58608"/>
                      <a:pt x="9645" y="58440"/>
                      <a:pt x="9705" y="58272"/>
                    </a:cubicBezTo>
                    <a:cubicBezTo>
                      <a:pt x="9797" y="58044"/>
                      <a:pt x="9873" y="57815"/>
                      <a:pt x="9949" y="57602"/>
                    </a:cubicBezTo>
                    <a:cubicBezTo>
                      <a:pt x="10025" y="57389"/>
                      <a:pt x="10086" y="57175"/>
                      <a:pt x="10147" y="56962"/>
                    </a:cubicBezTo>
                    <a:cubicBezTo>
                      <a:pt x="10178" y="56840"/>
                      <a:pt x="10208" y="56718"/>
                      <a:pt x="10239" y="56581"/>
                    </a:cubicBezTo>
                    <a:cubicBezTo>
                      <a:pt x="10269" y="56475"/>
                      <a:pt x="10300" y="56368"/>
                      <a:pt x="10330" y="56261"/>
                    </a:cubicBezTo>
                    <a:cubicBezTo>
                      <a:pt x="10345" y="56216"/>
                      <a:pt x="10361" y="56155"/>
                      <a:pt x="10391" y="56094"/>
                    </a:cubicBezTo>
                    <a:cubicBezTo>
                      <a:pt x="10391" y="56048"/>
                      <a:pt x="10406" y="56017"/>
                      <a:pt x="10422" y="55972"/>
                    </a:cubicBezTo>
                    <a:cubicBezTo>
                      <a:pt x="10467" y="55850"/>
                      <a:pt x="10498" y="55728"/>
                      <a:pt x="10543" y="55606"/>
                    </a:cubicBezTo>
                    <a:cubicBezTo>
                      <a:pt x="10604" y="55408"/>
                      <a:pt x="10665" y="55225"/>
                      <a:pt x="10726" y="55027"/>
                    </a:cubicBezTo>
                    <a:cubicBezTo>
                      <a:pt x="10757" y="54981"/>
                      <a:pt x="10802" y="54936"/>
                      <a:pt x="10833" y="54890"/>
                    </a:cubicBezTo>
                    <a:cubicBezTo>
                      <a:pt x="10909" y="54799"/>
                      <a:pt x="10985" y="54707"/>
                      <a:pt x="11061" y="54601"/>
                    </a:cubicBezTo>
                    <a:cubicBezTo>
                      <a:pt x="11092" y="54570"/>
                      <a:pt x="11107" y="54524"/>
                      <a:pt x="11138" y="54479"/>
                    </a:cubicBezTo>
                    <a:close/>
                    <a:moveTo>
                      <a:pt x="15543" y="0"/>
                    </a:moveTo>
                    <a:cubicBezTo>
                      <a:pt x="15521" y="0"/>
                      <a:pt x="15498" y="8"/>
                      <a:pt x="15480" y="26"/>
                    </a:cubicBezTo>
                    <a:cubicBezTo>
                      <a:pt x="15449" y="26"/>
                      <a:pt x="15434" y="56"/>
                      <a:pt x="15419" y="71"/>
                    </a:cubicBezTo>
                    <a:cubicBezTo>
                      <a:pt x="15404" y="86"/>
                      <a:pt x="15373" y="117"/>
                      <a:pt x="15358" y="147"/>
                    </a:cubicBezTo>
                    <a:cubicBezTo>
                      <a:pt x="15343" y="178"/>
                      <a:pt x="15312" y="208"/>
                      <a:pt x="15297" y="254"/>
                    </a:cubicBezTo>
                    <a:cubicBezTo>
                      <a:pt x="15221" y="361"/>
                      <a:pt x="15175" y="467"/>
                      <a:pt x="15114" y="574"/>
                    </a:cubicBezTo>
                    <a:cubicBezTo>
                      <a:pt x="15084" y="620"/>
                      <a:pt x="15053" y="681"/>
                      <a:pt x="15038" y="742"/>
                    </a:cubicBezTo>
                    <a:cubicBezTo>
                      <a:pt x="15008" y="787"/>
                      <a:pt x="14977" y="848"/>
                      <a:pt x="14962" y="894"/>
                    </a:cubicBezTo>
                    <a:cubicBezTo>
                      <a:pt x="14931" y="955"/>
                      <a:pt x="14901" y="1016"/>
                      <a:pt x="14886" y="1077"/>
                    </a:cubicBezTo>
                    <a:cubicBezTo>
                      <a:pt x="14855" y="1138"/>
                      <a:pt x="14840" y="1199"/>
                      <a:pt x="14810" y="1260"/>
                    </a:cubicBezTo>
                    <a:cubicBezTo>
                      <a:pt x="14764" y="1366"/>
                      <a:pt x="14733" y="1473"/>
                      <a:pt x="14688" y="1595"/>
                    </a:cubicBezTo>
                    <a:cubicBezTo>
                      <a:pt x="14642" y="1717"/>
                      <a:pt x="14611" y="1823"/>
                      <a:pt x="14566" y="1945"/>
                    </a:cubicBezTo>
                    <a:cubicBezTo>
                      <a:pt x="14490" y="2174"/>
                      <a:pt x="14429" y="2418"/>
                      <a:pt x="14352" y="2646"/>
                    </a:cubicBezTo>
                    <a:cubicBezTo>
                      <a:pt x="14261" y="2875"/>
                      <a:pt x="14185" y="3118"/>
                      <a:pt x="14078" y="3347"/>
                    </a:cubicBezTo>
                    <a:cubicBezTo>
                      <a:pt x="13987" y="3560"/>
                      <a:pt x="13895" y="3789"/>
                      <a:pt x="13819" y="4017"/>
                    </a:cubicBezTo>
                    <a:cubicBezTo>
                      <a:pt x="13773" y="4139"/>
                      <a:pt x="13743" y="4246"/>
                      <a:pt x="13713" y="4368"/>
                    </a:cubicBezTo>
                    <a:cubicBezTo>
                      <a:pt x="13697" y="4429"/>
                      <a:pt x="13697" y="4490"/>
                      <a:pt x="13682" y="4551"/>
                    </a:cubicBezTo>
                    <a:cubicBezTo>
                      <a:pt x="13667" y="4612"/>
                      <a:pt x="13667" y="4672"/>
                      <a:pt x="13652" y="4733"/>
                    </a:cubicBezTo>
                    <a:cubicBezTo>
                      <a:pt x="13652" y="4794"/>
                      <a:pt x="13636" y="4855"/>
                      <a:pt x="13636" y="4916"/>
                    </a:cubicBezTo>
                    <a:cubicBezTo>
                      <a:pt x="13621" y="4962"/>
                      <a:pt x="13621" y="5008"/>
                      <a:pt x="13621" y="5038"/>
                    </a:cubicBezTo>
                    <a:cubicBezTo>
                      <a:pt x="13621" y="5069"/>
                      <a:pt x="13621" y="5084"/>
                      <a:pt x="13621" y="5114"/>
                    </a:cubicBezTo>
                    <a:cubicBezTo>
                      <a:pt x="13621" y="5236"/>
                      <a:pt x="13621" y="5373"/>
                      <a:pt x="13621" y="5510"/>
                    </a:cubicBezTo>
                    <a:cubicBezTo>
                      <a:pt x="13621" y="5556"/>
                      <a:pt x="13621" y="5617"/>
                      <a:pt x="13621" y="5663"/>
                    </a:cubicBezTo>
                    <a:cubicBezTo>
                      <a:pt x="13621" y="5754"/>
                      <a:pt x="13621" y="5830"/>
                      <a:pt x="13621" y="5907"/>
                    </a:cubicBezTo>
                    <a:cubicBezTo>
                      <a:pt x="13621" y="5952"/>
                      <a:pt x="13621" y="6013"/>
                      <a:pt x="13621" y="6059"/>
                    </a:cubicBezTo>
                    <a:cubicBezTo>
                      <a:pt x="13621" y="6120"/>
                      <a:pt x="13621" y="6166"/>
                      <a:pt x="13636" y="6227"/>
                    </a:cubicBezTo>
                    <a:cubicBezTo>
                      <a:pt x="13636" y="6287"/>
                      <a:pt x="13636" y="6348"/>
                      <a:pt x="13652" y="6409"/>
                    </a:cubicBezTo>
                    <a:cubicBezTo>
                      <a:pt x="13652" y="6470"/>
                      <a:pt x="13652" y="6547"/>
                      <a:pt x="13667" y="6607"/>
                    </a:cubicBezTo>
                    <a:cubicBezTo>
                      <a:pt x="13682" y="6668"/>
                      <a:pt x="13682" y="6729"/>
                      <a:pt x="13697" y="6790"/>
                    </a:cubicBezTo>
                    <a:cubicBezTo>
                      <a:pt x="13713" y="6851"/>
                      <a:pt x="13728" y="6912"/>
                      <a:pt x="13743" y="6973"/>
                    </a:cubicBezTo>
                    <a:cubicBezTo>
                      <a:pt x="13789" y="7217"/>
                      <a:pt x="13834" y="7461"/>
                      <a:pt x="13880" y="7704"/>
                    </a:cubicBezTo>
                    <a:cubicBezTo>
                      <a:pt x="13911" y="7826"/>
                      <a:pt x="13941" y="7948"/>
                      <a:pt x="13972" y="8070"/>
                    </a:cubicBezTo>
                    <a:cubicBezTo>
                      <a:pt x="13987" y="8192"/>
                      <a:pt x="14017" y="8299"/>
                      <a:pt x="14017" y="8421"/>
                    </a:cubicBezTo>
                    <a:cubicBezTo>
                      <a:pt x="14032" y="8466"/>
                      <a:pt x="14032" y="8497"/>
                      <a:pt x="14032" y="8542"/>
                    </a:cubicBezTo>
                    <a:cubicBezTo>
                      <a:pt x="14048" y="8603"/>
                      <a:pt x="14048" y="8680"/>
                      <a:pt x="14063" y="8756"/>
                    </a:cubicBezTo>
                    <a:cubicBezTo>
                      <a:pt x="14063" y="8817"/>
                      <a:pt x="14063" y="8893"/>
                      <a:pt x="14078" y="8969"/>
                    </a:cubicBezTo>
                    <a:cubicBezTo>
                      <a:pt x="14078" y="9045"/>
                      <a:pt x="14078" y="9121"/>
                      <a:pt x="14078" y="9198"/>
                    </a:cubicBezTo>
                    <a:cubicBezTo>
                      <a:pt x="14078" y="9274"/>
                      <a:pt x="14078" y="9350"/>
                      <a:pt x="14078" y="9426"/>
                    </a:cubicBezTo>
                    <a:cubicBezTo>
                      <a:pt x="14063" y="9639"/>
                      <a:pt x="14063" y="9853"/>
                      <a:pt x="14048" y="10066"/>
                    </a:cubicBezTo>
                    <a:cubicBezTo>
                      <a:pt x="14048" y="10173"/>
                      <a:pt x="14048" y="10295"/>
                      <a:pt x="14048" y="10416"/>
                    </a:cubicBezTo>
                    <a:cubicBezTo>
                      <a:pt x="14048" y="10477"/>
                      <a:pt x="14048" y="10538"/>
                      <a:pt x="14048" y="10584"/>
                    </a:cubicBezTo>
                    <a:cubicBezTo>
                      <a:pt x="13972" y="10782"/>
                      <a:pt x="13895" y="10965"/>
                      <a:pt x="13819" y="11163"/>
                    </a:cubicBezTo>
                    <a:cubicBezTo>
                      <a:pt x="13789" y="11285"/>
                      <a:pt x="13743" y="11407"/>
                      <a:pt x="13697" y="11513"/>
                    </a:cubicBezTo>
                    <a:cubicBezTo>
                      <a:pt x="13682" y="11559"/>
                      <a:pt x="13667" y="11605"/>
                      <a:pt x="13636" y="11651"/>
                    </a:cubicBezTo>
                    <a:cubicBezTo>
                      <a:pt x="13621" y="11696"/>
                      <a:pt x="13606" y="11757"/>
                      <a:pt x="13575" y="11818"/>
                    </a:cubicBezTo>
                    <a:cubicBezTo>
                      <a:pt x="13530" y="11910"/>
                      <a:pt x="13499" y="12016"/>
                      <a:pt x="13454" y="12123"/>
                    </a:cubicBezTo>
                    <a:cubicBezTo>
                      <a:pt x="13393" y="12245"/>
                      <a:pt x="13347" y="12351"/>
                      <a:pt x="13286" y="12473"/>
                    </a:cubicBezTo>
                    <a:cubicBezTo>
                      <a:pt x="13210" y="12671"/>
                      <a:pt x="13118" y="12885"/>
                      <a:pt x="13042" y="13098"/>
                    </a:cubicBezTo>
                    <a:cubicBezTo>
                      <a:pt x="12966" y="13311"/>
                      <a:pt x="12890" y="13540"/>
                      <a:pt x="12814" y="13768"/>
                    </a:cubicBezTo>
                    <a:cubicBezTo>
                      <a:pt x="12768" y="13936"/>
                      <a:pt x="12692" y="14104"/>
                      <a:pt x="12631" y="14286"/>
                    </a:cubicBezTo>
                    <a:lnTo>
                      <a:pt x="12524" y="14423"/>
                    </a:lnTo>
                    <a:cubicBezTo>
                      <a:pt x="12448" y="14515"/>
                      <a:pt x="12372" y="14622"/>
                      <a:pt x="12296" y="14728"/>
                    </a:cubicBezTo>
                    <a:cubicBezTo>
                      <a:pt x="12128" y="14941"/>
                      <a:pt x="11976" y="15170"/>
                      <a:pt x="11839" y="15383"/>
                    </a:cubicBezTo>
                    <a:cubicBezTo>
                      <a:pt x="11762" y="15490"/>
                      <a:pt x="11701" y="15612"/>
                      <a:pt x="11640" y="15719"/>
                    </a:cubicBezTo>
                    <a:cubicBezTo>
                      <a:pt x="11610" y="15795"/>
                      <a:pt x="11564" y="15871"/>
                      <a:pt x="11534" y="15962"/>
                    </a:cubicBezTo>
                    <a:cubicBezTo>
                      <a:pt x="11534" y="15658"/>
                      <a:pt x="11534" y="15368"/>
                      <a:pt x="11534" y="15079"/>
                    </a:cubicBezTo>
                    <a:cubicBezTo>
                      <a:pt x="11519" y="14667"/>
                      <a:pt x="11473" y="14256"/>
                      <a:pt x="11427" y="13845"/>
                    </a:cubicBezTo>
                    <a:cubicBezTo>
                      <a:pt x="11397" y="13525"/>
                      <a:pt x="11351" y="13220"/>
                      <a:pt x="11305" y="12915"/>
                    </a:cubicBezTo>
                    <a:cubicBezTo>
                      <a:pt x="11305" y="12900"/>
                      <a:pt x="11305" y="12900"/>
                      <a:pt x="11305" y="12900"/>
                    </a:cubicBezTo>
                    <a:cubicBezTo>
                      <a:pt x="11320" y="12839"/>
                      <a:pt x="11351" y="12778"/>
                      <a:pt x="11366" y="12732"/>
                    </a:cubicBezTo>
                    <a:cubicBezTo>
                      <a:pt x="11412" y="12656"/>
                      <a:pt x="11442" y="12580"/>
                      <a:pt x="11488" y="12504"/>
                    </a:cubicBezTo>
                    <a:cubicBezTo>
                      <a:pt x="11534" y="12412"/>
                      <a:pt x="11579" y="12321"/>
                      <a:pt x="11610" y="12229"/>
                    </a:cubicBezTo>
                    <a:cubicBezTo>
                      <a:pt x="11656" y="12153"/>
                      <a:pt x="11686" y="12077"/>
                      <a:pt x="11732" y="11986"/>
                    </a:cubicBezTo>
                    <a:cubicBezTo>
                      <a:pt x="11762" y="11910"/>
                      <a:pt x="11793" y="11833"/>
                      <a:pt x="11823" y="11757"/>
                    </a:cubicBezTo>
                    <a:cubicBezTo>
                      <a:pt x="11854" y="11666"/>
                      <a:pt x="11884" y="11574"/>
                      <a:pt x="11899" y="11483"/>
                    </a:cubicBezTo>
                    <a:cubicBezTo>
                      <a:pt x="11930" y="11407"/>
                      <a:pt x="11945" y="11315"/>
                      <a:pt x="11960" y="11224"/>
                    </a:cubicBezTo>
                    <a:cubicBezTo>
                      <a:pt x="11991" y="11133"/>
                      <a:pt x="12006" y="11041"/>
                      <a:pt x="12021" y="10950"/>
                    </a:cubicBezTo>
                    <a:cubicBezTo>
                      <a:pt x="12037" y="10858"/>
                      <a:pt x="12037" y="10767"/>
                      <a:pt x="12052" y="10675"/>
                    </a:cubicBezTo>
                    <a:cubicBezTo>
                      <a:pt x="12067" y="10493"/>
                      <a:pt x="12067" y="10310"/>
                      <a:pt x="12052" y="10127"/>
                    </a:cubicBezTo>
                    <a:cubicBezTo>
                      <a:pt x="12052" y="9944"/>
                      <a:pt x="12037" y="9777"/>
                      <a:pt x="12021" y="9609"/>
                    </a:cubicBezTo>
                    <a:cubicBezTo>
                      <a:pt x="12006" y="9426"/>
                      <a:pt x="11991" y="9243"/>
                      <a:pt x="11960" y="9076"/>
                    </a:cubicBezTo>
                    <a:cubicBezTo>
                      <a:pt x="11930" y="8893"/>
                      <a:pt x="11869" y="8710"/>
                      <a:pt x="11808" y="8542"/>
                    </a:cubicBezTo>
                    <a:cubicBezTo>
                      <a:pt x="11778" y="8466"/>
                      <a:pt x="11747" y="8390"/>
                      <a:pt x="11717" y="8314"/>
                    </a:cubicBezTo>
                    <a:lnTo>
                      <a:pt x="11717" y="8329"/>
                    </a:lnTo>
                    <a:cubicBezTo>
                      <a:pt x="11656" y="8146"/>
                      <a:pt x="11579" y="7994"/>
                      <a:pt x="11503" y="7826"/>
                    </a:cubicBezTo>
                    <a:cubicBezTo>
                      <a:pt x="11473" y="7750"/>
                      <a:pt x="11442" y="7674"/>
                      <a:pt x="11397" y="7598"/>
                    </a:cubicBezTo>
                    <a:cubicBezTo>
                      <a:pt x="11366" y="7522"/>
                      <a:pt x="11320" y="7430"/>
                      <a:pt x="11260" y="7354"/>
                    </a:cubicBezTo>
                    <a:cubicBezTo>
                      <a:pt x="11229" y="7293"/>
                      <a:pt x="11199" y="7232"/>
                      <a:pt x="11153" y="7186"/>
                    </a:cubicBezTo>
                    <a:cubicBezTo>
                      <a:pt x="11138" y="7156"/>
                      <a:pt x="11107" y="7125"/>
                      <a:pt x="11092" y="7110"/>
                    </a:cubicBezTo>
                    <a:cubicBezTo>
                      <a:pt x="11077" y="7095"/>
                      <a:pt x="11077" y="7080"/>
                      <a:pt x="11061" y="7065"/>
                    </a:cubicBezTo>
                    <a:cubicBezTo>
                      <a:pt x="11046" y="7049"/>
                      <a:pt x="11031" y="7049"/>
                      <a:pt x="11031" y="7034"/>
                    </a:cubicBezTo>
                    <a:cubicBezTo>
                      <a:pt x="11001" y="7004"/>
                      <a:pt x="10955" y="6958"/>
                      <a:pt x="10924" y="6912"/>
                    </a:cubicBezTo>
                    <a:cubicBezTo>
                      <a:pt x="10879" y="6866"/>
                      <a:pt x="10818" y="6821"/>
                      <a:pt x="10772" y="6775"/>
                    </a:cubicBezTo>
                    <a:cubicBezTo>
                      <a:pt x="10711" y="6699"/>
                      <a:pt x="10635" y="6638"/>
                      <a:pt x="10559" y="6562"/>
                    </a:cubicBezTo>
                    <a:cubicBezTo>
                      <a:pt x="10498" y="6501"/>
                      <a:pt x="10437" y="6425"/>
                      <a:pt x="10376" y="6364"/>
                    </a:cubicBezTo>
                    <a:cubicBezTo>
                      <a:pt x="10345" y="6333"/>
                      <a:pt x="10315" y="6287"/>
                      <a:pt x="10269" y="6257"/>
                    </a:cubicBezTo>
                    <a:cubicBezTo>
                      <a:pt x="10254" y="6227"/>
                      <a:pt x="10223" y="6196"/>
                      <a:pt x="10193" y="6166"/>
                    </a:cubicBezTo>
                    <a:cubicBezTo>
                      <a:pt x="10071" y="6028"/>
                      <a:pt x="9949" y="5891"/>
                      <a:pt x="9827" y="5754"/>
                    </a:cubicBezTo>
                    <a:cubicBezTo>
                      <a:pt x="9705" y="5617"/>
                      <a:pt x="9599" y="5465"/>
                      <a:pt x="9477" y="5328"/>
                    </a:cubicBezTo>
                    <a:cubicBezTo>
                      <a:pt x="9355" y="5191"/>
                      <a:pt x="9233" y="5053"/>
                      <a:pt x="9111" y="4916"/>
                    </a:cubicBezTo>
                    <a:cubicBezTo>
                      <a:pt x="9035" y="4825"/>
                      <a:pt x="8959" y="4733"/>
                      <a:pt x="8883" y="4642"/>
                    </a:cubicBezTo>
                    <a:cubicBezTo>
                      <a:pt x="8837" y="4596"/>
                      <a:pt x="8807" y="4551"/>
                      <a:pt x="8776" y="4520"/>
                    </a:cubicBezTo>
                    <a:cubicBezTo>
                      <a:pt x="8746" y="4474"/>
                      <a:pt x="8700" y="4429"/>
                      <a:pt x="8669" y="4383"/>
                    </a:cubicBezTo>
                    <a:cubicBezTo>
                      <a:pt x="8654" y="4368"/>
                      <a:pt x="8639" y="4353"/>
                      <a:pt x="8624" y="4337"/>
                    </a:cubicBezTo>
                    <a:cubicBezTo>
                      <a:pt x="8608" y="4322"/>
                      <a:pt x="8593" y="4322"/>
                      <a:pt x="8578" y="4307"/>
                    </a:cubicBezTo>
                    <a:lnTo>
                      <a:pt x="8517" y="4307"/>
                    </a:lnTo>
                    <a:cubicBezTo>
                      <a:pt x="8487" y="4322"/>
                      <a:pt x="8471" y="4337"/>
                      <a:pt x="8456" y="4353"/>
                    </a:cubicBezTo>
                    <a:cubicBezTo>
                      <a:pt x="8441" y="4368"/>
                      <a:pt x="8441" y="4383"/>
                      <a:pt x="8441" y="4398"/>
                    </a:cubicBezTo>
                    <a:cubicBezTo>
                      <a:pt x="8426" y="4413"/>
                      <a:pt x="8426" y="4429"/>
                      <a:pt x="8426" y="4429"/>
                    </a:cubicBezTo>
                    <a:cubicBezTo>
                      <a:pt x="8410" y="4459"/>
                      <a:pt x="8410" y="4490"/>
                      <a:pt x="8410" y="4520"/>
                    </a:cubicBezTo>
                    <a:cubicBezTo>
                      <a:pt x="8410" y="4535"/>
                      <a:pt x="8395" y="4566"/>
                      <a:pt x="8395" y="4596"/>
                    </a:cubicBezTo>
                    <a:cubicBezTo>
                      <a:pt x="8395" y="4642"/>
                      <a:pt x="8395" y="4688"/>
                      <a:pt x="8380" y="4733"/>
                    </a:cubicBezTo>
                    <a:cubicBezTo>
                      <a:pt x="8380" y="4825"/>
                      <a:pt x="8380" y="4901"/>
                      <a:pt x="8365" y="4992"/>
                    </a:cubicBezTo>
                    <a:cubicBezTo>
                      <a:pt x="8349" y="5175"/>
                      <a:pt x="8349" y="5358"/>
                      <a:pt x="8334" y="5526"/>
                    </a:cubicBezTo>
                    <a:cubicBezTo>
                      <a:pt x="8334" y="5587"/>
                      <a:pt x="8334" y="5648"/>
                      <a:pt x="8319" y="5693"/>
                    </a:cubicBezTo>
                    <a:cubicBezTo>
                      <a:pt x="8319" y="5876"/>
                      <a:pt x="8319" y="6059"/>
                      <a:pt x="8304" y="6242"/>
                    </a:cubicBezTo>
                    <a:cubicBezTo>
                      <a:pt x="8304" y="6333"/>
                      <a:pt x="8304" y="6440"/>
                      <a:pt x="8304" y="6531"/>
                    </a:cubicBezTo>
                    <a:cubicBezTo>
                      <a:pt x="8304" y="6638"/>
                      <a:pt x="8304" y="6729"/>
                      <a:pt x="8319" y="6821"/>
                    </a:cubicBezTo>
                    <a:cubicBezTo>
                      <a:pt x="8319" y="6912"/>
                      <a:pt x="8319" y="6988"/>
                      <a:pt x="8319" y="7080"/>
                    </a:cubicBezTo>
                    <a:cubicBezTo>
                      <a:pt x="8319" y="7171"/>
                      <a:pt x="8334" y="7247"/>
                      <a:pt x="8334" y="7339"/>
                    </a:cubicBezTo>
                    <a:cubicBezTo>
                      <a:pt x="8334" y="7430"/>
                      <a:pt x="8349" y="7506"/>
                      <a:pt x="8349" y="7598"/>
                    </a:cubicBezTo>
                    <a:cubicBezTo>
                      <a:pt x="8365" y="7689"/>
                      <a:pt x="8365" y="7796"/>
                      <a:pt x="8380" y="7887"/>
                    </a:cubicBezTo>
                    <a:cubicBezTo>
                      <a:pt x="8395" y="7948"/>
                      <a:pt x="8395" y="7994"/>
                      <a:pt x="8410" y="8055"/>
                    </a:cubicBezTo>
                    <a:cubicBezTo>
                      <a:pt x="8410" y="8101"/>
                      <a:pt x="8426" y="8131"/>
                      <a:pt x="8426" y="8177"/>
                    </a:cubicBezTo>
                    <a:cubicBezTo>
                      <a:pt x="8441" y="8222"/>
                      <a:pt x="8441" y="8253"/>
                      <a:pt x="8456" y="8299"/>
                    </a:cubicBezTo>
                    <a:lnTo>
                      <a:pt x="8487" y="8466"/>
                    </a:lnTo>
                    <a:cubicBezTo>
                      <a:pt x="8502" y="8497"/>
                      <a:pt x="8517" y="8542"/>
                      <a:pt x="8517" y="8573"/>
                    </a:cubicBezTo>
                    <a:cubicBezTo>
                      <a:pt x="8532" y="8619"/>
                      <a:pt x="8548" y="8680"/>
                      <a:pt x="8563" y="8725"/>
                    </a:cubicBezTo>
                    <a:cubicBezTo>
                      <a:pt x="8593" y="8801"/>
                      <a:pt x="8608" y="8878"/>
                      <a:pt x="8639" y="8969"/>
                    </a:cubicBezTo>
                    <a:cubicBezTo>
                      <a:pt x="8700" y="9152"/>
                      <a:pt x="8761" y="9335"/>
                      <a:pt x="8822" y="9533"/>
                    </a:cubicBezTo>
                    <a:cubicBezTo>
                      <a:pt x="8837" y="9563"/>
                      <a:pt x="8852" y="9594"/>
                      <a:pt x="8868" y="9624"/>
                    </a:cubicBezTo>
                    <a:cubicBezTo>
                      <a:pt x="8883" y="9670"/>
                      <a:pt x="8898" y="9731"/>
                      <a:pt x="8913" y="9777"/>
                    </a:cubicBezTo>
                    <a:lnTo>
                      <a:pt x="8974" y="9914"/>
                    </a:lnTo>
                    <a:cubicBezTo>
                      <a:pt x="8989" y="9959"/>
                      <a:pt x="9005" y="9990"/>
                      <a:pt x="9020" y="10020"/>
                    </a:cubicBezTo>
                    <a:cubicBezTo>
                      <a:pt x="9035" y="10066"/>
                      <a:pt x="9050" y="10096"/>
                      <a:pt x="9081" y="10127"/>
                    </a:cubicBezTo>
                    <a:cubicBezTo>
                      <a:pt x="9096" y="10157"/>
                      <a:pt x="9111" y="10188"/>
                      <a:pt x="9127" y="10218"/>
                    </a:cubicBezTo>
                    <a:cubicBezTo>
                      <a:pt x="9127" y="10234"/>
                      <a:pt x="9142" y="10249"/>
                      <a:pt x="9142" y="10264"/>
                    </a:cubicBezTo>
                    <a:cubicBezTo>
                      <a:pt x="9172" y="10310"/>
                      <a:pt x="9203" y="10355"/>
                      <a:pt x="9233" y="10401"/>
                    </a:cubicBezTo>
                    <a:cubicBezTo>
                      <a:pt x="9248" y="10447"/>
                      <a:pt x="9279" y="10477"/>
                      <a:pt x="9294" y="10523"/>
                    </a:cubicBezTo>
                    <a:cubicBezTo>
                      <a:pt x="9325" y="10554"/>
                      <a:pt x="9340" y="10584"/>
                      <a:pt x="9370" y="10614"/>
                    </a:cubicBezTo>
                    <a:cubicBezTo>
                      <a:pt x="9386" y="10645"/>
                      <a:pt x="9416" y="10691"/>
                      <a:pt x="9446" y="10721"/>
                    </a:cubicBezTo>
                    <a:cubicBezTo>
                      <a:pt x="9477" y="10767"/>
                      <a:pt x="9507" y="10813"/>
                      <a:pt x="9538" y="10858"/>
                    </a:cubicBezTo>
                    <a:cubicBezTo>
                      <a:pt x="9568" y="10889"/>
                      <a:pt x="9599" y="10919"/>
                      <a:pt x="9629" y="10950"/>
                    </a:cubicBezTo>
                    <a:cubicBezTo>
                      <a:pt x="9751" y="11087"/>
                      <a:pt x="9873" y="11224"/>
                      <a:pt x="9995" y="11361"/>
                    </a:cubicBezTo>
                    <a:cubicBezTo>
                      <a:pt x="10102" y="11498"/>
                      <a:pt x="10223" y="11635"/>
                      <a:pt x="10330" y="11772"/>
                    </a:cubicBezTo>
                    <a:cubicBezTo>
                      <a:pt x="10345" y="11803"/>
                      <a:pt x="10376" y="11833"/>
                      <a:pt x="10391" y="11864"/>
                    </a:cubicBezTo>
                    <a:cubicBezTo>
                      <a:pt x="10437" y="11925"/>
                      <a:pt x="10498" y="12001"/>
                      <a:pt x="10543" y="12077"/>
                    </a:cubicBezTo>
                    <a:cubicBezTo>
                      <a:pt x="10589" y="12153"/>
                      <a:pt x="10635" y="12229"/>
                      <a:pt x="10696" y="12321"/>
                    </a:cubicBezTo>
                    <a:lnTo>
                      <a:pt x="10818" y="12534"/>
                    </a:lnTo>
                    <a:cubicBezTo>
                      <a:pt x="10863" y="12610"/>
                      <a:pt x="10894" y="12671"/>
                      <a:pt x="10940" y="12732"/>
                    </a:cubicBezTo>
                    <a:cubicBezTo>
                      <a:pt x="10955" y="12869"/>
                      <a:pt x="10970" y="13007"/>
                      <a:pt x="10985" y="13144"/>
                    </a:cubicBezTo>
                    <a:cubicBezTo>
                      <a:pt x="11016" y="13281"/>
                      <a:pt x="11031" y="13418"/>
                      <a:pt x="11046" y="13555"/>
                    </a:cubicBezTo>
                    <a:cubicBezTo>
                      <a:pt x="11092" y="14058"/>
                      <a:pt x="11122" y="14576"/>
                      <a:pt x="11138" y="15094"/>
                    </a:cubicBezTo>
                    <a:cubicBezTo>
                      <a:pt x="11138" y="15353"/>
                      <a:pt x="11122" y="15612"/>
                      <a:pt x="11122" y="15886"/>
                    </a:cubicBezTo>
                    <a:cubicBezTo>
                      <a:pt x="11122" y="16145"/>
                      <a:pt x="11122" y="16389"/>
                      <a:pt x="11107" y="16648"/>
                    </a:cubicBezTo>
                    <a:cubicBezTo>
                      <a:pt x="11107" y="16694"/>
                      <a:pt x="11107" y="16739"/>
                      <a:pt x="11107" y="16785"/>
                    </a:cubicBezTo>
                    <a:cubicBezTo>
                      <a:pt x="11107" y="16907"/>
                      <a:pt x="11092" y="17014"/>
                      <a:pt x="11092" y="17135"/>
                    </a:cubicBezTo>
                    <a:cubicBezTo>
                      <a:pt x="11077" y="17196"/>
                      <a:pt x="11077" y="17273"/>
                      <a:pt x="11061" y="17334"/>
                    </a:cubicBezTo>
                    <a:cubicBezTo>
                      <a:pt x="11061" y="17410"/>
                      <a:pt x="11046" y="17471"/>
                      <a:pt x="11031" y="17532"/>
                    </a:cubicBezTo>
                    <a:cubicBezTo>
                      <a:pt x="11001" y="17791"/>
                      <a:pt x="10970" y="18034"/>
                      <a:pt x="10924" y="18278"/>
                    </a:cubicBezTo>
                    <a:cubicBezTo>
                      <a:pt x="10924" y="18278"/>
                      <a:pt x="10924" y="18263"/>
                      <a:pt x="10924" y="18263"/>
                    </a:cubicBezTo>
                    <a:cubicBezTo>
                      <a:pt x="10909" y="18354"/>
                      <a:pt x="10894" y="18461"/>
                      <a:pt x="10879" y="18552"/>
                    </a:cubicBezTo>
                    <a:cubicBezTo>
                      <a:pt x="10879" y="18568"/>
                      <a:pt x="10879" y="18568"/>
                      <a:pt x="10879" y="18568"/>
                    </a:cubicBezTo>
                    <a:lnTo>
                      <a:pt x="10879" y="18583"/>
                    </a:lnTo>
                    <a:cubicBezTo>
                      <a:pt x="10879" y="18598"/>
                      <a:pt x="10863" y="18598"/>
                      <a:pt x="10863" y="18598"/>
                    </a:cubicBezTo>
                    <a:cubicBezTo>
                      <a:pt x="10863" y="18659"/>
                      <a:pt x="10848" y="18720"/>
                      <a:pt x="10833" y="18781"/>
                    </a:cubicBezTo>
                    <a:cubicBezTo>
                      <a:pt x="10848" y="18766"/>
                      <a:pt x="10848" y="18766"/>
                      <a:pt x="10848" y="18766"/>
                    </a:cubicBezTo>
                    <a:lnTo>
                      <a:pt x="10848" y="18766"/>
                    </a:lnTo>
                    <a:cubicBezTo>
                      <a:pt x="10833" y="18796"/>
                      <a:pt x="10833" y="18827"/>
                      <a:pt x="10833" y="18857"/>
                    </a:cubicBezTo>
                    <a:cubicBezTo>
                      <a:pt x="10802" y="19040"/>
                      <a:pt x="10772" y="19238"/>
                      <a:pt x="10742" y="19421"/>
                    </a:cubicBezTo>
                    <a:cubicBezTo>
                      <a:pt x="10650" y="19908"/>
                      <a:pt x="10574" y="20411"/>
                      <a:pt x="10483" y="20899"/>
                    </a:cubicBezTo>
                    <a:cubicBezTo>
                      <a:pt x="10437" y="21158"/>
                      <a:pt x="10406" y="21417"/>
                      <a:pt x="10361" y="21661"/>
                    </a:cubicBezTo>
                    <a:cubicBezTo>
                      <a:pt x="10300" y="21920"/>
                      <a:pt x="10254" y="22179"/>
                      <a:pt x="10223" y="22438"/>
                    </a:cubicBezTo>
                    <a:cubicBezTo>
                      <a:pt x="10193" y="22575"/>
                      <a:pt x="10163" y="22727"/>
                      <a:pt x="10147" y="22879"/>
                    </a:cubicBezTo>
                    <a:cubicBezTo>
                      <a:pt x="10147" y="22879"/>
                      <a:pt x="10147" y="22895"/>
                      <a:pt x="10147" y="22895"/>
                    </a:cubicBezTo>
                    <a:lnTo>
                      <a:pt x="10132" y="22895"/>
                    </a:lnTo>
                    <a:cubicBezTo>
                      <a:pt x="10117" y="23017"/>
                      <a:pt x="10102" y="23138"/>
                      <a:pt x="10071" y="23260"/>
                    </a:cubicBezTo>
                    <a:cubicBezTo>
                      <a:pt x="10025" y="23519"/>
                      <a:pt x="9964" y="23778"/>
                      <a:pt x="9904" y="24037"/>
                    </a:cubicBezTo>
                    <a:cubicBezTo>
                      <a:pt x="9858" y="24281"/>
                      <a:pt x="9797" y="24540"/>
                      <a:pt x="9751" y="24799"/>
                    </a:cubicBezTo>
                    <a:cubicBezTo>
                      <a:pt x="9736" y="24845"/>
                      <a:pt x="9736" y="24906"/>
                      <a:pt x="9721" y="24967"/>
                    </a:cubicBezTo>
                    <a:cubicBezTo>
                      <a:pt x="9721" y="24906"/>
                      <a:pt x="9721" y="24845"/>
                      <a:pt x="9705" y="24784"/>
                    </a:cubicBezTo>
                    <a:cubicBezTo>
                      <a:pt x="9705" y="24738"/>
                      <a:pt x="9705" y="24692"/>
                      <a:pt x="9705" y="24647"/>
                    </a:cubicBezTo>
                    <a:cubicBezTo>
                      <a:pt x="9705" y="24601"/>
                      <a:pt x="9690" y="24555"/>
                      <a:pt x="9690" y="24525"/>
                    </a:cubicBezTo>
                    <a:cubicBezTo>
                      <a:pt x="9690" y="24464"/>
                      <a:pt x="9675" y="24388"/>
                      <a:pt x="9675" y="24327"/>
                    </a:cubicBezTo>
                    <a:cubicBezTo>
                      <a:pt x="9660" y="24281"/>
                      <a:pt x="9660" y="24251"/>
                      <a:pt x="9660" y="24205"/>
                    </a:cubicBezTo>
                    <a:cubicBezTo>
                      <a:pt x="9645" y="24159"/>
                      <a:pt x="9645" y="24113"/>
                      <a:pt x="9629" y="24068"/>
                    </a:cubicBezTo>
                    <a:cubicBezTo>
                      <a:pt x="9629" y="24007"/>
                      <a:pt x="9614" y="23946"/>
                      <a:pt x="9599" y="23885"/>
                    </a:cubicBezTo>
                    <a:cubicBezTo>
                      <a:pt x="9584" y="23778"/>
                      <a:pt x="9553" y="23687"/>
                      <a:pt x="9538" y="23595"/>
                    </a:cubicBezTo>
                    <a:cubicBezTo>
                      <a:pt x="9507" y="23489"/>
                      <a:pt x="9477" y="23382"/>
                      <a:pt x="9462" y="23291"/>
                    </a:cubicBezTo>
                    <a:cubicBezTo>
                      <a:pt x="9431" y="23184"/>
                      <a:pt x="9401" y="23093"/>
                      <a:pt x="9370" y="23001"/>
                    </a:cubicBezTo>
                    <a:cubicBezTo>
                      <a:pt x="9340" y="22895"/>
                      <a:pt x="9309" y="22803"/>
                      <a:pt x="9279" y="22712"/>
                    </a:cubicBezTo>
                    <a:cubicBezTo>
                      <a:pt x="9264" y="22636"/>
                      <a:pt x="9233" y="22575"/>
                      <a:pt x="9218" y="22498"/>
                    </a:cubicBezTo>
                    <a:lnTo>
                      <a:pt x="9218" y="22483"/>
                    </a:lnTo>
                    <a:cubicBezTo>
                      <a:pt x="9218" y="22468"/>
                      <a:pt x="9218" y="22468"/>
                      <a:pt x="9233" y="22468"/>
                    </a:cubicBezTo>
                    <a:cubicBezTo>
                      <a:pt x="9248" y="22407"/>
                      <a:pt x="9264" y="22361"/>
                      <a:pt x="9279" y="22316"/>
                    </a:cubicBezTo>
                    <a:cubicBezTo>
                      <a:pt x="9294" y="22270"/>
                      <a:pt x="9309" y="22224"/>
                      <a:pt x="9325" y="22179"/>
                    </a:cubicBezTo>
                    <a:cubicBezTo>
                      <a:pt x="9355" y="22087"/>
                      <a:pt x="9370" y="21980"/>
                      <a:pt x="9386" y="21889"/>
                    </a:cubicBezTo>
                    <a:cubicBezTo>
                      <a:pt x="9401" y="21782"/>
                      <a:pt x="9416" y="21676"/>
                      <a:pt x="9431" y="21569"/>
                    </a:cubicBezTo>
                    <a:cubicBezTo>
                      <a:pt x="9446" y="21478"/>
                      <a:pt x="9446" y="21371"/>
                      <a:pt x="9446" y="21280"/>
                    </a:cubicBezTo>
                    <a:cubicBezTo>
                      <a:pt x="9446" y="21097"/>
                      <a:pt x="9446" y="20914"/>
                      <a:pt x="9431" y="20731"/>
                    </a:cubicBezTo>
                    <a:cubicBezTo>
                      <a:pt x="9416" y="20564"/>
                      <a:pt x="9386" y="20396"/>
                      <a:pt x="9355" y="20228"/>
                    </a:cubicBezTo>
                    <a:cubicBezTo>
                      <a:pt x="9340" y="20198"/>
                      <a:pt x="9340" y="20152"/>
                      <a:pt x="9325" y="20122"/>
                    </a:cubicBezTo>
                    <a:cubicBezTo>
                      <a:pt x="9325" y="20122"/>
                      <a:pt x="9325" y="20137"/>
                      <a:pt x="9325" y="20137"/>
                    </a:cubicBezTo>
                    <a:cubicBezTo>
                      <a:pt x="9264" y="19878"/>
                      <a:pt x="9187" y="19634"/>
                      <a:pt x="9096" y="19375"/>
                    </a:cubicBezTo>
                    <a:cubicBezTo>
                      <a:pt x="9096" y="19360"/>
                      <a:pt x="9081" y="19345"/>
                      <a:pt x="9081" y="19329"/>
                    </a:cubicBezTo>
                    <a:cubicBezTo>
                      <a:pt x="9081" y="19326"/>
                      <a:pt x="9081" y="19322"/>
                      <a:pt x="9081" y="19314"/>
                    </a:cubicBezTo>
                    <a:cubicBezTo>
                      <a:pt x="9035" y="19223"/>
                      <a:pt x="9005" y="19131"/>
                      <a:pt x="8959" y="19040"/>
                    </a:cubicBezTo>
                    <a:cubicBezTo>
                      <a:pt x="8913" y="18949"/>
                      <a:pt x="8868" y="18872"/>
                      <a:pt x="8807" y="18781"/>
                    </a:cubicBezTo>
                    <a:cubicBezTo>
                      <a:pt x="8746" y="18705"/>
                      <a:pt x="8685" y="18613"/>
                      <a:pt x="8608" y="18537"/>
                    </a:cubicBezTo>
                    <a:cubicBezTo>
                      <a:pt x="8578" y="18491"/>
                      <a:pt x="8548" y="18461"/>
                      <a:pt x="8517" y="18431"/>
                    </a:cubicBezTo>
                    <a:cubicBezTo>
                      <a:pt x="8471" y="18385"/>
                      <a:pt x="8441" y="18354"/>
                      <a:pt x="8410" y="18324"/>
                    </a:cubicBezTo>
                    <a:cubicBezTo>
                      <a:pt x="8334" y="18278"/>
                      <a:pt x="8273" y="18217"/>
                      <a:pt x="8197" y="18171"/>
                    </a:cubicBezTo>
                    <a:cubicBezTo>
                      <a:pt x="8136" y="18126"/>
                      <a:pt x="8060" y="18095"/>
                      <a:pt x="7984" y="18050"/>
                    </a:cubicBezTo>
                    <a:lnTo>
                      <a:pt x="7984" y="18050"/>
                    </a:lnTo>
                    <a:cubicBezTo>
                      <a:pt x="7984" y="18065"/>
                      <a:pt x="7999" y="18065"/>
                      <a:pt x="7999" y="18065"/>
                    </a:cubicBezTo>
                    <a:cubicBezTo>
                      <a:pt x="7984" y="18065"/>
                      <a:pt x="7984" y="18050"/>
                      <a:pt x="7969" y="18050"/>
                    </a:cubicBezTo>
                    <a:lnTo>
                      <a:pt x="7984" y="18050"/>
                    </a:lnTo>
                    <a:cubicBezTo>
                      <a:pt x="7938" y="18034"/>
                      <a:pt x="7908" y="18019"/>
                      <a:pt x="7877" y="18019"/>
                    </a:cubicBezTo>
                    <a:cubicBezTo>
                      <a:pt x="8030" y="17760"/>
                      <a:pt x="8167" y="17501"/>
                      <a:pt x="8304" y="17227"/>
                    </a:cubicBezTo>
                    <a:cubicBezTo>
                      <a:pt x="8426" y="16968"/>
                      <a:pt x="8548" y="16678"/>
                      <a:pt x="8639" y="16404"/>
                    </a:cubicBezTo>
                    <a:cubicBezTo>
                      <a:pt x="8746" y="16099"/>
                      <a:pt x="8791" y="15795"/>
                      <a:pt x="8837" y="15490"/>
                    </a:cubicBezTo>
                    <a:cubicBezTo>
                      <a:pt x="8852" y="15414"/>
                      <a:pt x="8852" y="15338"/>
                      <a:pt x="8868" y="15277"/>
                    </a:cubicBezTo>
                    <a:cubicBezTo>
                      <a:pt x="8868" y="15231"/>
                      <a:pt x="8883" y="15200"/>
                      <a:pt x="8883" y="15155"/>
                    </a:cubicBezTo>
                    <a:cubicBezTo>
                      <a:pt x="8883" y="15124"/>
                      <a:pt x="8883" y="15094"/>
                      <a:pt x="8883" y="15063"/>
                    </a:cubicBezTo>
                    <a:cubicBezTo>
                      <a:pt x="8898" y="14896"/>
                      <a:pt x="8898" y="14728"/>
                      <a:pt x="8898" y="14576"/>
                    </a:cubicBezTo>
                    <a:cubicBezTo>
                      <a:pt x="8898" y="14271"/>
                      <a:pt x="8883" y="13966"/>
                      <a:pt x="8852" y="13662"/>
                    </a:cubicBezTo>
                    <a:cubicBezTo>
                      <a:pt x="8837" y="13372"/>
                      <a:pt x="8807" y="13067"/>
                      <a:pt x="8776" y="12778"/>
                    </a:cubicBezTo>
                    <a:cubicBezTo>
                      <a:pt x="8776" y="12778"/>
                      <a:pt x="8776" y="12793"/>
                      <a:pt x="8776" y="12793"/>
                    </a:cubicBezTo>
                    <a:cubicBezTo>
                      <a:pt x="8746" y="12504"/>
                      <a:pt x="8715" y="12199"/>
                      <a:pt x="8685" y="11910"/>
                    </a:cubicBezTo>
                    <a:cubicBezTo>
                      <a:pt x="8669" y="11742"/>
                      <a:pt x="8669" y="11590"/>
                      <a:pt x="8654" y="11437"/>
                    </a:cubicBezTo>
                    <a:cubicBezTo>
                      <a:pt x="8654" y="11285"/>
                      <a:pt x="8654" y="11133"/>
                      <a:pt x="8654" y="10995"/>
                    </a:cubicBezTo>
                    <a:cubicBezTo>
                      <a:pt x="8654" y="10843"/>
                      <a:pt x="8654" y="10691"/>
                      <a:pt x="8654" y="10538"/>
                    </a:cubicBezTo>
                    <a:cubicBezTo>
                      <a:pt x="8654" y="10386"/>
                      <a:pt x="8654" y="10249"/>
                      <a:pt x="8654" y="10096"/>
                    </a:cubicBezTo>
                    <a:cubicBezTo>
                      <a:pt x="8654" y="9822"/>
                      <a:pt x="8669" y="9533"/>
                      <a:pt x="8654" y="9243"/>
                    </a:cubicBezTo>
                    <a:cubicBezTo>
                      <a:pt x="8654" y="9213"/>
                      <a:pt x="8654" y="9182"/>
                      <a:pt x="8654" y="9152"/>
                    </a:cubicBezTo>
                    <a:cubicBezTo>
                      <a:pt x="8639" y="9121"/>
                      <a:pt x="8639" y="9106"/>
                      <a:pt x="8608" y="9076"/>
                    </a:cubicBezTo>
                    <a:cubicBezTo>
                      <a:pt x="8593" y="9060"/>
                      <a:pt x="8563" y="9060"/>
                      <a:pt x="8532" y="9060"/>
                    </a:cubicBezTo>
                    <a:cubicBezTo>
                      <a:pt x="8502" y="9060"/>
                      <a:pt x="8471" y="9076"/>
                      <a:pt x="8456" y="9076"/>
                    </a:cubicBezTo>
                    <a:cubicBezTo>
                      <a:pt x="8426" y="9106"/>
                      <a:pt x="8395" y="9121"/>
                      <a:pt x="8380" y="9152"/>
                    </a:cubicBezTo>
                    <a:cubicBezTo>
                      <a:pt x="8349" y="9167"/>
                      <a:pt x="8319" y="9198"/>
                      <a:pt x="8289" y="9228"/>
                    </a:cubicBezTo>
                    <a:cubicBezTo>
                      <a:pt x="8197" y="9335"/>
                      <a:pt x="8106" y="9457"/>
                      <a:pt x="8014" y="9578"/>
                    </a:cubicBezTo>
                    <a:cubicBezTo>
                      <a:pt x="7831" y="9822"/>
                      <a:pt x="7679" y="10066"/>
                      <a:pt x="7512" y="10310"/>
                    </a:cubicBezTo>
                    <a:cubicBezTo>
                      <a:pt x="7390" y="10508"/>
                      <a:pt x="7252" y="10706"/>
                      <a:pt x="7131" y="10889"/>
                    </a:cubicBezTo>
                    <a:cubicBezTo>
                      <a:pt x="7009" y="11072"/>
                      <a:pt x="6872" y="11254"/>
                      <a:pt x="6734" y="11422"/>
                    </a:cubicBezTo>
                    <a:cubicBezTo>
                      <a:pt x="6552" y="11666"/>
                      <a:pt x="6338" y="11894"/>
                      <a:pt x="6140" y="12123"/>
                    </a:cubicBezTo>
                    <a:cubicBezTo>
                      <a:pt x="6049" y="12229"/>
                      <a:pt x="5957" y="12336"/>
                      <a:pt x="5881" y="12458"/>
                    </a:cubicBezTo>
                    <a:cubicBezTo>
                      <a:pt x="5866" y="12489"/>
                      <a:pt x="5851" y="12519"/>
                      <a:pt x="5820" y="12549"/>
                    </a:cubicBezTo>
                    <a:cubicBezTo>
                      <a:pt x="5805" y="12580"/>
                      <a:pt x="5790" y="12610"/>
                      <a:pt x="5759" y="12641"/>
                    </a:cubicBezTo>
                    <a:cubicBezTo>
                      <a:pt x="5729" y="12717"/>
                      <a:pt x="5698" y="12793"/>
                      <a:pt x="5653" y="12869"/>
                    </a:cubicBezTo>
                    <a:cubicBezTo>
                      <a:pt x="5622" y="12946"/>
                      <a:pt x="5592" y="13007"/>
                      <a:pt x="5577" y="13083"/>
                    </a:cubicBezTo>
                    <a:cubicBezTo>
                      <a:pt x="5546" y="13159"/>
                      <a:pt x="5516" y="13250"/>
                      <a:pt x="5500" y="13326"/>
                    </a:cubicBezTo>
                    <a:cubicBezTo>
                      <a:pt x="5455" y="13494"/>
                      <a:pt x="5409" y="13662"/>
                      <a:pt x="5394" y="13829"/>
                    </a:cubicBezTo>
                    <a:lnTo>
                      <a:pt x="5394" y="13814"/>
                    </a:lnTo>
                    <a:cubicBezTo>
                      <a:pt x="5378" y="13860"/>
                      <a:pt x="5378" y="13890"/>
                      <a:pt x="5363" y="13921"/>
                    </a:cubicBezTo>
                    <a:cubicBezTo>
                      <a:pt x="5348" y="14058"/>
                      <a:pt x="5333" y="14210"/>
                      <a:pt x="5318" y="14347"/>
                    </a:cubicBezTo>
                    <a:cubicBezTo>
                      <a:pt x="5302" y="14515"/>
                      <a:pt x="5302" y="14667"/>
                      <a:pt x="5302" y="14835"/>
                    </a:cubicBezTo>
                    <a:cubicBezTo>
                      <a:pt x="5302" y="14972"/>
                      <a:pt x="5318" y="15124"/>
                      <a:pt x="5318" y="15261"/>
                    </a:cubicBezTo>
                    <a:cubicBezTo>
                      <a:pt x="5333" y="15429"/>
                      <a:pt x="5333" y="15581"/>
                      <a:pt x="5348" y="15734"/>
                    </a:cubicBezTo>
                    <a:cubicBezTo>
                      <a:pt x="5348" y="15886"/>
                      <a:pt x="5363" y="16054"/>
                      <a:pt x="5394" y="16206"/>
                    </a:cubicBezTo>
                    <a:cubicBezTo>
                      <a:pt x="5394" y="16282"/>
                      <a:pt x="5409" y="16343"/>
                      <a:pt x="5424" y="16419"/>
                    </a:cubicBezTo>
                    <a:cubicBezTo>
                      <a:pt x="5439" y="16480"/>
                      <a:pt x="5455" y="16556"/>
                      <a:pt x="5485" y="16633"/>
                    </a:cubicBezTo>
                    <a:cubicBezTo>
                      <a:pt x="5485" y="16648"/>
                      <a:pt x="5485" y="16663"/>
                      <a:pt x="5485" y="16678"/>
                    </a:cubicBezTo>
                    <a:cubicBezTo>
                      <a:pt x="5470" y="16648"/>
                      <a:pt x="5455" y="16602"/>
                      <a:pt x="5439" y="16572"/>
                    </a:cubicBezTo>
                    <a:cubicBezTo>
                      <a:pt x="5394" y="16526"/>
                      <a:pt x="5348" y="16480"/>
                      <a:pt x="5302" y="16435"/>
                    </a:cubicBezTo>
                    <a:cubicBezTo>
                      <a:pt x="5257" y="16389"/>
                      <a:pt x="5211" y="16343"/>
                      <a:pt x="5165" y="16313"/>
                    </a:cubicBezTo>
                    <a:cubicBezTo>
                      <a:pt x="5135" y="16282"/>
                      <a:pt x="5104" y="16267"/>
                      <a:pt x="5074" y="16252"/>
                    </a:cubicBezTo>
                    <a:cubicBezTo>
                      <a:pt x="5059" y="16221"/>
                      <a:pt x="5028" y="16206"/>
                      <a:pt x="4998" y="16191"/>
                    </a:cubicBezTo>
                    <a:cubicBezTo>
                      <a:pt x="4982" y="16176"/>
                      <a:pt x="4952" y="16160"/>
                      <a:pt x="4921" y="16160"/>
                    </a:cubicBezTo>
                    <a:cubicBezTo>
                      <a:pt x="4913" y="16158"/>
                      <a:pt x="4905" y="16156"/>
                      <a:pt x="4897" y="16156"/>
                    </a:cubicBezTo>
                    <a:cubicBezTo>
                      <a:pt x="4861" y="16156"/>
                      <a:pt x="4833" y="16184"/>
                      <a:pt x="4845" y="16221"/>
                    </a:cubicBezTo>
                    <a:cubicBezTo>
                      <a:pt x="4845" y="16252"/>
                      <a:pt x="4845" y="16282"/>
                      <a:pt x="4845" y="16313"/>
                    </a:cubicBezTo>
                    <a:cubicBezTo>
                      <a:pt x="4876" y="16511"/>
                      <a:pt x="4891" y="16709"/>
                      <a:pt x="4921" y="16892"/>
                    </a:cubicBezTo>
                    <a:cubicBezTo>
                      <a:pt x="4952" y="17090"/>
                      <a:pt x="4967" y="17288"/>
                      <a:pt x="4998" y="17486"/>
                    </a:cubicBezTo>
                    <a:cubicBezTo>
                      <a:pt x="5028" y="17684"/>
                      <a:pt x="5074" y="17882"/>
                      <a:pt x="5089" y="18095"/>
                    </a:cubicBezTo>
                    <a:cubicBezTo>
                      <a:pt x="5104" y="18187"/>
                      <a:pt x="5119" y="18278"/>
                      <a:pt x="5135" y="18385"/>
                    </a:cubicBezTo>
                    <a:cubicBezTo>
                      <a:pt x="5135" y="18476"/>
                      <a:pt x="5150" y="18583"/>
                      <a:pt x="5165" y="18674"/>
                    </a:cubicBezTo>
                    <a:cubicBezTo>
                      <a:pt x="5180" y="18781"/>
                      <a:pt x="5196" y="18888"/>
                      <a:pt x="5211" y="18979"/>
                    </a:cubicBezTo>
                    <a:cubicBezTo>
                      <a:pt x="5226" y="19086"/>
                      <a:pt x="5257" y="19177"/>
                      <a:pt x="5287" y="19284"/>
                    </a:cubicBezTo>
                    <a:cubicBezTo>
                      <a:pt x="5333" y="19482"/>
                      <a:pt x="5409" y="19665"/>
                      <a:pt x="5485" y="19863"/>
                    </a:cubicBezTo>
                    <a:cubicBezTo>
                      <a:pt x="5653" y="20228"/>
                      <a:pt x="5836" y="20594"/>
                      <a:pt x="6049" y="20944"/>
                    </a:cubicBezTo>
                    <a:cubicBezTo>
                      <a:pt x="6095" y="21036"/>
                      <a:pt x="6156" y="21112"/>
                      <a:pt x="6201" y="21203"/>
                    </a:cubicBezTo>
                    <a:cubicBezTo>
                      <a:pt x="6262" y="21295"/>
                      <a:pt x="6323" y="21386"/>
                      <a:pt x="6399" y="21462"/>
                    </a:cubicBezTo>
                    <a:cubicBezTo>
                      <a:pt x="6460" y="21523"/>
                      <a:pt x="6536" y="21584"/>
                      <a:pt x="6613" y="21630"/>
                    </a:cubicBezTo>
                    <a:cubicBezTo>
                      <a:pt x="6613" y="21691"/>
                      <a:pt x="6613" y="21752"/>
                      <a:pt x="6613" y="21828"/>
                    </a:cubicBezTo>
                    <a:cubicBezTo>
                      <a:pt x="6643" y="22148"/>
                      <a:pt x="6658" y="22468"/>
                      <a:pt x="6689" y="22788"/>
                    </a:cubicBezTo>
                    <a:cubicBezTo>
                      <a:pt x="6719" y="23093"/>
                      <a:pt x="6750" y="23397"/>
                      <a:pt x="6765" y="23717"/>
                    </a:cubicBezTo>
                    <a:cubicBezTo>
                      <a:pt x="6795" y="24022"/>
                      <a:pt x="6826" y="24342"/>
                      <a:pt x="6856" y="24647"/>
                    </a:cubicBezTo>
                    <a:cubicBezTo>
                      <a:pt x="6872" y="24799"/>
                      <a:pt x="6887" y="24936"/>
                      <a:pt x="6902" y="25089"/>
                    </a:cubicBezTo>
                    <a:cubicBezTo>
                      <a:pt x="6917" y="25210"/>
                      <a:pt x="6948" y="25348"/>
                      <a:pt x="6963" y="25485"/>
                    </a:cubicBezTo>
                    <a:cubicBezTo>
                      <a:pt x="7024" y="25759"/>
                      <a:pt x="7070" y="26033"/>
                      <a:pt x="7146" y="26307"/>
                    </a:cubicBezTo>
                    <a:cubicBezTo>
                      <a:pt x="7192" y="26521"/>
                      <a:pt x="7252" y="26719"/>
                      <a:pt x="7313" y="26917"/>
                    </a:cubicBezTo>
                    <a:cubicBezTo>
                      <a:pt x="7207" y="26780"/>
                      <a:pt x="7115" y="26627"/>
                      <a:pt x="7024" y="26475"/>
                    </a:cubicBezTo>
                    <a:cubicBezTo>
                      <a:pt x="6811" y="26140"/>
                      <a:pt x="6582" y="25805"/>
                      <a:pt x="6384" y="25469"/>
                    </a:cubicBezTo>
                    <a:cubicBezTo>
                      <a:pt x="6338" y="25393"/>
                      <a:pt x="6308" y="25332"/>
                      <a:pt x="6262" y="25256"/>
                    </a:cubicBezTo>
                    <a:cubicBezTo>
                      <a:pt x="6232" y="25195"/>
                      <a:pt x="6186" y="25119"/>
                      <a:pt x="6156" y="25043"/>
                    </a:cubicBezTo>
                    <a:cubicBezTo>
                      <a:pt x="6110" y="24967"/>
                      <a:pt x="6079" y="24875"/>
                      <a:pt x="6049" y="24799"/>
                    </a:cubicBezTo>
                    <a:cubicBezTo>
                      <a:pt x="5973" y="24616"/>
                      <a:pt x="5881" y="24449"/>
                      <a:pt x="5790" y="24281"/>
                    </a:cubicBezTo>
                    <a:cubicBezTo>
                      <a:pt x="5698" y="24113"/>
                      <a:pt x="5592" y="23961"/>
                      <a:pt x="5485" y="23809"/>
                    </a:cubicBezTo>
                    <a:cubicBezTo>
                      <a:pt x="5470" y="23778"/>
                      <a:pt x="5439" y="23733"/>
                      <a:pt x="5409" y="23702"/>
                    </a:cubicBezTo>
                    <a:cubicBezTo>
                      <a:pt x="5378" y="23626"/>
                      <a:pt x="5348" y="23565"/>
                      <a:pt x="5333" y="23489"/>
                    </a:cubicBezTo>
                    <a:cubicBezTo>
                      <a:pt x="5241" y="23260"/>
                      <a:pt x="5165" y="23047"/>
                      <a:pt x="5089" y="22803"/>
                    </a:cubicBezTo>
                    <a:cubicBezTo>
                      <a:pt x="5013" y="22590"/>
                      <a:pt x="4952" y="22377"/>
                      <a:pt x="4891" y="22148"/>
                    </a:cubicBezTo>
                    <a:cubicBezTo>
                      <a:pt x="4860" y="22011"/>
                      <a:pt x="4830" y="21889"/>
                      <a:pt x="4800" y="21752"/>
                    </a:cubicBezTo>
                    <a:cubicBezTo>
                      <a:pt x="4769" y="21600"/>
                      <a:pt x="4754" y="21447"/>
                      <a:pt x="4739" y="21310"/>
                    </a:cubicBezTo>
                    <a:cubicBezTo>
                      <a:pt x="4723" y="21112"/>
                      <a:pt x="4708" y="20914"/>
                      <a:pt x="4693" y="20716"/>
                    </a:cubicBezTo>
                    <a:cubicBezTo>
                      <a:pt x="4678" y="20503"/>
                      <a:pt x="4647" y="20289"/>
                      <a:pt x="4617" y="20076"/>
                    </a:cubicBezTo>
                    <a:cubicBezTo>
                      <a:pt x="4617" y="20076"/>
                      <a:pt x="4617" y="20061"/>
                      <a:pt x="4617" y="20046"/>
                    </a:cubicBezTo>
                    <a:cubicBezTo>
                      <a:pt x="4586" y="19695"/>
                      <a:pt x="4571" y="19329"/>
                      <a:pt x="4540" y="18979"/>
                    </a:cubicBezTo>
                    <a:cubicBezTo>
                      <a:pt x="4495" y="18613"/>
                      <a:pt x="4342" y="18263"/>
                      <a:pt x="4190" y="17943"/>
                    </a:cubicBezTo>
                    <a:cubicBezTo>
                      <a:pt x="4160" y="17882"/>
                      <a:pt x="4144" y="17821"/>
                      <a:pt x="4114" y="17760"/>
                    </a:cubicBezTo>
                    <a:cubicBezTo>
                      <a:pt x="4053" y="17593"/>
                      <a:pt x="4007" y="17410"/>
                      <a:pt x="3962" y="17227"/>
                    </a:cubicBezTo>
                    <a:cubicBezTo>
                      <a:pt x="3916" y="17059"/>
                      <a:pt x="3855" y="16876"/>
                      <a:pt x="3794" y="16709"/>
                    </a:cubicBezTo>
                    <a:cubicBezTo>
                      <a:pt x="3763" y="16633"/>
                      <a:pt x="3718" y="16541"/>
                      <a:pt x="3687" y="16465"/>
                    </a:cubicBezTo>
                    <a:cubicBezTo>
                      <a:pt x="3642" y="16389"/>
                      <a:pt x="3596" y="16313"/>
                      <a:pt x="3550" y="16237"/>
                    </a:cubicBezTo>
                    <a:cubicBezTo>
                      <a:pt x="3504" y="16160"/>
                      <a:pt x="3444" y="16099"/>
                      <a:pt x="3367" y="16038"/>
                    </a:cubicBezTo>
                    <a:cubicBezTo>
                      <a:pt x="3306" y="15978"/>
                      <a:pt x="3230" y="15917"/>
                      <a:pt x="3154" y="15871"/>
                    </a:cubicBezTo>
                    <a:cubicBezTo>
                      <a:pt x="3002" y="15749"/>
                      <a:pt x="2834" y="15658"/>
                      <a:pt x="2682" y="15551"/>
                    </a:cubicBezTo>
                    <a:cubicBezTo>
                      <a:pt x="2529" y="15460"/>
                      <a:pt x="2362" y="15368"/>
                      <a:pt x="2225" y="15261"/>
                    </a:cubicBezTo>
                    <a:cubicBezTo>
                      <a:pt x="2194" y="15231"/>
                      <a:pt x="2148" y="15185"/>
                      <a:pt x="2118" y="15155"/>
                    </a:cubicBezTo>
                    <a:cubicBezTo>
                      <a:pt x="1996" y="15018"/>
                      <a:pt x="1889" y="14881"/>
                      <a:pt x="1768" y="14743"/>
                    </a:cubicBezTo>
                    <a:cubicBezTo>
                      <a:pt x="1661" y="14606"/>
                      <a:pt x="1539" y="14484"/>
                      <a:pt x="1417" y="14347"/>
                    </a:cubicBezTo>
                    <a:cubicBezTo>
                      <a:pt x="1371" y="14286"/>
                      <a:pt x="1310" y="14225"/>
                      <a:pt x="1265" y="14164"/>
                    </a:cubicBezTo>
                    <a:cubicBezTo>
                      <a:pt x="1204" y="14104"/>
                      <a:pt x="1143" y="14043"/>
                      <a:pt x="1082" y="13982"/>
                    </a:cubicBezTo>
                    <a:cubicBezTo>
                      <a:pt x="1021" y="13921"/>
                      <a:pt x="960" y="13860"/>
                      <a:pt x="884" y="13814"/>
                    </a:cubicBezTo>
                    <a:cubicBezTo>
                      <a:pt x="823" y="13753"/>
                      <a:pt x="762" y="13707"/>
                      <a:pt x="686" y="13662"/>
                    </a:cubicBezTo>
                    <a:cubicBezTo>
                      <a:pt x="664" y="13651"/>
                      <a:pt x="627" y="13640"/>
                      <a:pt x="592" y="13640"/>
                    </a:cubicBezTo>
                    <a:cubicBezTo>
                      <a:pt x="577" y="13640"/>
                      <a:pt x="562" y="13642"/>
                      <a:pt x="549" y="13646"/>
                    </a:cubicBezTo>
                    <a:cubicBezTo>
                      <a:pt x="472" y="13677"/>
                      <a:pt x="427" y="13738"/>
                      <a:pt x="396" y="13799"/>
                    </a:cubicBezTo>
                    <a:cubicBezTo>
                      <a:pt x="381" y="13829"/>
                      <a:pt x="366" y="13875"/>
                      <a:pt x="351" y="13921"/>
                    </a:cubicBezTo>
                    <a:cubicBezTo>
                      <a:pt x="335" y="13951"/>
                      <a:pt x="320" y="13997"/>
                      <a:pt x="320" y="14027"/>
                    </a:cubicBezTo>
                    <a:cubicBezTo>
                      <a:pt x="320" y="14058"/>
                      <a:pt x="305" y="14088"/>
                      <a:pt x="305" y="14119"/>
                    </a:cubicBezTo>
                    <a:cubicBezTo>
                      <a:pt x="305" y="14134"/>
                      <a:pt x="290" y="14149"/>
                      <a:pt x="290" y="14164"/>
                    </a:cubicBezTo>
                    <a:cubicBezTo>
                      <a:pt x="290" y="14164"/>
                      <a:pt x="290" y="14180"/>
                      <a:pt x="290" y="14180"/>
                    </a:cubicBezTo>
                    <a:lnTo>
                      <a:pt x="290" y="14210"/>
                    </a:lnTo>
                    <a:cubicBezTo>
                      <a:pt x="290" y="14225"/>
                      <a:pt x="274" y="14241"/>
                      <a:pt x="274" y="14256"/>
                    </a:cubicBezTo>
                    <a:cubicBezTo>
                      <a:pt x="259" y="14363"/>
                      <a:pt x="244" y="14484"/>
                      <a:pt x="244" y="14606"/>
                    </a:cubicBezTo>
                    <a:cubicBezTo>
                      <a:pt x="229" y="14743"/>
                      <a:pt x="213" y="14881"/>
                      <a:pt x="198" y="15018"/>
                    </a:cubicBezTo>
                    <a:cubicBezTo>
                      <a:pt x="183" y="15292"/>
                      <a:pt x="168" y="15551"/>
                      <a:pt x="153" y="15810"/>
                    </a:cubicBezTo>
                    <a:cubicBezTo>
                      <a:pt x="153" y="15825"/>
                      <a:pt x="153" y="15840"/>
                      <a:pt x="153" y="15856"/>
                    </a:cubicBezTo>
                    <a:lnTo>
                      <a:pt x="153" y="15871"/>
                    </a:lnTo>
                    <a:cubicBezTo>
                      <a:pt x="153" y="15871"/>
                      <a:pt x="153" y="15886"/>
                      <a:pt x="153" y="15901"/>
                    </a:cubicBezTo>
                    <a:cubicBezTo>
                      <a:pt x="153" y="15917"/>
                      <a:pt x="153" y="15936"/>
                      <a:pt x="153" y="15947"/>
                    </a:cubicBezTo>
                    <a:cubicBezTo>
                      <a:pt x="153" y="15952"/>
                      <a:pt x="153" y="15957"/>
                      <a:pt x="153" y="15962"/>
                    </a:cubicBezTo>
                    <a:lnTo>
                      <a:pt x="153" y="15978"/>
                    </a:lnTo>
                    <a:cubicBezTo>
                      <a:pt x="153" y="16054"/>
                      <a:pt x="153" y="16145"/>
                      <a:pt x="153" y="16237"/>
                    </a:cubicBezTo>
                    <a:cubicBezTo>
                      <a:pt x="137" y="16328"/>
                      <a:pt x="137" y="16419"/>
                      <a:pt x="137" y="16511"/>
                    </a:cubicBezTo>
                    <a:lnTo>
                      <a:pt x="153" y="16800"/>
                    </a:lnTo>
                    <a:cubicBezTo>
                      <a:pt x="153" y="16892"/>
                      <a:pt x="153" y="16983"/>
                      <a:pt x="168" y="17075"/>
                    </a:cubicBezTo>
                    <a:cubicBezTo>
                      <a:pt x="168" y="17166"/>
                      <a:pt x="183" y="17273"/>
                      <a:pt x="198" y="17364"/>
                    </a:cubicBezTo>
                    <a:cubicBezTo>
                      <a:pt x="213" y="17455"/>
                      <a:pt x="229" y="17547"/>
                      <a:pt x="244" y="17638"/>
                    </a:cubicBezTo>
                    <a:cubicBezTo>
                      <a:pt x="259" y="17745"/>
                      <a:pt x="290" y="17836"/>
                      <a:pt x="320" y="17943"/>
                    </a:cubicBezTo>
                    <a:cubicBezTo>
                      <a:pt x="335" y="18034"/>
                      <a:pt x="366" y="18111"/>
                      <a:pt x="396" y="18202"/>
                    </a:cubicBezTo>
                    <a:cubicBezTo>
                      <a:pt x="412" y="18248"/>
                      <a:pt x="427" y="18293"/>
                      <a:pt x="442" y="18339"/>
                    </a:cubicBezTo>
                    <a:cubicBezTo>
                      <a:pt x="472" y="18385"/>
                      <a:pt x="488" y="18431"/>
                      <a:pt x="503" y="18476"/>
                    </a:cubicBezTo>
                    <a:cubicBezTo>
                      <a:pt x="549" y="18568"/>
                      <a:pt x="610" y="18659"/>
                      <a:pt x="655" y="18750"/>
                    </a:cubicBezTo>
                    <a:cubicBezTo>
                      <a:pt x="747" y="18903"/>
                      <a:pt x="838" y="19055"/>
                      <a:pt x="930" y="19223"/>
                    </a:cubicBezTo>
                    <a:cubicBezTo>
                      <a:pt x="1021" y="19375"/>
                      <a:pt x="1112" y="19543"/>
                      <a:pt x="1219" y="19710"/>
                    </a:cubicBezTo>
                    <a:cubicBezTo>
                      <a:pt x="1326" y="19863"/>
                      <a:pt x="1432" y="20015"/>
                      <a:pt x="1554" y="20167"/>
                    </a:cubicBezTo>
                    <a:cubicBezTo>
                      <a:pt x="1646" y="20305"/>
                      <a:pt x="1737" y="20457"/>
                      <a:pt x="1828" y="20594"/>
                    </a:cubicBezTo>
                    <a:cubicBezTo>
                      <a:pt x="1889" y="20685"/>
                      <a:pt x="1950" y="20777"/>
                      <a:pt x="2011" y="20853"/>
                    </a:cubicBezTo>
                    <a:cubicBezTo>
                      <a:pt x="2057" y="20944"/>
                      <a:pt x="2118" y="21021"/>
                      <a:pt x="2179" y="21097"/>
                    </a:cubicBezTo>
                    <a:cubicBezTo>
                      <a:pt x="2225" y="21158"/>
                      <a:pt x="2286" y="21234"/>
                      <a:pt x="2347" y="21295"/>
                    </a:cubicBezTo>
                    <a:cubicBezTo>
                      <a:pt x="2407" y="21371"/>
                      <a:pt x="2484" y="21432"/>
                      <a:pt x="2545" y="21508"/>
                    </a:cubicBezTo>
                    <a:cubicBezTo>
                      <a:pt x="2621" y="21569"/>
                      <a:pt x="2697" y="21630"/>
                      <a:pt x="2758" y="21691"/>
                    </a:cubicBezTo>
                    <a:cubicBezTo>
                      <a:pt x="2834" y="21752"/>
                      <a:pt x="2895" y="21798"/>
                      <a:pt x="2971" y="21843"/>
                    </a:cubicBezTo>
                    <a:cubicBezTo>
                      <a:pt x="3093" y="21935"/>
                      <a:pt x="3230" y="22011"/>
                      <a:pt x="3367" y="22102"/>
                    </a:cubicBezTo>
                    <a:cubicBezTo>
                      <a:pt x="3489" y="22179"/>
                      <a:pt x="3611" y="22255"/>
                      <a:pt x="3733" y="22331"/>
                    </a:cubicBezTo>
                    <a:cubicBezTo>
                      <a:pt x="3855" y="22422"/>
                      <a:pt x="3977" y="22514"/>
                      <a:pt x="4099" y="22605"/>
                    </a:cubicBezTo>
                    <a:cubicBezTo>
                      <a:pt x="4160" y="22666"/>
                      <a:pt x="4236" y="22727"/>
                      <a:pt x="4312" y="22788"/>
                    </a:cubicBezTo>
                    <a:cubicBezTo>
                      <a:pt x="4373" y="22849"/>
                      <a:pt x="4449" y="22910"/>
                      <a:pt x="4510" y="22986"/>
                    </a:cubicBezTo>
                    <a:lnTo>
                      <a:pt x="5013" y="23519"/>
                    </a:lnTo>
                    <a:cubicBezTo>
                      <a:pt x="5043" y="23565"/>
                      <a:pt x="5089" y="23595"/>
                      <a:pt x="5119" y="23641"/>
                    </a:cubicBezTo>
                    <a:cubicBezTo>
                      <a:pt x="5196" y="23809"/>
                      <a:pt x="5272" y="23961"/>
                      <a:pt x="5378" y="24129"/>
                    </a:cubicBezTo>
                    <a:cubicBezTo>
                      <a:pt x="5470" y="24281"/>
                      <a:pt x="5577" y="24449"/>
                      <a:pt x="5683" y="24616"/>
                    </a:cubicBezTo>
                    <a:cubicBezTo>
                      <a:pt x="5881" y="24921"/>
                      <a:pt x="6034" y="25241"/>
                      <a:pt x="6232" y="25546"/>
                    </a:cubicBezTo>
                    <a:cubicBezTo>
                      <a:pt x="6445" y="25881"/>
                      <a:pt x="6674" y="26216"/>
                      <a:pt x="6887" y="26551"/>
                    </a:cubicBezTo>
                    <a:cubicBezTo>
                      <a:pt x="6963" y="26658"/>
                      <a:pt x="7024" y="26765"/>
                      <a:pt x="7085" y="26856"/>
                    </a:cubicBezTo>
                    <a:cubicBezTo>
                      <a:pt x="7131" y="26932"/>
                      <a:pt x="7176" y="27008"/>
                      <a:pt x="7237" y="27085"/>
                    </a:cubicBezTo>
                    <a:cubicBezTo>
                      <a:pt x="7298" y="27176"/>
                      <a:pt x="7359" y="27283"/>
                      <a:pt x="7405" y="27389"/>
                    </a:cubicBezTo>
                    <a:cubicBezTo>
                      <a:pt x="7420" y="27420"/>
                      <a:pt x="7451" y="27450"/>
                      <a:pt x="7466" y="27496"/>
                    </a:cubicBezTo>
                    <a:cubicBezTo>
                      <a:pt x="7466" y="27511"/>
                      <a:pt x="7466" y="27526"/>
                      <a:pt x="7481" y="27542"/>
                    </a:cubicBezTo>
                    <a:cubicBezTo>
                      <a:pt x="7512" y="27679"/>
                      <a:pt x="7557" y="27831"/>
                      <a:pt x="7588" y="27968"/>
                    </a:cubicBezTo>
                    <a:cubicBezTo>
                      <a:pt x="7649" y="28242"/>
                      <a:pt x="7710" y="28517"/>
                      <a:pt x="7771" y="28791"/>
                    </a:cubicBezTo>
                    <a:cubicBezTo>
                      <a:pt x="7847" y="29111"/>
                      <a:pt x="7938" y="29416"/>
                      <a:pt x="8030" y="29720"/>
                    </a:cubicBezTo>
                    <a:cubicBezTo>
                      <a:pt x="8075" y="29873"/>
                      <a:pt x="8121" y="30025"/>
                      <a:pt x="8182" y="30177"/>
                    </a:cubicBezTo>
                    <a:cubicBezTo>
                      <a:pt x="8228" y="30330"/>
                      <a:pt x="8273" y="30482"/>
                      <a:pt x="8319" y="30634"/>
                    </a:cubicBezTo>
                    <a:cubicBezTo>
                      <a:pt x="8426" y="30939"/>
                      <a:pt x="8517" y="31244"/>
                      <a:pt x="8624" y="31549"/>
                    </a:cubicBezTo>
                    <a:cubicBezTo>
                      <a:pt x="8730" y="31853"/>
                      <a:pt x="8868" y="32158"/>
                      <a:pt x="9005" y="32463"/>
                    </a:cubicBezTo>
                    <a:cubicBezTo>
                      <a:pt x="9111" y="32691"/>
                      <a:pt x="9233" y="32920"/>
                      <a:pt x="9370" y="33148"/>
                    </a:cubicBezTo>
                    <a:cubicBezTo>
                      <a:pt x="9370" y="33164"/>
                      <a:pt x="9370" y="33164"/>
                      <a:pt x="9370" y="33179"/>
                    </a:cubicBezTo>
                    <a:cubicBezTo>
                      <a:pt x="9370" y="33164"/>
                      <a:pt x="9355" y="33164"/>
                      <a:pt x="9340" y="33164"/>
                    </a:cubicBezTo>
                    <a:cubicBezTo>
                      <a:pt x="9279" y="33148"/>
                      <a:pt x="9218" y="33133"/>
                      <a:pt x="9157" y="33118"/>
                    </a:cubicBezTo>
                    <a:cubicBezTo>
                      <a:pt x="9035" y="33072"/>
                      <a:pt x="8898" y="33027"/>
                      <a:pt x="8761" y="32966"/>
                    </a:cubicBezTo>
                    <a:cubicBezTo>
                      <a:pt x="8700" y="32950"/>
                      <a:pt x="8654" y="32905"/>
                      <a:pt x="8593" y="32874"/>
                    </a:cubicBezTo>
                    <a:cubicBezTo>
                      <a:pt x="8517" y="32828"/>
                      <a:pt x="8441" y="32767"/>
                      <a:pt x="8365" y="32722"/>
                    </a:cubicBezTo>
                    <a:cubicBezTo>
                      <a:pt x="8273" y="32676"/>
                      <a:pt x="8197" y="32615"/>
                      <a:pt x="8106" y="32569"/>
                    </a:cubicBezTo>
                    <a:cubicBezTo>
                      <a:pt x="8030" y="32524"/>
                      <a:pt x="7938" y="32478"/>
                      <a:pt x="7862" y="32432"/>
                    </a:cubicBezTo>
                    <a:cubicBezTo>
                      <a:pt x="7771" y="32402"/>
                      <a:pt x="7679" y="32356"/>
                      <a:pt x="7588" y="32326"/>
                    </a:cubicBezTo>
                    <a:cubicBezTo>
                      <a:pt x="7496" y="32280"/>
                      <a:pt x="7405" y="32249"/>
                      <a:pt x="7313" y="32234"/>
                    </a:cubicBezTo>
                    <a:cubicBezTo>
                      <a:pt x="7297" y="32232"/>
                      <a:pt x="7281" y="32231"/>
                      <a:pt x="7265" y="32231"/>
                    </a:cubicBezTo>
                    <a:cubicBezTo>
                      <a:pt x="7159" y="32231"/>
                      <a:pt x="7054" y="32273"/>
                      <a:pt x="6948" y="32326"/>
                    </a:cubicBezTo>
                    <a:cubicBezTo>
                      <a:pt x="6856" y="32356"/>
                      <a:pt x="6780" y="32402"/>
                      <a:pt x="6704" y="32448"/>
                    </a:cubicBezTo>
                    <a:cubicBezTo>
                      <a:pt x="6658" y="32478"/>
                      <a:pt x="6613" y="32493"/>
                      <a:pt x="6582" y="32524"/>
                    </a:cubicBezTo>
                    <a:cubicBezTo>
                      <a:pt x="6536" y="32554"/>
                      <a:pt x="6491" y="32585"/>
                      <a:pt x="6460" y="32630"/>
                    </a:cubicBezTo>
                    <a:cubicBezTo>
                      <a:pt x="6384" y="32691"/>
                      <a:pt x="6323" y="32767"/>
                      <a:pt x="6277" y="32844"/>
                    </a:cubicBezTo>
                    <a:cubicBezTo>
                      <a:pt x="6216" y="32920"/>
                      <a:pt x="6171" y="33011"/>
                      <a:pt x="6125" y="33103"/>
                    </a:cubicBezTo>
                    <a:cubicBezTo>
                      <a:pt x="6095" y="33164"/>
                      <a:pt x="6064" y="33225"/>
                      <a:pt x="6034" y="33270"/>
                    </a:cubicBezTo>
                    <a:lnTo>
                      <a:pt x="5927" y="32828"/>
                    </a:lnTo>
                    <a:cubicBezTo>
                      <a:pt x="5912" y="32767"/>
                      <a:pt x="5896" y="32707"/>
                      <a:pt x="5881" y="32646"/>
                    </a:cubicBezTo>
                    <a:cubicBezTo>
                      <a:pt x="5866" y="32569"/>
                      <a:pt x="5851" y="32493"/>
                      <a:pt x="5836" y="32417"/>
                    </a:cubicBezTo>
                    <a:cubicBezTo>
                      <a:pt x="5820" y="32326"/>
                      <a:pt x="5805" y="32234"/>
                      <a:pt x="5790" y="32143"/>
                    </a:cubicBezTo>
                    <a:cubicBezTo>
                      <a:pt x="5759" y="31990"/>
                      <a:pt x="5729" y="31838"/>
                      <a:pt x="5698" y="31671"/>
                    </a:cubicBezTo>
                    <a:cubicBezTo>
                      <a:pt x="5668" y="31503"/>
                      <a:pt x="5622" y="31335"/>
                      <a:pt x="5592" y="31152"/>
                    </a:cubicBezTo>
                    <a:cubicBezTo>
                      <a:pt x="5592" y="31122"/>
                      <a:pt x="5577" y="31076"/>
                      <a:pt x="5561" y="31046"/>
                    </a:cubicBezTo>
                    <a:cubicBezTo>
                      <a:pt x="5561" y="31000"/>
                      <a:pt x="5546" y="30970"/>
                      <a:pt x="5531" y="30939"/>
                    </a:cubicBezTo>
                    <a:cubicBezTo>
                      <a:pt x="5531" y="30878"/>
                      <a:pt x="5516" y="30833"/>
                      <a:pt x="5500" y="30787"/>
                    </a:cubicBezTo>
                    <a:cubicBezTo>
                      <a:pt x="5485" y="30741"/>
                      <a:pt x="5470" y="30711"/>
                      <a:pt x="5455" y="30665"/>
                    </a:cubicBezTo>
                    <a:cubicBezTo>
                      <a:pt x="5439" y="30589"/>
                      <a:pt x="5409" y="30513"/>
                      <a:pt x="5378" y="30436"/>
                    </a:cubicBezTo>
                    <a:cubicBezTo>
                      <a:pt x="5363" y="30391"/>
                      <a:pt x="5348" y="30345"/>
                      <a:pt x="5333" y="30299"/>
                    </a:cubicBezTo>
                    <a:cubicBezTo>
                      <a:pt x="5318" y="30269"/>
                      <a:pt x="5302" y="30238"/>
                      <a:pt x="5287" y="30208"/>
                    </a:cubicBezTo>
                    <a:cubicBezTo>
                      <a:pt x="5257" y="30132"/>
                      <a:pt x="5226" y="30056"/>
                      <a:pt x="5180" y="29979"/>
                    </a:cubicBezTo>
                    <a:cubicBezTo>
                      <a:pt x="5150" y="29903"/>
                      <a:pt x="5119" y="29827"/>
                      <a:pt x="5074" y="29751"/>
                    </a:cubicBezTo>
                    <a:cubicBezTo>
                      <a:pt x="4921" y="29446"/>
                      <a:pt x="4754" y="29157"/>
                      <a:pt x="4571" y="28852"/>
                    </a:cubicBezTo>
                    <a:cubicBezTo>
                      <a:pt x="4556" y="28821"/>
                      <a:pt x="4525" y="28776"/>
                      <a:pt x="4495" y="28730"/>
                    </a:cubicBezTo>
                    <a:cubicBezTo>
                      <a:pt x="4480" y="28700"/>
                      <a:pt x="4449" y="28669"/>
                      <a:pt x="4434" y="28623"/>
                    </a:cubicBezTo>
                    <a:cubicBezTo>
                      <a:pt x="4403" y="28593"/>
                      <a:pt x="4388" y="28578"/>
                      <a:pt x="4373" y="28547"/>
                    </a:cubicBezTo>
                    <a:cubicBezTo>
                      <a:pt x="4342" y="28501"/>
                      <a:pt x="4312" y="28456"/>
                      <a:pt x="4281" y="28425"/>
                    </a:cubicBezTo>
                    <a:cubicBezTo>
                      <a:pt x="4251" y="28380"/>
                      <a:pt x="4221" y="28349"/>
                      <a:pt x="4190" y="28303"/>
                    </a:cubicBezTo>
                    <a:cubicBezTo>
                      <a:pt x="4175" y="28273"/>
                      <a:pt x="4144" y="28242"/>
                      <a:pt x="4114" y="28212"/>
                    </a:cubicBezTo>
                    <a:cubicBezTo>
                      <a:pt x="4099" y="28197"/>
                      <a:pt x="4068" y="28166"/>
                      <a:pt x="4038" y="28136"/>
                    </a:cubicBezTo>
                    <a:cubicBezTo>
                      <a:pt x="4007" y="28105"/>
                      <a:pt x="3977" y="28075"/>
                      <a:pt x="3946" y="28060"/>
                    </a:cubicBezTo>
                    <a:cubicBezTo>
                      <a:pt x="3885" y="27999"/>
                      <a:pt x="3824" y="27938"/>
                      <a:pt x="3748" y="27892"/>
                    </a:cubicBezTo>
                    <a:cubicBezTo>
                      <a:pt x="3687" y="27831"/>
                      <a:pt x="3626" y="27785"/>
                      <a:pt x="3550" y="27724"/>
                    </a:cubicBezTo>
                    <a:cubicBezTo>
                      <a:pt x="3520" y="27694"/>
                      <a:pt x="3489" y="27679"/>
                      <a:pt x="3444" y="27648"/>
                    </a:cubicBezTo>
                    <a:cubicBezTo>
                      <a:pt x="3428" y="27633"/>
                      <a:pt x="3413" y="27618"/>
                      <a:pt x="3398" y="27603"/>
                    </a:cubicBezTo>
                    <a:cubicBezTo>
                      <a:pt x="3383" y="27587"/>
                      <a:pt x="3367" y="27572"/>
                      <a:pt x="3337" y="27557"/>
                    </a:cubicBezTo>
                    <a:cubicBezTo>
                      <a:pt x="3306" y="27511"/>
                      <a:pt x="3276" y="27481"/>
                      <a:pt x="3230" y="27450"/>
                    </a:cubicBezTo>
                    <a:cubicBezTo>
                      <a:pt x="3200" y="27420"/>
                      <a:pt x="3169" y="27374"/>
                      <a:pt x="3139" y="27344"/>
                    </a:cubicBezTo>
                    <a:cubicBezTo>
                      <a:pt x="3078" y="27283"/>
                      <a:pt x="3032" y="27237"/>
                      <a:pt x="2971" y="27176"/>
                    </a:cubicBezTo>
                    <a:cubicBezTo>
                      <a:pt x="2910" y="27115"/>
                      <a:pt x="2849" y="27039"/>
                      <a:pt x="2788" y="26978"/>
                    </a:cubicBezTo>
                    <a:cubicBezTo>
                      <a:pt x="2666" y="26825"/>
                      <a:pt x="2514" y="26704"/>
                      <a:pt x="2347" y="26597"/>
                    </a:cubicBezTo>
                    <a:cubicBezTo>
                      <a:pt x="2255" y="26551"/>
                      <a:pt x="2164" y="26521"/>
                      <a:pt x="2057" y="26475"/>
                    </a:cubicBezTo>
                    <a:cubicBezTo>
                      <a:pt x="2027" y="26460"/>
                      <a:pt x="1981" y="26445"/>
                      <a:pt x="1935" y="26429"/>
                    </a:cubicBezTo>
                    <a:cubicBezTo>
                      <a:pt x="1905" y="26429"/>
                      <a:pt x="1859" y="26414"/>
                      <a:pt x="1828" y="26399"/>
                    </a:cubicBezTo>
                    <a:cubicBezTo>
                      <a:pt x="1752" y="26368"/>
                      <a:pt x="1676" y="26353"/>
                      <a:pt x="1615" y="26323"/>
                    </a:cubicBezTo>
                    <a:cubicBezTo>
                      <a:pt x="1569" y="26307"/>
                      <a:pt x="1524" y="26292"/>
                      <a:pt x="1493" y="26277"/>
                    </a:cubicBezTo>
                    <a:cubicBezTo>
                      <a:pt x="1448" y="26262"/>
                      <a:pt x="1417" y="26247"/>
                      <a:pt x="1371" y="26231"/>
                    </a:cubicBezTo>
                    <a:cubicBezTo>
                      <a:pt x="1295" y="26186"/>
                      <a:pt x="1219" y="26155"/>
                      <a:pt x="1143" y="26109"/>
                    </a:cubicBezTo>
                    <a:cubicBezTo>
                      <a:pt x="1036" y="26048"/>
                      <a:pt x="945" y="25972"/>
                      <a:pt x="853" y="25911"/>
                    </a:cubicBezTo>
                    <a:cubicBezTo>
                      <a:pt x="792" y="25850"/>
                      <a:pt x="716" y="25805"/>
                      <a:pt x="655" y="25759"/>
                    </a:cubicBezTo>
                    <a:cubicBezTo>
                      <a:pt x="610" y="25713"/>
                      <a:pt x="564" y="25683"/>
                      <a:pt x="518" y="25637"/>
                    </a:cubicBezTo>
                    <a:cubicBezTo>
                      <a:pt x="488" y="25607"/>
                      <a:pt x="442" y="25576"/>
                      <a:pt x="412" y="25530"/>
                    </a:cubicBezTo>
                    <a:cubicBezTo>
                      <a:pt x="366" y="25485"/>
                      <a:pt x="305" y="25424"/>
                      <a:pt x="259" y="25378"/>
                    </a:cubicBezTo>
                    <a:cubicBezTo>
                      <a:pt x="229" y="25348"/>
                      <a:pt x="213" y="25317"/>
                      <a:pt x="183" y="25287"/>
                    </a:cubicBezTo>
                    <a:cubicBezTo>
                      <a:pt x="168" y="25271"/>
                      <a:pt x="168" y="25256"/>
                      <a:pt x="153" y="25241"/>
                    </a:cubicBezTo>
                    <a:cubicBezTo>
                      <a:pt x="137" y="25226"/>
                      <a:pt x="122" y="25226"/>
                      <a:pt x="107" y="25210"/>
                    </a:cubicBezTo>
                    <a:cubicBezTo>
                      <a:pt x="92" y="25210"/>
                      <a:pt x="61" y="25210"/>
                      <a:pt x="31" y="25226"/>
                    </a:cubicBezTo>
                    <a:cubicBezTo>
                      <a:pt x="15" y="25241"/>
                      <a:pt x="0" y="25271"/>
                      <a:pt x="15" y="25302"/>
                    </a:cubicBezTo>
                    <a:cubicBezTo>
                      <a:pt x="15" y="25454"/>
                      <a:pt x="31" y="25622"/>
                      <a:pt x="46" y="25774"/>
                    </a:cubicBezTo>
                    <a:cubicBezTo>
                      <a:pt x="76" y="25942"/>
                      <a:pt x="107" y="26109"/>
                      <a:pt x="137" y="26262"/>
                    </a:cubicBezTo>
                    <a:cubicBezTo>
                      <a:pt x="198" y="26597"/>
                      <a:pt x="259" y="26932"/>
                      <a:pt x="320" y="27267"/>
                    </a:cubicBezTo>
                    <a:cubicBezTo>
                      <a:pt x="351" y="27435"/>
                      <a:pt x="381" y="27603"/>
                      <a:pt x="412" y="27755"/>
                    </a:cubicBezTo>
                    <a:cubicBezTo>
                      <a:pt x="442" y="27922"/>
                      <a:pt x="472" y="28075"/>
                      <a:pt x="488" y="28242"/>
                    </a:cubicBezTo>
                    <a:cubicBezTo>
                      <a:pt x="518" y="28410"/>
                      <a:pt x="549" y="28562"/>
                      <a:pt x="564" y="28730"/>
                    </a:cubicBezTo>
                    <a:cubicBezTo>
                      <a:pt x="579" y="28898"/>
                      <a:pt x="610" y="29065"/>
                      <a:pt x="625" y="29233"/>
                    </a:cubicBezTo>
                    <a:cubicBezTo>
                      <a:pt x="655" y="29400"/>
                      <a:pt x="671" y="29583"/>
                      <a:pt x="701" y="29751"/>
                    </a:cubicBezTo>
                    <a:cubicBezTo>
                      <a:pt x="716" y="29827"/>
                      <a:pt x="747" y="29918"/>
                      <a:pt x="762" y="30010"/>
                    </a:cubicBezTo>
                    <a:cubicBezTo>
                      <a:pt x="777" y="30040"/>
                      <a:pt x="777" y="30086"/>
                      <a:pt x="792" y="30132"/>
                    </a:cubicBezTo>
                    <a:cubicBezTo>
                      <a:pt x="808" y="30147"/>
                      <a:pt x="808" y="30162"/>
                      <a:pt x="808" y="30177"/>
                    </a:cubicBezTo>
                    <a:cubicBezTo>
                      <a:pt x="823" y="30193"/>
                      <a:pt x="823" y="30223"/>
                      <a:pt x="838" y="30238"/>
                    </a:cubicBezTo>
                    <a:cubicBezTo>
                      <a:pt x="853" y="30269"/>
                      <a:pt x="869" y="30315"/>
                      <a:pt x="884" y="30360"/>
                    </a:cubicBezTo>
                    <a:lnTo>
                      <a:pt x="945" y="30467"/>
                    </a:lnTo>
                    <a:cubicBezTo>
                      <a:pt x="991" y="30558"/>
                      <a:pt x="1021" y="30634"/>
                      <a:pt x="1067" y="30711"/>
                    </a:cubicBezTo>
                    <a:cubicBezTo>
                      <a:pt x="1158" y="30848"/>
                      <a:pt x="1250" y="30985"/>
                      <a:pt x="1341" y="31122"/>
                    </a:cubicBezTo>
                    <a:cubicBezTo>
                      <a:pt x="1417" y="31229"/>
                      <a:pt x="1493" y="31335"/>
                      <a:pt x="1569" y="31442"/>
                    </a:cubicBezTo>
                    <a:cubicBezTo>
                      <a:pt x="1642" y="31544"/>
                      <a:pt x="1729" y="31660"/>
                      <a:pt x="1803" y="31763"/>
                    </a:cubicBezTo>
                    <a:lnTo>
                      <a:pt x="1803" y="31763"/>
                    </a:lnTo>
                    <a:cubicBezTo>
                      <a:pt x="1800" y="31762"/>
                      <a:pt x="1798" y="31762"/>
                      <a:pt x="1798" y="31762"/>
                    </a:cubicBezTo>
                    <a:lnTo>
                      <a:pt x="1798" y="31762"/>
                    </a:lnTo>
                    <a:lnTo>
                      <a:pt x="1813" y="31777"/>
                    </a:lnTo>
                    <a:cubicBezTo>
                      <a:pt x="1813" y="31777"/>
                      <a:pt x="1813" y="31792"/>
                      <a:pt x="1828" y="31792"/>
                    </a:cubicBezTo>
                    <a:cubicBezTo>
                      <a:pt x="1828" y="31792"/>
                      <a:pt x="1828" y="31808"/>
                      <a:pt x="1828" y="31808"/>
                    </a:cubicBezTo>
                    <a:cubicBezTo>
                      <a:pt x="1844" y="31808"/>
                      <a:pt x="1844" y="31808"/>
                      <a:pt x="1844" y="31823"/>
                    </a:cubicBezTo>
                    <a:lnTo>
                      <a:pt x="1859" y="31823"/>
                    </a:lnTo>
                    <a:cubicBezTo>
                      <a:pt x="1950" y="31960"/>
                      <a:pt x="2057" y="32097"/>
                      <a:pt x="2179" y="32204"/>
                    </a:cubicBezTo>
                    <a:cubicBezTo>
                      <a:pt x="2209" y="32234"/>
                      <a:pt x="2240" y="32265"/>
                      <a:pt x="2286" y="32295"/>
                    </a:cubicBezTo>
                    <a:cubicBezTo>
                      <a:pt x="2316" y="32326"/>
                      <a:pt x="2347" y="32356"/>
                      <a:pt x="2392" y="32387"/>
                    </a:cubicBezTo>
                    <a:cubicBezTo>
                      <a:pt x="2453" y="32432"/>
                      <a:pt x="2529" y="32478"/>
                      <a:pt x="2590" y="32524"/>
                    </a:cubicBezTo>
                    <a:cubicBezTo>
                      <a:pt x="2651" y="32569"/>
                      <a:pt x="2712" y="32615"/>
                      <a:pt x="2773" y="32661"/>
                    </a:cubicBezTo>
                    <a:cubicBezTo>
                      <a:pt x="2788" y="32676"/>
                      <a:pt x="2819" y="32691"/>
                      <a:pt x="2834" y="32707"/>
                    </a:cubicBezTo>
                    <a:cubicBezTo>
                      <a:pt x="2865" y="32722"/>
                      <a:pt x="2895" y="32737"/>
                      <a:pt x="2925" y="32752"/>
                    </a:cubicBezTo>
                    <a:cubicBezTo>
                      <a:pt x="2925" y="32752"/>
                      <a:pt x="2925" y="32752"/>
                      <a:pt x="2925" y="32767"/>
                    </a:cubicBezTo>
                    <a:lnTo>
                      <a:pt x="2941" y="32767"/>
                    </a:lnTo>
                    <a:lnTo>
                      <a:pt x="2956" y="32783"/>
                    </a:lnTo>
                    <a:cubicBezTo>
                      <a:pt x="2956" y="32783"/>
                      <a:pt x="2971" y="32798"/>
                      <a:pt x="2986" y="32798"/>
                    </a:cubicBezTo>
                    <a:lnTo>
                      <a:pt x="2971" y="32798"/>
                    </a:lnTo>
                    <a:cubicBezTo>
                      <a:pt x="3002" y="32798"/>
                      <a:pt x="3017" y="32813"/>
                      <a:pt x="3032" y="32828"/>
                    </a:cubicBezTo>
                    <a:cubicBezTo>
                      <a:pt x="3032" y="32828"/>
                      <a:pt x="3047" y="32844"/>
                      <a:pt x="3063" y="32844"/>
                    </a:cubicBezTo>
                    <a:lnTo>
                      <a:pt x="3047" y="32844"/>
                    </a:lnTo>
                    <a:cubicBezTo>
                      <a:pt x="3063" y="32844"/>
                      <a:pt x="3063" y="32844"/>
                      <a:pt x="3078" y="32859"/>
                    </a:cubicBezTo>
                    <a:cubicBezTo>
                      <a:pt x="3124" y="32874"/>
                      <a:pt x="3154" y="32905"/>
                      <a:pt x="3200" y="32920"/>
                    </a:cubicBezTo>
                    <a:cubicBezTo>
                      <a:pt x="3230" y="32935"/>
                      <a:pt x="3261" y="32950"/>
                      <a:pt x="3291" y="32966"/>
                    </a:cubicBezTo>
                    <a:cubicBezTo>
                      <a:pt x="3337" y="32981"/>
                      <a:pt x="3383" y="33011"/>
                      <a:pt x="3428" y="33027"/>
                    </a:cubicBezTo>
                    <a:cubicBezTo>
                      <a:pt x="3474" y="33042"/>
                      <a:pt x="3504" y="33072"/>
                      <a:pt x="3550" y="33087"/>
                    </a:cubicBezTo>
                    <a:cubicBezTo>
                      <a:pt x="3626" y="33118"/>
                      <a:pt x="3718" y="33148"/>
                      <a:pt x="3794" y="33179"/>
                    </a:cubicBezTo>
                    <a:cubicBezTo>
                      <a:pt x="3870" y="33209"/>
                      <a:pt x="3931" y="33240"/>
                      <a:pt x="4007" y="33270"/>
                    </a:cubicBezTo>
                    <a:cubicBezTo>
                      <a:pt x="4160" y="33316"/>
                      <a:pt x="4327" y="33377"/>
                      <a:pt x="4495" y="33423"/>
                    </a:cubicBezTo>
                    <a:cubicBezTo>
                      <a:pt x="4662" y="33468"/>
                      <a:pt x="4815" y="33499"/>
                      <a:pt x="4982" y="33545"/>
                    </a:cubicBezTo>
                    <a:cubicBezTo>
                      <a:pt x="5165" y="33575"/>
                      <a:pt x="5348" y="33621"/>
                      <a:pt x="5531" y="33666"/>
                    </a:cubicBezTo>
                    <a:cubicBezTo>
                      <a:pt x="5561" y="33682"/>
                      <a:pt x="5592" y="33682"/>
                      <a:pt x="5607" y="33697"/>
                    </a:cubicBezTo>
                    <a:lnTo>
                      <a:pt x="5592" y="33682"/>
                    </a:lnTo>
                    <a:lnTo>
                      <a:pt x="5592" y="33682"/>
                    </a:lnTo>
                    <a:cubicBezTo>
                      <a:pt x="5622" y="33697"/>
                      <a:pt x="5653" y="33712"/>
                      <a:pt x="5683" y="33712"/>
                    </a:cubicBezTo>
                    <a:cubicBezTo>
                      <a:pt x="5714" y="33727"/>
                      <a:pt x="5744" y="33743"/>
                      <a:pt x="5775" y="33743"/>
                    </a:cubicBezTo>
                    <a:cubicBezTo>
                      <a:pt x="5790" y="33758"/>
                      <a:pt x="5805" y="33758"/>
                      <a:pt x="5820" y="33758"/>
                    </a:cubicBezTo>
                    <a:cubicBezTo>
                      <a:pt x="5790" y="33819"/>
                      <a:pt x="5759" y="33895"/>
                      <a:pt x="5729" y="33956"/>
                    </a:cubicBezTo>
                    <a:cubicBezTo>
                      <a:pt x="5683" y="34047"/>
                      <a:pt x="5637" y="34139"/>
                      <a:pt x="5607" y="34230"/>
                    </a:cubicBezTo>
                    <a:cubicBezTo>
                      <a:pt x="5592" y="34276"/>
                      <a:pt x="5577" y="34322"/>
                      <a:pt x="5561" y="34367"/>
                    </a:cubicBezTo>
                    <a:cubicBezTo>
                      <a:pt x="5561" y="34413"/>
                      <a:pt x="5546" y="34474"/>
                      <a:pt x="5531" y="34520"/>
                    </a:cubicBezTo>
                    <a:cubicBezTo>
                      <a:pt x="5531" y="34565"/>
                      <a:pt x="5531" y="34626"/>
                      <a:pt x="5531" y="34672"/>
                    </a:cubicBezTo>
                    <a:cubicBezTo>
                      <a:pt x="5546" y="34733"/>
                      <a:pt x="5546" y="34779"/>
                      <a:pt x="5561" y="34840"/>
                    </a:cubicBezTo>
                    <a:cubicBezTo>
                      <a:pt x="5577" y="34946"/>
                      <a:pt x="5592" y="35068"/>
                      <a:pt x="5607" y="35190"/>
                    </a:cubicBezTo>
                    <a:cubicBezTo>
                      <a:pt x="5607" y="35251"/>
                      <a:pt x="5622" y="35312"/>
                      <a:pt x="5622" y="35373"/>
                    </a:cubicBezTo>
                    <a:cubicBezTo>
                      <a:pt x="5607" y="35434"/>
                      <a:pt x="5607" y="35479"/>
                      <a:pt x="5607" y="35540"/>
                    </a:cubicBezTo>
                    <a:cubicBezTo>
                      <a:pt x="5592" y="35556"/>
                      <a:pt x="5592" y="35586"/>
                      <a:pt x="5577" y="35601"/>
                    </a:cubicBezTo>
                    <a:cubicBezTo>
                      <a:pt x="5577" y="35647"/>
                      <a:pt x="5561" y="35678"/>
                      <a:pt x="5546" y="35708"/>
                    </a:cubicBezTo>
                    <a:cubicBezTo>
                      <a:pt x="5516" y="35769"/>
                      <a:pt x="5485" y="35815"/>
                      <a:pt x="5455" y="35876"/>
                    </a:cubicBezTo>
                    <a:cubicBezTo>
                      <a:pt x="5455" y="35876"/>
                      <a:pt x="5439" y="35891"/>
                      <a:pt x="5439" y="35906"/>
                    </a:cubicBezTo>
                    <a:cubicBezTo>
                      <a:pt x="5363" y="36013"/>
                      <a:pt x="5302" y="36150"/>
                      <a:pt x="5257" y="36272"/>
                    </a:cubicBezTo>
                    <a:cubicBezTo>
                      <a:pt x="5211" y="36424"/>
                      <a:pt x="5165" y="36561"/>
                      <a:pt x="5119" y="36698"/>
                    </a:cubicBezTo>
                    <a:cubicBezTo>
                      <a:pt x="5119" y="36714"/>
                      <a:pt x="5104" y="36744"/>
                      <a:pt x="5104" y="36759"/>
                    </a:cubicBezTo>
                    <a:cubicBezTo>
                      <a:pt x="5104" y="36759"/>
                      <a:pt x="5104" y="36775"/>
                      <a:pt x="5104" y="36775"/>
                    </a:cubicBezTo>
                    <a:cubicBezTo>
                      <a:pt x="5089" y="36790"/>
                      <a:pt x="5089" y="36805"/>
                      <a:pt x="5089" y="36820"/>
                    </a:cubicBezTo>
                    <a:lnTo>
                      <a:pt x="5089" y="36805"/>
                    </a:lnTo>
                    <a:cubicBezTo>
                      <a:pt x="5089" y="36820"/>
                      <a:pt x="5074" y="36835"/>
                      <a:pt x="5074" y="36866"/>
                    </a:cubicBezTo>
                    <a:lnTo>
                      <a:pt x="5074" y="36835"/>
                    </a:lnTo>
                    <a:cubicBezTo>
                      <a:pt x="5043" y="36942"/>
                      <a:pt x="5028" y="37034"/>
                      <a:pt x="5013" y="37140"/>
                    </a:cubicBezTo>
                    <a:cubicBezTo>
                      <a:pt x="5013" y="37171"/>
                      <a:pt x="4998" y="37216"/>
                      <a:pt x="5013" y="37262"/>
                    </a:cubicBezTo>
                    <a:cubicBezTo>
                      <a:pt x="5013" y="37323"/>
                      <a:pt x="5028" y="37369"/>
                      <a:pt x="5043" y="37414"/>
                    </a:cubicBezTo>
                    <a:cubicBezTo>
                      <a:pt x="5059" y="37460"/>
                      <a:pt x="5074" y="37506"/>
                      <a:pt x="5104" y="37552"/>
                    </a:cubicBezTo>
                    <a:cubicBezTo>
                      <a:pt x="5150" y="37643"/>
                      <a:pt x="5196" y="37719"/>
                      <a:pt x="5257" y="37795"/>
                    </a:cubicBezTo>
                    <a:cubicBezTo>
                      <a:pt x="5302" y="37872"/>
                      <a:pt x="5363" y="37963"/>
                      <a:pt x="5424" y="38039"/>
                    </a:cubicBezTo>
                    <a:cubicBezTo>
                      <a:pt x="5500" y="38115"/>
                      <a:pt x="5561" y="38191"/>
                      <a:pt x="5653" y="38252"/>
                    </a:cubicBezTo>
                    <a:cubicBezTo>
                      <a:pt x="5729" y="38313"/>
                      <a:pt x="5820" y="38374"/>
                      <a:pt x="5912" y="38420"/>
                    </a:cubicBezTo>
                    <a:cubicBezTo>
                      <a:pt x="5988" y="38466"/>
                      <a:pt x="6079" y="38511"/>
                      <a:pt x="6171" y="38542"/>
                    </a:cubicBezTo>
                    <a:cubicBezTo>
                      <a:pt x="6262" y="38588"/>
                      <a:pt x="6354" y="38618"/>
                      <a:pt x="6445" y="38649"/>
                    </a:cubicBezTo>
                    <a:cubicBezTo>
                      <a:pt x="6536" y="38679"/>
                      <a:pt x="6628" y="38694"/>
                      <a:pt x="6719" y="38725"/>
                    </a:cubicBezTo>
                    <a:cubicBezTo>
                      <a:pt x="6811" y="38755"/>
                      <a:pt x="6917" y="38786"/>
                      <a:pt x="7009" y="38801"/>
                    </a:cubicBezTo>
                    <a:cubicBezTo>
                      <a:pt x="7100" y="38831"/>
                      <a:pt x="7207" y="38847"/>
                      <a:pt x="7298" y="38877"/>
                    </a:cubicBezTo>
                    <a:lnTo>
                      <a:pt x="7329" y="38877"/>
                    </a:lnTo>
                    <a:cubicBezTo>
                      <a:pt x="7420" y="38892"/>
                      <a:pt x="7512" y="38908"/>
                      <a:pt x="7603" y="38923"/>
                    </a:cubicBezTo>
                    <a:cubicBezTo>
                      <a:pt x="7694" y="38938"/>
                      <a:pt x="7786" y="38953"/>
                      <a:pt x="7892" y="38953"/>
                    </a:cubicBezTo>
                    <a:cubicBezTo>
                      <a:pt x="7999" y="38969"/>
                      <a:pt x="8090" y="38969"/>
                      <a:pt x="8197" y="38969"/>
                    </a:cubicBezTo>
                    <a:lnTo>
                      <a:pt x="8502" y="38969"/>
                    </a:lnTo>
                    <a:cubicBezTo>
                      <a:pt x="8593" y="38969"/>
                      <a:pt x="8700" y="38953"/>
                      <a:pt x="8791" y="38938"/>
                    </a:cubicBezTo>
                    <a:cubicBezTo>
                      <a:pt x="8883" y="38908"/>
                      <a:pt x="8959" y="38892"/>
                      <a:pt x="9035" y="38862"/>
                    </a:cubicBezTo>
                    <a:cubicBezTo>
                      <a:pt x="9111" y="38831"/>
                      <a:pt x="9187" y="38816"/>
                      <a:pt x="9264" y="38770"/>
                    </a:cubicBezTo>
                    <a:cubicBezTo>
                      <a:pt x="9401" y="38709"/>
                      <a:pt x="9553" y="38649"/>
                      <a:pt x="9675" y="38572"/>
                    </a:cubicBezTo>
                    <a:cubicBezTo>
                      <a:pt x="9690" y="38572"/>
                      <a:pt x="9705" y="38557"/>
                      <a:pt x="9721" y="38557"/>
                    </a:cubicBezTo>
                    <a:cubicBezTo>
                      <a:pt x="9827" y="38496"/>
                      <a:pt x="9934" y="38420"/>
                      <a:pt x="10041" y="38344"/>
                    </a:cubicBezTo>
                    <a:cubicBezTo>
                      <a:pt x="10086" y="38313"/>
                      <a:pt x="10132" y="38283"/>
                      <a:pt x="10193" y="38252"/>
                    </a:cubicBezTo>
                    <a:cubicBezTo>
                      <a:pt x="10239" y="38222"/>
                      <a:pt x="10284" y="38191"/>
                      <a:pt x="10330" y="38161"/>
                    </a:cubicBezTo>
                    <a:lnTo>
                      <a:pt x="10345" y="38161"/>
                    </a:lnTo>
                    <a:cubicBezTo>
                      <a:pt x="10361" y="38268"/>
                      <a:pt x="10391" y="38390"/>
                      <a:pt x="10422" y="38496"/>
                    </a:cubicBezTo>
                    <a:cubicBezTo>
                      <a:pt x="10467" y="38618"/>
                      <a:pt x="10528" y="38740"/>
                      <a:pt x="10604" y="38847"/>
                    </a:cubicBezTo>
                    <a:cubicBezTo>
                      <a:pt x="10589" y="38862"/>
                      <a:pt x="10589" y="38862"/>
                      <a:pt x="10589" y="38862"/>
                    </a:cubicBezTo>
                    <a:lnTo>
                      <a:pt x="10528" y="38938"/>
                    </a:lnTo>
                    <a:cubicBezTo>
                      <a:pt x="10498" y="38969"/>
                      <a:pt x="10467" y="38999"/>
                      <a:pt x="10452" y="39045"/>
                    </a:cubicBezTo>
                    <a:cubicBezTo>
                      <a:pt x="10437" y="39060"/>
                      <a:pt x="10406" y="39075"/>
                      <a:pt x="10391" y="39090"/>
                    </a:cubicBezTo>
                    <a:cubicBezTo>
                      <a:pt x="10391" y="39106"/>
                      <a:pt x="10376" y="39106"/>
                      <a:pt x="10361" y="39121"/>
                    </a:cubicBezTo>
                    <a:cubicBezTo>
                      <a:pt x="10315" y="39151"/>
                      <a:pt x="10254" y="39197"/>
                      <a:pt x="10193" y="39228"/>
                    </a:cubicBezTo>
                    <a:cubicBezTo>
                      <a:pt x="10132" y="39258"/>
                      <a:pt x="10071" y="39304"/>
                      <a:pt x="10010" y="39334"/>
                    </a:cubicBezTo>
                    <a:cubicBezTo>
                      <a:pt x="9949" y="39365"/>
                      <a:pt x="9888" y="39395"/>
                      <a:pt x="9812" y="39426"/>
                    </a:cubicBezTo>
                    <a:cubicBezTo>
                      <a:pt x="9751" y="39456"/>
                      <a:pt x="9690" y="39471"/>
                      <a:pt x="9629" y="39487"/>
                    </a:cubicBezTo>
                    <a:cubicBezTo>
                      <a:pt x="9538" y="39517"/>
                      <a:pt x="9431" y="39532"/>
                      <a:pt x="9325" y="39547"/>
                    </a:cubicBezTo>
                    <a:cubicBezTo>
                      <a:pt x="9218" y="39563"/>
                      <a:pt x="9096" y="39578"/>
                      <a:pt x="8989" y="39593"/>
                    </a:cubicBezTo>
                    <a:cubicBezTo>
                      <a:pt x="8730" y="39608"/>
                      <a:pt x="8471" y="39608"/>
                      <a:pt x="8197" y="39624"/>
                    </a:cubicBezTo>
                    <a:cubicBezTo>
                      <a:pt x="8075" y="39624"/>
                      <a:pt x="7938" y="39639"/>
                      <a:pt x="7816" y="39654"/>
                    </a:cubicBezTo>
                    <a:cubicBezTo>
                      <a:pt x="7679" y="39669"/>
                      <a:pt x="7542" y="39685"/>
                      <a:pt x="7420" y="39715"/>
                    </a:cubicBezTo>
                    <a:cubicBezTo>
                      <a:pt x="7268" y="39746"/>
                      <a:pt x="7131" y="39791"/>
                      <a:pt x="6978" y="39837"/>
                    </a:cubicBezTo>
                    <a:lnTo>
                      <a:pt x="6993" y="39837"/>
                    </a:lnTo>
                    <a:cubicBezTo>
                      <a:pt x="6856" y="39867"/>
                      <a:pt x="6719" y="39898"/>
                      <a:pt x="6597" y="39928"/>
                    </a:cubicBezTo>
                    <a:cubicBezTo>
                      <a:pt x="6460" y="39944"/>
                      <a:pt x="6338" y="39974"/>
                      <a:pt x="6216" y="40005"/>
                    </a:cubicBezTo>
                    <a:cubicBezTo>
                      <a:pt x="6079" y="40035"/>
                      <a:pt x="5942" y="40065"/>
                      <a:pt x="5820" y="40096"/>
                    </a:cubicBezTo>
                    <a:cubicBezTo>
                      <a:pt x="5683" y="40126"/>
                      <a:pt x="5561" y="40187"/>
                      <a:pt x="5455" y="40264"/>
                    </a:cubicBezTo>
                    <a:cubicBezTo>
                      <a:pt x="5348" y="40340"/>
                      <a:pt x="5257" y="40446"/>
                      <a:pt x="5226" y="40568"/>
                    </a:cubicBezTo>
                    <a:cubicBezTo>
                      <a:pt x="5211" y="40660"/>
                      <a:pt x="5211" y="40751"/>
                      <a:pt x="5211" y="40843"/>
                    </a:cubicBezTo>
                    <a:cubicBezTo>
                      <a:pt x="5241" y="40980"/>
                      <a:pt x="5287" y="41102"/>
                      <a:pt x="5348" y="41223"/>
                    </a:cubicBezTo>
                    <a:cubicBezTo>
                      <a:pt x="5409" y="41345"/>
                      <a:pt x="5485" y="41467"/>
                      <a:pt x="5561" y="41574"/>
                    </a:cubicBezTo>
                    <a:cubicBezTo>
                      <a:pt x="5592" y="41635"/>
                      <a:pt x="5637" y="41680"/>
                      <a:pt x="5683" y="41726"/>
                    </a:cubicBezTo>
                    <a:cubicBezTo>
                      <a:pt x="5714" y="41772"/>
                      <a:pt x="5759" y="41818"/>
                      <a:pt x="5805" y="41879"/>
                    </a:cubicBezTo>
                    <a:cubicBezTo>
                      <a:pt x="5896" y="41985"/>
                      <a:pt x="5988" y="42077"/>
                      <a:pt x="6079" y="42183"/>
                    </a:cubicBezTo>
                    <a:cubicBezTo>
                      <a:pt x="6125" y="42229"/>
                      <a:pt x="6171" y="42275"/>
                      <a:pt x="6201" y="42320"/>
                    </a:cubicBezTo>
                    <a:cubicBezTo>
                      <a:pt x="6247" y="42366"/>
                      <a:pt x="6277" y="42427"/>
                      <a:pt x="6293" y="42473"/>
                    </a:cubicBezTo>
                    <a:cubicBezTo>
                      <a:pt x="6338" y="42549"/>
                      <a:pt x="6369" y="42625"/>
                      <a:pt x="6415" y="42717"/>
                    </a:cubicBezTo>
                    <a:cubicBezTo>
                      <a:pt x="6491" y="42960"/>
                      <a:pt x="6536" y="43219"/>
                      <a:pt x="6628" y="43478"/>
                    </a:cubicBezTo>
                    <a:cubicBezTo>
                      <a:pt x="6658" y="43600"/>
                      <a:pt x="6704" y="43722"/>
                      <a:pt x="6750" y="43844"/>
                    </a:cubicBezTo>
                    <a:cubicBezTo>
                      <a:pt x="6795" y="43981"/>
                      <a:pt x="6841" y="44103"/>
                      <a:pt x="6887" y="44240"/>
                    </a:cubicBezTo>
                    <a:cubicBezTo>
                      <a:pt x="6917" y="44316"/>
                      <a:pt x="6948" y="44392"/>
                      <a:pt x="6993" y="44453"/>
                    </a:cubicBezTo>
                    <a:cubicBezTo>
                      <a:pt x="7009" y="44484"/>
                      <a:pt x="7024" y="44514"/>
                      <a:pt x="7054" y="44545"/>
                    </a:cubicBezTo>
                    <a:cubicBezTo>
                      <a:pt x="7070" y="44591"/>
                      <a:pt x="7100" y="44621"/>
                      <a:pt x="7131" y="44651"/>
                    </a:cubicBezTo>
                    <a:cubicBezTo>
                      <a:pt x="7176" y="44728"/>
                      <a:pt x="7237" y="44789"/>
                      <a:pt x="7298" y="44850"/>
                    </a:cubicBezTo>
                    <a:cubicBezTo>
                      <a:pt x="7313" y="44850"/>
                      <a:pt x="7313" y="44850"/>
                      <a:pt x="7329" y="44865"/>
                    </a:cubicBezTo>
                    <a:cubicBezTo>
                      <a:pt x="7542" y="45032"/>
                      <a:pt x="7755" y="45185"/>
                      <a:pt x="7984" y="45322"/>
                    </a:cubicBezTo>
                    <a:cubicBezTo>
                      <a:pt x="8045" y="45352"/>
                      <a:pt x="8106" y="45383"/>
                      <a:pt x="8167" y="45398"/>
                    </a:cubicBezTo>
                    <a:cubicBezTo>
                      <a:pt x="8228" y="45429"/>
                      <a:pt x="8273" y="45459"/>
                      <a:pt x="8334" y="45474"/>
                    </a:cubicBezTo>
                    <a:cubicBezTo>
                      <a:pt x="8365" y="45474"/>
                      <a:pt x="8380" y="45474"/>
                      <a:pt x="8395" y="45489"/>
                    </a:cubicBezTo>
                    <a:cubicBezTo>
                      <a:pt x="8441" y="45489"/>
                      <a:pt x="8487" y="45489"/>
                      <a:pt x="8517" y="45505"/>
                    </a:cubicBezTo>
                    <a:cubicBezTo>
                      <a:pt x="8639" y="45520"/>
                      <a:pt x="8776" y="45535"/>
                      <a:pt x="8898" y="45550"/>
                    </a:cubicBezTo>
                    <a:cubicBezTo>
                      <a:pt x="8959" y="45550"/>
                      <a:pt x="9035" y="45566"/>
                      <a:pt x="9096" y="45566"/>
                    </a:cubicBezTo>
                    <a:cubicBezTo>
                      <a:pt x="9157" y="45566"/>
                      <a:pt x="9218" y="45550"/>
                      <a:pt x="9279" y="45535"/>
                    </a:cubicBezTo>
                    <a:cubicBezTo>
                      <a:pt x="9340" y="45520"/>
                      <a:pt x="9401" y="45505"/>
                      <a:pt x="9462" y="45474"/>
                    </a:cubicBezTo>
                    <a:cubicBezTo>
                      <a:pt x="9523" y="45459"/>
                      <a:pt x="9584" y="45429"/>
                      <a:pt x="9629" y="45398"/>
                    </a:cubicBezTo>
                    <a:cubicBezTo>
                      <a:pt x="9751" y="45337"/>
                      <a:pt x="9843" y="45276"/>
                      <a:pt x="9949" y="45200"/>
                    </a:cubicBezTo>
                    <a:cubicBezTo>
                      <a:pt x="9995" y="45170"/>
                      <a:pt x="10056" y="45124"/>
                      <a:pt x="10102" y="45093"/>
                    </a:cubicBezTo>
                    <a:cubicBezTo>
                      <a:pt x="10147" y="45048"/>
                      <a:pt x="10193" y="45002"/>
                      <a:pt x="10239" y="44971"/>
                    </a:cubicBezTo>
                    <a:cubicBezTo>
                      <a:pt x="10254" y="44956"/>
                      <a:pt x="10284" y="44941"/>
                      <a:pt x="10300" y="44926"/>
                    </a:cubicBezTo>
                    <a:cubicBezTo>
                      <a:pt x="10315" y="44926"/>
                      <a:pt x="10330" y="44911"/>
                      <a:pt x="10345" y="44911"/>
                    </a:cubicBezTo>
                    <a:cubicBezTo>
                      <a:pt x="10361" y="44911"/>
                      <a:pt x="10376" y="44895"/>
                      <a:pt x="10391" y="44895"/>
                    </a:cubicBezTo>
                    <a:cubicBezTo>
                      <a:pt x="10422" y="44895"/>
                      <a:pt x="10437" y="44880"/>
                      <a:pt x="10452" y="44880"/>
                    </a:cubicBezTo>
                    <a:lnTo>
                      <a:pt x="10528" y="44880"/>
                    </a:lnTo>
                    <a:cubicBezTo>
                      <a:pt x="10589" y="44880"/>
                      <a:pt x="10650" y="44880"/>
                      <a:pt x="10711" y="44895"/>
                    </a:cubicBezTo>
                    <a:cubicBezTo>
                      <a:pt x="10742" y="44895"/>
                      <a:pt x="10787" y="44911"/>
                      <a:pt x="10833" y="44911"/>
                    </a:cubicBezTo>
                    <a:cubicBezTo>
                      <a:pt x="10909" y="44926"/>
                      <a:pt x="11001" y="44941"/>
                      <a:pt x="11077" y="44956"/>
                    </a:cubicBezTo>
                    <a:cubicBezTo>
                      <a:pt x="11153" y="44971"/>
                      <a:pt x="11229" y="44971"/>
                      <a:pt x="11290" y="44971"/>
                    </a:cubicBezTo>
                    <a:cubicBezTo>
                      <a:pt x="11366" y="44971"/>
                      <a:pt x="11427" y="44956"/>
                      <a:pt x="11488" y="44941"/>
                    </a:cubicBezTo>
                    <a:cubicBezTo>
                      <a:pt x="11549" y="44941"/>
                      <a:pt x="11610" y="44926"/>
                      <a:pt x="11656" y="44911"/>
                    </a:cubicBezTo>
                    <a:cubicBezTo>
                      <a:pt x="11717" y="44880"/>
                      <a:pt x="11778" y="44834"/>
                      <a:pt x="11823" y="44804"/>
                    </a:cubicBezTo>
                    <a:cubicBezTo>
                      <a:pt x="11884" y="44758"/>
                      <a:pt x="11930" y="44697"/>
                      <a:pt x="11976" y="44651"/>
                    </a:cubicBezTo>
                    <a:cubicBezTo>
                      <a:pt x="12067" y="44560"/>
                      <a:pt x="12143" y="44469"/>
                      <a:pt x="12235" y="44362"/>
                    </a:cubicBezTo>
                    <a:cubicBezTo>
                      <a:pt x="12326" y="44271"/>
                      <a:pt x="12616" y="43524"/>
                      <a:pt x="12692" y="43417"/>
                    </a:cubicBezTo>
                    <a:cubicBezTo>
                      <a:pt x="12692" y="43416"/>
                      <a:pt x="12692" y="43416"/>
                      <a:pt x="12693" y="43416"/>
                    </a:cubicBezTo>
                    <a:lnTo>
                      <a:pt x="12693" y="43416"/>
                    </a:lnTo>
                    <a:cubicBezTo>
                      <a:pt x="12715" y="43416"/>
                      <a:pt x="12882" y="44453"/>
                      <a:pt x="12539" y="47912"/>
                    </a:cubicBezTo>
                    <a:cubicBezTo>
                      <a:pt x="12524" y="48034"/>
                      <a:pt x="12494" y="48156"/>
                      <a:pt x="12478" y="48293"/>
                    </a:cubicBezTo>
                    <a:lnTo>
                      <a:pt x="12341" y="48400"/>
                    </a:lnTo>
                    <a:cubicBezTo>
                      <a:pt x="12143" y="48552"/>
                      <a:pt x="11945" y="48704"/>
                      <a:pt x="11747" y="48872"/>
                    </a:cubicBezTo>
                    <a:cubicBezTo>
                      <a:pt x="11717" y="48902"/>
                      <a:pt x="11671" y="48948"/>
                      <a:pt x="11625" y="48978"/>
                    </a:cubicBezTo>
                    <a:cubicBezTo>
                      <a:pt x="11579" y="49024"/>
                      <a:pt x="11519" y="49070"/>
                      <a:pt x="11473" y="49116"/>
                    </a:cubicBezTo>
                    <a:cubicBezTo>
                      <a:pt x="11427" y="49161"/>
                      <a:pt x="11381" y="49207"/>
                      <a:pt x="11336" y="49253"/>
                    </a:cubicBezTo>
                    <a:cubicBezTo>
                      <a:pt x="11290" y="49298"/>
                      <a:pt x="11244" y="49359"/>
                      <a:pt x="11214" y="49405"/>
                    </a:cubicBezTo>
                    <a:cubicBezTo>
                      <a:pt x="11168" y="49466"/>
                      <a:pt x="11122" y="49512"/>
                      <a:pt x="11077" y="49573"/>
                    </a:cubicBezTo>
                    <a:cubicBezTo>
                      <a:pt x="11031" y="49618"/>
                      <a:pt x="11001" y="49649"/>
                      <a:pt x="10970" y="49695"/>
                    </a:cubicBezTo>
                    <a:cubicBezTo>
                      <a:pt x="10940" y="49740"/>
                      <a:pt x="10894" y="49786"/>
                      <a:pt x="10863" y="49832"/>
                    </a:cubicBezTo>
                    <a:lnTo>
                      <a:pt x="10787" y="49938"/>
                    </a:lnTo>
                    <a:cubicBezTo>
                      <a:pt x="10772" y="49954"/>
                      <a:pt x="10772" y="49969"/>
                      <a:pt x="10757" y="49984"/>
                    </a:cubicBezTo>
                    <a:cubicBezTo>
                      <a:pt x="10742" y="50015"/>
                      <a:pt x="10711" y="50045"/>
                      <a:pt x="10696" y="50075"/>
                    </a:cubicBezTo>
                    <a:cubicBezTo>
                      <a:pt x="10681" y="50106"/>
                      <a:pt x="10665" y="50121"/>
                      <a:pt x="10650" y="50152"/>
                    </a:cubicBezTo>
                    <a:cubicBezTo>
                      <a:pt x="10620" y="50197"/>
                      <a:pt x="10589" y="50258"/>
                      <a:pt x="10559" y="50304"/>
                    </a:cubicBezTo>
                    <a:cubicBezTo>
                      <a:pt x="10543" y="50334"/>
                      <a:pt x="10528" y="50365"/>
                      <a:pt x="10498" y="50395"/>
                    </a:cubicBezTo>
                    <a:cubicBezTo>
                      <a:pt x="10498" y="50411"/>
                      <a:pt x="10483" y="50441"/>
                      <a:pt x="10467" y="50472"/>
                    </a:cubicBezTo>
                    <a:cubicBezTo>
                      <a:pt x="10437" y="50517"/>
                      <a:pt x="10406" y="50578"/>
                      <a:pt x="10391" y="50624"/>
                    </a:cubicBezTo>
                    <a:cubicBezTo>
                      <a:pt x="10361" y="50685"/>
                      <a:pt x="10330" y="50746"/>
                      <a:pt x="10315" y="50807"/>
                    </a:cubicBezTo>
                    <a:cubicBezTo>
                      <a:pt x="10284" y="50868"/>
                      <a:pt x="10269" y="50929"/>
                      <a:pt x="10239" y="50990"/>
                    </a:cubicBezTo>
                    <a:cubicBezTo>
                      <a:pt x="10193" y="51096"/>
                      <a:pt x="10163" y="51218"/>
                      <a:pt x="10117" y="51325"/>
                    </a:cubicBezTo>
                    <a:cubicBezTo>
                      <a:pt x="10102" y="51386"/>
                      <a:pt x="10086" y="51431"/>
                      <a:pt x="10071" y="51492"/>
                    </a:cubicBezTo>
                    <a:cubicBezTo>
                      <a:pt x="10071" y="51538"/>
                      <a:pt x="10056" y="51584"/>
                      <a:pt x="10041" y="51630"/>
                    </a:cubicBezTo>
                    <a:cubicBezTo>
                      <a:pt x="10041" y="51645"/>
                      <a:pt x="10041" y="51660"/>
                      <a:pt x="10041" y="51675"/>
                    </a:cubicBezTo>
                    <a:lnTo>
                      <a:pt x="9995" y="51889"/>
                    </a:lnTo>
                    <a:cubicBezTo>
                      <a:pt x="9995" y="51919"/>
                      <a:pt x="9995" y="51934"/>
                      <a:pt x="9995" y="51965"/>
                    </a:cubicBezTo>
                    <a:cubicBezTo>
                      <a:pt x="9995" y="51995"/>
                      <a:pt x="9980" y="52041"/>
                      <a:pt x="9980" y="52087"/>
                    </a:cubicBezTo>
                    <a:cubicBezTo>
                      <a:pt x="9980" y="52209"/>
                      <a:pt x="9964" y="52330"/>
                      <a:pt x="9964" y="52452"/>
                    </a:cubicBezTo>
                    <a:cubicBezTo>
                      <a:pt x="9964" y="52559"/>
                      <a:pt x="9980" y="52681"/>
                      <a:pt x="9980" y="52803"/>
                    </a:cubicBezTo>
                    <a:cubicBezTo>
                      <a:pt x="9980" y="52864"/>
                      <a:pt x="9995" y="52925"/>
                      <a:pt x="9995" y="52970"/>
                    </a:cubicBezTo>
                    <a:cubicBezTo>
                      <a:pt x="10010" y="53046"/>
                      <a:pt x="10010" y="53123"/>
                      <a:pt x="10025" y="53199"/>
                    </a:cubicBezTo>
                    <a:cubicBezTo>
                      <a:pt x="10025" y="53260"/>
                      <a:pt x="10041" y="53321"/>
                      <a:pt x="10056" y="53382"/>
                    </a:cubicBezTo>
                    <a:cubicBezTo>
                      <a:pt x="10056" y="53427"/>
                      <a:pt x="10071" y="53488"/>
                      <a:pt x="10071" y="53534"/>
                    </a:cubicBezTo>
                    <a:cubicBezTo>
                      <a:pt x="10086" y="53595"/>
                      <a:pt x="10102" y="53671"/>
                      <a:pt x="10117" y="53747"/>
                    </a:cubicBezTo>
                    <a:cubicBezTo>
                      <a:pt x="10132" y="53808"/>
                      <a:pt x="10147" y="53884"/>
                      <a:pt x="10163" y="53945"/>
                    </a:cubicBezTo>
                    <a:cubicBezTo>
                      <a:pt x="10193" y="54052"/>
                      <a:pt x="10223" y="54174"/>
                      <a:pt x="10239" y="54281"/>
                    </a:cubicBezTo>
                    <a:cubicBezTo>
                      <a:pt x="10269" y="54402"/>
                      <a:pt x="10300" y="54524"/>
                      <a:pt x="10315" y="54661"/>
                    </a:cubicBezTo>
                    <a:cubicBezTo>
                      <a:pt x="10330" y="54722"/>
                      <a:pt x="10345" y="54783"/>
                      <a:pt x="10361" y="54844"/>
                    </a:cubicBezTo>
                    <a:cubicBezTo>
                      <a:pt x="10376" y="54905"/>
                      <a:pt x="10376" y="54951"/>
                      <a:pt x="10391" y="55012"/>
                    </a:cubicBezTo>
                    <a:cubicBezTo>
                      <a:pt x="10391" y="55027"/>
                      <a:pt x="10391" y="55042"/>
                      <a:pt x="10391" y="55058"/>
                    </a:cubicBezTo>
                    <a:cubicBezTo>
                      <a:pt x="10376" y="55119"/>
                      <a:pt x="10345" y="55195"/>
                      <a:pt x="10330" y="55256"/>
                    </a:cubicBezTo>
                    <a:cubicBezTo>
                      <a:pt x="10284" y="55362"/>
                      <a:pt x="10239" y="55454"/>
                      <a:pt x="10208" y="55560"/>
                    </a:cubicBezTo>
                    <a:cubicBezTo>
                      <a:pt x="10163" y="55682"/>
                      <a:pt x="10117" y="55804"/>
                      <a:pt x="10086" y="55911"/>
                    </a:cubicBezTo>
                    <a:cubicBezTo>
                      <a:pt x="10071" y="55957"/>
                      <a:pt x="10056" y="56002"/>
                      <a:pt x="10041" y="56048"/>
                    </a:cubicBezTo>
                    <a:cubicBezTo>
                      <a:pt x="10025" y="56094"/>
                      <a:pt x="10010" y="56155"/>
                      <a:pt x="9995" y="56200"/>
                    </a:cubicBezTo>
                    <a:cubicBezTo>
                      <a:pt x="9949" y="56322"/>
                      <a:pt x="9919" y="56429"/>
                      <a:pt x="9888" y="56551"/>
                    </a:cubicBezTo>
                    <a:cubicBezTo>
                      <a:pt x="9843" y="56779"/>
                      <a:pt x="9782" y="57008"/>
                      <a:pt x="9721" y="57252"/>
                    </a:cubicBezTo>
                    <a:cubicBezTo>
                      <a:pt x="9727" y="57245"/>
                      <a:pt x="9731" y="57242"/>
                      <a:pt x="9733" y="57238"/>
                    </a:cubicBezTo>
                    <a:lnTo>
                      <a:pt x="9733" y="57238"/>
                    </a:lnTo>
                    <a:cubicBezTo>
                      <a:pt x="9717" y="57322"/>
                      <a:pt x="9689" y="57395"/>
                      <a:pt x="9675" y="57480"/>
                    </a:cubicBezTo>
                    <a:cubicBezTo>
                      <a:pt x="9645" y="57556"/>
                      <a:pt x="9629" y="57632"/>
                      <a:pt x="9599" y="57709"/>
                    </a:cubicBezTo>
                    <a:cubicBezTo>
                      <a:pt x="9584" y="57815"/>
                      <a:pt x="9553" y="57922"/>
                      <a:pt x="9523" y="58013"/>
                    </a:cubicBezTo>
                    <a:cubicBezTo>
                      <a:pt x="9492" y="58090"/>
                      <a:pt x="9477" y="58151"/>
                      <a:pt x="9462" y="58211"/>
                    </a:cubicBezTo>
                    <a:cubicBezTo>
                      <a:pt x="9462" y="58151"/>
                      <a:pt x="9462" y="58090"/>
                      <a:pt x="9462" y="58029"/>
                    </a:cubicBezTo>
                    <a:cubicBezTo>
                      <a:pt x="9462" y="57922"/>
                      <a:pt x="9462" y="57815"/>
                      <a:pt x="9462" y="57709"/>
                    </a:cubicBezTo>
                    <a:cubicBezTo>
                      <a:pt x="9446" y="57602"/>
                      <a:pt x="9446" y="57495"/>
                      <a:pt x="9431" y="57373"/>
                    </a:cubicBezTo>
                    <a:cubicBezTo>
                      <a:pt x="9416" y="57175"/>
                      <a:pt x="9386" y="56977"/>
                      <a:pt x="9355" y="56779"/>
                    </a:cubicBezTo>
                    <a:cubicBezTo>
                      <a:pt x="9340" y="56612"/>
                      <a:pt x="9309" y="56444"/>
                      <a:pt x="9279" y="56276"/>
                    </a:cubicBezTo>
                    <a:cubicBezTo>
                      <a:pt x="9264" y="56246"/>
                      <a:pt x="9264" y="56216"/>
                      <a:pt x="9248" y="56185"/>
                    </a:cubicBezTo>
                    <a:cubicBezTo>
                      <a:pt x="9248" y="56155"/>
                      <a:pt x="9233" y="56124"/>
                      <a:pt x="9218" y="56109"/>
                    </a:cubicBezTo>
                    <a:cubicBezTo>
                      <a:pt x="9203" y="56048"/>
                      <a:pt x="9187" y="56002"/>
                      <a:pt x="9172" y="55941"/>
                    </a:cubicBezTo>
                    <a:cubicBezTo>
                      <a:pt x="9127" y="55835"/>
                      <a:pt x="9081" y="55743"/>
                      <a:pt x="9035" y="55637"/>
                    </a:cubicBezTo>
                    <a:cubicBezTo>
                      <a:pt x="8989" y="55560"/>
                      <a:pt x="8944" y="55469"/>
                      <a:pt x="8898" y="55378"/>
                    </a:cubicBezTo>
                    <a:cubicBezTo>
                      <a:pt x="8852" y="55286"/>
                      <a:pt x="8807" y="55195"/>
                      <a:pt x="8761" y="55088"/>
                    </a:cubicBezTo>
                    <a:cubicBezTo>
                      <a:pt x="8654" y="54905"/>
                      <a:pt x="8548" y="54722"/>
                      <a:pt x="8426" y="54555"/>
                    </a:cubicBezTo>
                    <a:cubicBezTo>
                      <a:pt x="8410" y="54540"/>
                      <a:pt x="8410" y="54524"/>
                      <a:pt x="8395" y="54509"/>
                    </a:cubicBezTo>
                    <a:cubicBezTo>
                      <a:pt x="8395" y="54494"/>
                      <a:pt x="8380" y="54479"/>
                      <a:pt x="8380" y="54463"/>
                    </a:cubicBezTo>
                    <a:cubicBezTo>
                      <a:pt x="8380" y="54418"/>
                      <a:pt x="8365" y="54357"/>
                      <a:pt x="8365" y="54311"/>
                    </a:cubicBezTo>
                    <a:cubicBezTo>
                      <a:pt x="8349" y="54250"/>
                      <a:pt x="8349" y="54189"/>
                      <a:pt x="8334" y="54128"/>
                    </a:cubicBezTo>
                    <a:cubicBezTo>
                      <a:pt x="8334" y="54083"/>
                      <a:pt x="8319" y="54022"/>
                      <a:pt x="8319" y="53961"/>
                    </a:cubicBezTo>
                    <a:cubicBezTo>
                      <a:pt x="8304" y="53945"/>
                      <a:pt x="8304" y="53915"/>
                      <a:pt x="8304" y="53884"/>
                    </a:cubicBezTo>
                    <a:cubicBezTo>
                      <a:pt x="8304" y="53869"/>
                      <a:pt x="8289" y="53839"/>
                      <a:pt x="8289" y="53824"/>
                    </a:cubicBezTo>
                    <a:cubicBezTo>
                      <a:pt x="8289" y="53778"/>
                      <a:pt x="8273" y="53747"/>
                      <a:pt x="8258" y="53702"/>
                    </a:cubicBezTo>
                    <a:cubicBezTo>
                      <a:pt x="8258" y="53686"/>
                      <a:pt x="8258" y="53671"/>
                      <a:pt x="8258" y="53656"/>
                    </a:cubicBezTo>
                    <a:cubicBezTo>
                      <a:pt x="8258" y="53656"/>
                      <a:pt x="8258" y="53641"/>
                      <a:pt x="8258" y="53641"/>
                    </a:cubicBezTo>
                    <a:cubicBezTo>
                      <a:pt x="8258" y="53641"/>
                      <a:pt x="8243" y="53625"/>
                      <a:pt x="8243" y="53625"/>
                    </a:cubicBezTo>
                    <a:cubicBezTo>
                      <a:pt x="8243" y="53610"/>
                      <a:pt x="8243" y="53610"/>
                      <a:pt x="8243" y="53610"/>
                    </a:cubicBezTo>
                    <a:cubicBezTo>
                      <a:pt x="8243" y="53610"/>
                      <a:pt x="8243" y="53595"/>
                      <a:pt x="8243" y="53595"/>
                    </a:cubicBezTo>
                    <a:cubicBezTo>
                      <a:pt x="8243" y="53595"/>
                      <a:pt x="8243" y="53595"/>
                      <a:pt x="8243" y="53580"/>
                    </a:cubicBezTo>
                    <a:lnTo>
                      <a:pt x="8228" y="53565"/>
                    </a:lnTo>
                    <a:lnTo>
                      <a:pt x="8228" y="53534"/>
                    </a:lnTo>
                    <a:cubicBezTo>
                      <a:pt x="8228" y="53534"/>
                      <a:pt x="8228" y="53519"/>
                      <a:pt x="8212" y="53519"/>
                    </a:cubicBezTo>
                    <a:cubicBezTo>
                      <a:pt x="8212" y="53504"/>
                      <a:pt x="8212" y="53504"/>
                      <a:pt x="8212" y="53488"/>
                    </a:cubicBezTo>
                    <a:cubicBezTo>
                      <a:pt x="8212" y="53473"/>
                      <a:pt x="8212" y="53473"/>
                      <a:pt x="8198" y="53458"/>
                    </a:cubicBezTo>
                    <a:lnTo>
                      <a:pt x="8198" y="53458"/>
                    </a:lnTo>
                    <a:cubicBezTo>
                      <a:pt x="8212" y="53473"/>
                      <a:pt x="8212" y="53473"/>
                      <a:pt x="8212" y="53473"/>
                    </a:cubicBezTo>
                    <a:cubicBezTo>
                      <a:pt x="8197" y="53458"/>
                      <a:pt x="8197" y="53443"/>
                      <a:pt x="8197" y="53443"/>
                    </a:cubicBezTo>
                    <a:cubicBezTo>
                      <a:pt x="8197" y="53427"/>
                      <a:pt x="8197" y="53427"/>
                      <a:pt x="8197" y="53427"/>
                    </a:cubicBezTo>
                    <a:cubicBezTo>
                      <a:pt x="8182" y="53397"/>
                      <a:pt x="8167" y="53351"/>
                      <a:pt x="8167" y="53321"/>
                    </a:cubicBezTo>
                    <a:cubicBezTo>
                      <a:pt x="8151" y="53290"/>
                      <a:pt x="8136" y="53245"/>
                      <a:pt x="8121" y="53214"/>
                    </a:cubicBezTo>
                    <a:cubicBezTo>
                      <a:pt x="8106" y="53168"/>
                      <a:pt x="8090" y="53123"/>
                      <a:pt x="8075" y="53077"/>
                    </a:cubicBezTo>
                    <a:cubicBezTo>
                      <a:pt x="8060" y="53046"/>
                      <a:pt x="8045" y="53001"/>
                      <a:pt x="8030" y="52970"/>
                    </a:cubicBezTo>
                    <a:cubicBezTo>
                      <a:pt x="8014" y="52940"/>
                      <a:pt x="7999" y="52909"/>
                      <a:pt x="7984" y="52879"/>
                    </a:cubicBezTo>
                    <a:cubicBezTo>
                      <a:pt x="7984" y="52864"/>
                      <a:pt x="7969" y="52848"/>
                      <a:pt x="7969" y="52833"/>
                    </a:cubicBezTo>
                    <a:cubicBezTo>
                      <a:pt x="7938" y="52787"/>
                      <a:pt x="7923" y="52742"/>
                      <a:pt x="7892" y="52711"/>
                    </a:cubicBezTo>
                    <a:cubicBezTo>
                      <a:pt x="7877" y="52666"/>
                      <a:pt x="7862" y="52635"/>
                      <a:pt x="7847" y="52605"/>
                    </a:cubicBezTo>
                    <a:cubicBezTo>
                      <a:pt x="7816" y="52559"/>
                      <a:pt x="7786" y="52513"/>
                      <a:pt x="7755" y="52468"/>
                    </a:cubicBezTo>
                    <a:cubicBezTo>
                      <a:pt x="7679" y="52376"/>
                      <a:pt x="7603" y="52269"/>
                      <a:pt x="7512" y="52178"/>
                    </a:cubicBezTo>
                    <a:cubicBezTo>
                      <a:pt x="7420" y="52087"/>
                      <a:pt x="7329" y="52010"/>
                      <a:pt x="7222" y="51934"/>
                    </a:cubicBezTo>
                    <a:cubicBezTo>
                      <a:pt x="7070" y="51812"/>
                      <a:pt x="6902" y="51706"/>
                      <a:pt x="6734" y="51584"/>
                    </a:cubicBezTo>
                    <a:cubicBezTo>
                      <a:pt x="6658" y="51538"/>
                      <a:pt x="6597" y="51508"/>
                      <a:pt x="6521" y="51462"/>
                    </a:cubicBezTo>
                    <a:cubicBezTo>
                      <a:pt x="6491" y="51431"/>
                      <a:pt x="6445" y="51416"/>
                      <a:pt x="6415" y="51386"/>
                    </a:cubicBezTo>
                    <a:cubicBezTo>
                      <a:pt x="6369" y="51371"/>
                      <a:pt x="6323" y="51340"/>
                      <a:pt x="6293" y="51325"/>
                    </a:cubicBezTo>
                    <a:cubicBezTo>
                      <a:pt x="6247" y="51310"/>
                      <a:pt x="6201" y="51294"/>
                      <a:pt x="6156" y="51279"/>
                    </a:cubicBezTo>
                    <a:cubicBezTo>
                      <a:pt x="6110" y="51264"/>
                      <a:pt x="6064" y="51249"/>
                      <a:pt x="6018" y="51233"/>
                    </a:cubicBezTo>
                    <a:cubicBezTo>
                      <a:pt x="5927" y="51218"/>
                      <a:pt x="5851" y="51203"/>
                      <a:pt x="5759" y="51188"/>
                    </a:cubicBezTo>
                    <a:cubicBezTo>
                      <a:pt x="5592" y="51157"/>
                      <a:pt x="5424" y="51127"/>
                      <a:pt x="5257" y="51096"/>
                    </a:cubicBezTo>
                    <a:cubicBezTo>
                      <a:pt x="5211" y="51081"/>
                      <a:pt x="5165" y="51066"/>
                      <a:pt x="5119" y="51051"/>
                    </a:cubicBezTo>
                    <a:cubicBezTo>
                      <a:pt x="5074" y="51035"/>
                      <a:pt x="5013" y="51020"/>
                      <a:pt x="4967" y="50990"/>
                    </a:cubicBezTo>
                    <a:cubicBezTo>
                      <a:pt x="4891" y="50959"/>
                      <a:pt x="4830" y="50944"/>
                      <a:pt x="4769" y="50913"/>
                    </a:cubicBezTo>
                    <a:cubicBezTo>
                      <a:pt x="4708" y="50868"/>
                      <a:pt x="4632" y="50837"/>
                      <a:pt x="4571" y="50807"/>
                    </a:cubicBezTo>
                    <a:cubicBezTo>
                      <a:pt x="4419" y="50731"/>
                      <a:pt x="4266" y="50654"/>
                      <a:pt x="4099" y="50594"/>
                    </a:cubicBezTo>
                    <a:cubicBezTo>
                      <a:pt x="3946" y="50517"/>
                      <a:pt x="3779" y="50456"/>
                      <a:pt x="3626" y="50395"/>
                    </a:cubicBezTo>
                    <a:cubicBezTo>
                      <a:pt x="3535" y="50350"/>
                      <a:pt x="3459" y="50319"/>
                      <a:pt x="3367" y="50289"/>
                    </a:cubicBezTo>
                    <a:cubicBezTo>
                      <a:pt x="3337" y="50274"/>
                      <a:pt x="3291" y="50258"/>
                      <a:pt x="3261" y="50243"/>
                    </a:cubicBezTo>
                    <a:cubicBezTo>
                      <a:pt x="3245" y="50228"/>
                      <a:pt x="3215" y="50213"/>
                      <a:pt x="3200" y="50213"/>
                    </a:cubicBezTo>
                    <a:cubicBezTo>
                      <a:pt x="3169" y="50197"/>
                      <a:pt x="3139" y="50182"/>
                      <a:pt x="3093" y="50167"/>
                    </a:cubicBezTo>
                    <a:cubicBezTo>
                      <a:pt x="3072" y="50156"/>
                      <a:pt x="3050" y="50145"/>
                      <a:pt x="3028" y="50145"/>
                    </a:cubicBezTo>
                    <a:cubicBezTo>
                      <a:pt x="3020" y="50145"/>
                      <a:pt x="3011" y="50147"/>
                      <a:pt x="3002" y="50152"/>
                    </a:cubicBezTo>
                    <a:cubicBezTo>
                      <a:pt x="2986" y="50152"/>
                      <a:pt x="2956" y="50152"/>
                      <a:pt x="2925" y="50167"/>
                    </a:cubicBezTo>
                    <a:cubicBezTo>
                      <a:pt x="2910" y="50182"/>
                      <a:pt x="2880" y="50197"/>
                      <a:pt x="2865" y="50213"/>
                    </a:cubicBezTo>
                    <a:cubicBezTo>
                      <a:pt x="2849" y="50228"/>
                      <a:pt x="2834" y="50258"/>
                      <a:pt x="2834" y="50274"/>
                    </a:cubicBezTo>
                    <a:cubicBezTo>
                      <a:pt x="2804" y="50334"/>
                      <a:pt x="2804" y="50395"/>
                      <a:pt x="2788" y="50456"/>
                    </a:cubicBezTo>
                    <a:cubicBezTo>
                      <a:pt x="2788" y="50502"/>
                      <a:pt x="2788" y="50548"/>
                      <a:pt x="2788" y="50609"/>
                    </a:cubicBezTo>
                    <a:cubicBezTo>
                      <a:pt x="2804" y="50685"/>
                      <a:pt x="2804" y="50776"/>
                      <a:pt x="2804" y="50853"/>
                    </a:cubicBezTo>
                    <a:cubicBezTo>
                      <a:pt x="2819" y="51051"/>
                      <a:pt x="2834" y="51233"/>
                      <a:pt x="2849" y="51416"/>
                    </a:cubicBezTo>
                    <a:cubicBezTo>
                      <a:pt x="2865" y="51508"/>
                      <a:pt x="2865" y="51584"/>
                      <a:pt x="2880" y="51675"/>
                    </a:cubicBezTo>
                    <a:cubicBezTo>
                      <a:pt x="2880" y="51721"/>
                      <a:pt x="2880" y="51767"/>
                      <a:pt x="2895" y="51812"/>
                    </a:cubicBezTo>
                    <a:cubicBezTo>
                      <a:pt x="2895" y="51828"/>
                      <a:pt x="2895" y="51858"/>
                      <a:pt x="2895" y="51873"/>
                    </a:cubicBezTo>
                    <a:cubicBezTo>
                      <a:pt x="2895" y="51889"/>
                      <a:pt x="2910" y="51919"/>
                      <a:pt x="2910" y="51949"/>
                    </a:cubicBezTo>
                    <a:cubicBezTo>
                      <a:pt x="2910" y="51995"/>
                      <a:pt x="2925" y="52056"/>
                      <a:pt x="2941" y="52102"/>
                    </a:cubicBezTo>
                    <a:cubicBezTo>
                      <a:pt x="2941" y="52148"/>
                      <a:pt x="2956" y="52209"/>
                      <a:pt x="2971" y="52269"/>
                    </a:cubicBezTo>
                    <a:cubicBezTo>
                      <a:pt x="2986" y="52315"/>
                      <a:pt x="3002" y="52376"/>
                      <a:pt x="3017" y="52437"/>
                    </a:cubicBezTo>
                    <a:cubicBezTo>
                      <a:pt x="3093" y="52681"/>
                      <a:pt x="3200" y="52909"/>
                      <a:pt x="3322" y="53123"/>
                    </a:cubicBezTo>
                    <a:cubicBezTo>
                      <a:pt x="3398" y="53229"/>
                      <a:pt x="3474" y="53336"/>
                      <a:pt x="3550" y="53443"/>
                    </a:cubicBezTo>
                    <a:cubicBezTo>
                      <a:pt x="3642" y="53534"/>
                      <a:pt x="3718" y="53625"/>
                      <a:pt x="3809" y="53717"/>
                    </a:cubicBezTo>
                    <a:cubicBezTo>
                      <a:pt x="3901" y="53808"/>
                      <a:pt x="4007" y="53900"/>
                      <a:pt x="4114" y="53976"/>
                    </a:cubicBezTo>
                    <a:cubicBezTo>
                      <a:pt x="4190" y="54037"/>
                      <a:pt x="4297" y="54113"/>
                      <a:pt x="4388" y="54159"/>
                    </a:cubicBezTo>
                    <a:cubicBezTo>
                      <a:pt x="4388" y="54159"/>
                      <a:pt x="4388" y="54159"/>
                      <a:pt x="4388" y="54159"/>
                    </a:cubicBezTo>
                    <a:lnTo>
                      <a:pt x="4388" y="54159"/>
                    </a:lnTo>
                    <a:cubicBezTo>
                      <a:pt x="4388" y="54159"/>
                      <a:pt x="4388" y="54174"/>
                      <a:pt x="4403" y="54174"/>
                    </a:cubicBezTo>
                    <a:cubicBezTo>
                      <a:pt x="4403" y="54174"/>
                      <a:pt x="4419" y="54174"/>
                      <a:pt x="4419" y="54189"/>
                    </a:cubicBezTo>
                    <a:lnTo>
                      <a:pt x="4434" y="54189"/>
                    </a:lnTo>
                    <a:cubicBezTo>
                      <a:pt x="4449" y="54189"/>
                      <a:pt x="4449" y="54189"/>
                      <a:pt x="4449" y="54204"/>
                    </a:cubicBezTo>
                    <a:cubicBezTo>
                      <a:pt x="4449" y="54189"/>
                      <a:pt x="4449" y="54189"/>
                      <a:pt x="4449" y="54189"/>
                    </a:cubicBezTo>
                    <a:cubicBezTo>
                      <a:pt x="4449" y="54189"/>
                      <a:pt x="4464" y="54204"/>
                      <a:pt x="4480" y="54204"/>
                    </a:cubicBezTo>
                    <a:lnTo>
                      <a:pt x="4464" y="54204"/>
                    </a:lnTo>
                    <a:lnTo>
                      <a:pt x="4510" y="54235"/>
                    </a:lnTo>
                    <a:lnTo>
                      <a:pt x="4540" y="54235"/>
                    </a:lnTo>
                    <a:cubicBezTo>
                      <a:pt x="4540" y="54250"/>
                      <a:pt x="4540" y="54250"/>
                      <a:pt x="4556" y="54250"/>
                    </a:cubicBezTo>
                    <a:cubicBezTo>
                      <a:pt x="4571" y="54250"/>
                      <a:pt x="4571" y="54250"/>
                      <a:pt x="4571" y="54265"/>
                    </a:cubicBezTo>
                    <a:cubicBezTo>
                      <a:pt x="4571" y="54250"/>
                      <a:pt x="4571" y="54250"/>
                      <a:pt x="4571" y="54250"/>
                    </a:cubicBezTo>
                    <a:cubicBezTo>
                      <a:pt x="4601" y="54281"/>
                      <a:pt x="4632" y="54281"/>
                      <a:pt x="4662" y="54296"/>
                    </a:cubicBezTo>
                    <a:cubicBezTo>
                      <a:pt x="4693" y="54326"/>
                      <a:pt x="4739" y="54342"/>
                      <a:pt x="4769" y="54357"/>
                    </a:cubicBezTo>
                    <a:cubicBezTo>
                      <a:pt x="4800" y="54372"/>
                      <a:pt x="4845" y="54387"/>
                      <a:pt x="4876" y="54402"/>
                    </a:cubicBezTo>
                    <a:cubicBezTo>
                      <a:pt x="4906" y="54402"/>
                      <a:pt x="4952" y="54418"/>
                      <a:pt x="4982" y="54433"/>
                    </a:cubicBezTo>
                    <a:lnTo>
                      <a:pt x="4967" y="54433"/>
                    </a:lnTo>
                    <a:cubicBezTo>
                      <a:pt x="4982" y="54448"/>
                      <a:pt x="5013" y="54448"/>
                      <a:pt x="5043" y="54448"/>
                    </a:cubicBezTo>
                    <a:lnTo>
                      <a:pt x="5150" y="54494"/>
                    </a:lnTo>
                    <a:cubicBezTo>
                      <a:pt x="5241" y="54509"/>
                      <a:pt x="5318" y="54540"/>
                      <a:pt x="5409" y="54555"/>
                    </a:cubicBezTo>
                    <a:cubicBezTo>
                      <a:pt x="5455" y="54570"/>
                      <a:pt x="5500" y="54570"/>
                      <a:pt x="5546" y="54585"/>
                    </a:cubicBezTo>
                    <a:cubicBezTo>
                      <a:pt x="5577" y="54585"/>
                      <a:pt x="5607" y="54601"/>
                      <a:pt x="5653" y="54601"/>
                    </a:cubicBezTo>
                    <a:lnTo>
                      <a:pt x="5942" y="54661"/>
                    </a:lnTo>
                    <a:cubicBezTo>
                      <a:pt x="6018" y="54692"/>
                      <a:pt x="6095" y="54707"/>
                      <a:pt x="6186" y="54722"/>
                    </a:cubicBezTo>
                    <a:cubicBezTo>
                      <a:pt x="6277" y="54738"/>
                      <a:pt x="6369" y="54753"/>
                      <a:pt x="6475" y="54768"/>
                    </a:cubicBezTo>
                    <a:lnTo>
                      <a:pt x="6734" y="54814"/>
                    </a:lnTo>
                    <a:cubicBezTo>
                      <a:pt x="6902" y="54844"/>
                      <a:pt x="7070" y="54890"/>
                      <a:pt x="7237" y="54936"/>
                    </a:cubicBezTo>
                    <a:cubicBezTo>
                      <a:pt x="7313" y="54951"/>
                      <a:pt x="7390" y="54966"/>
                      <a:pt x="7451" y="54981"/>
                    </a:cubicBezTo>
                    <a:cubicBezTo>
                      <a:pt x="7527" y="55012"/>
                      <a:pt x="7588" y="55027"/>
                      <a:pt x="7649" y="55058"/>
                    </a:cubicBezTo>
                    <a:lnTo>
                      <a:pt x="7633" y="55058"/>
                    </a:lnTo>
                    <a:cubicBezTo>
                      <a:pt x="7664" y="55058"/>
                      <a:pt x="7694" y="55073"/>
                      <a:pt x="7710" y="55088"/>
                    </a:cubicBezTo>
                    <a:cubicBezTo>
                      <a:pt x="7740" y="55088"/>
                      <a:pt x="7771" y="55103"/>
                      <a:pt x="7786" y="55119"/>
                    </a:cubicBezTo>
                    <a:cubicBezTo>
                      <a:pt x="8045" y="55256"/>
                      <a:pt x="8289" y="55423"/>
                      <a:pt x="8532" y="55591"/>
                    </a:cubicBezTo>
                    <a:cubicBezTo>
                      <a:pt x="8578" y="55621"/>
                      <a:pt x="8624" y="55667"/>
                      <a:pt x="8654" y="55698"/>
                    </a:cubicBezTo>
                    <a:cubicBezTo>
                      <a:pt x="8669" y="55713"/>
                      <a:pt x="8669" y="55713"/>
                      <a:pt x="8685" y="55728"/>
                    </a:cubicBezTo>
                    <a:cubicBezTo>
                      <a:pt x="8700" y="55743"/>
                      <a:pt x="8715" y="55774"/>
                      <a:pt x="8730" y="55789"/>
                    </a:cubicBezTo>
                    <a:cubicBezTo>
                      <a:pt x="8746" y="55835"/>
                      <a:pt x="8761" y="55865"/>
                      <a:pt x="8776" y="55896"/>
                    </a:cubicBezTo>
                    <a:cubicBezTo>
                      <a:pt x="8807" y="55941"/>
                      <a:pt x="8822" y="55972"/>
                      <a:pt x="8837" y="56017"/>
                    </a:cubicBezTo>
                    <a:cubicBezTo>
                      <a:pt x="8868" y="56048"/>
                      <a:pt x="8883" y="56063"/>
                      <a:pt x="8913" y="56094"/>
                    </a:cubicBezTo>
                    <a:cubicBezTo>
                      <a:pt x="8928" y="56216"/>
                      <a:pt x="8944" y="56322"/>
                      <a:pt x="8959" y="56429"/>
                    </a:cubicBezTo>
                    <a:cubicBezTo>
                      <a:pt x="8974" y="56551"/>
                      <a:pt x="8989" y="56673"/>
                      <a:pt x="9005" y="56795"/>
                    </a:cubicBezTo>
                    <a:cubicBezTo>
                      <a:pt x="9035" y="57054"/>
                      <a:pt x="9066" y="57313"/>
                      <a:pt x="9096" y="57556"/>
                    </a:cubicBezTo>
                    <a:cubicBezTo>
                      <a:pt x="9111" y="57678"/>
                      <a:pt x="9142" y="57800"/>
                      <a:pt x="9157" y="57922"/>
                    </a:cubicBezTo>
                    <a:cubicBezTo>
                      <a:pt x="9172" y="58044"/>
                      <a:pt x="9203" y="58181"/>
                      <a:pt x="9218" y="58303"/>
                    </a:cubicBezTo>
                    <a:cubicBezTo>
                      <a:pt x="9233" y="58364"/>
                      <a:pt x="9233" y="58440"/>
                      <a:pt x="9248" y="58501"/>
                    </a:cubicBezTo>
                    <a:cubicBezTo>
                      <a:pt x="9248" y="58562"/>
                      <a:pt x="9248" y="58623"/>
                      <a:pt x="9248" y="58684"/>
                    </a:cubicBezTo>
                    <a:cubicBezTo>
                      <a:pt x="9248" y="58714"/>
                      <a:pt x="9248" y="58760"/>
                      <a:pt x="9248" y="58790"/>
                    </a:cubicBezTo>
                    <a:cubicBezTo>
                      <a:pt x="9248" y="58897"/>
                      <a:pt x="9233" y="58988"/>
                      <a:pt x="9233" y="59095"/>
                    </a:cubicBezTo>
                    <a:lnTo>
                      <a:pt x="9218" y="59202"/>
                    </a:lnTo>
                    <a:cubicBezTo>
                      <a:pt x="9203" y="59247"/>
                      <a:pt x="9187" y="59308"/>
                      <a:pt x="9172" y="59354"/>
                    </a:cubicBezTo>
                    <a:cubicBezTo>
                      <a:pt x="9157" y="59415"/>
                      <a:pt x="9142" y="59461"/>
                      <a:pt x="9142" y="59507"/>
                    </a:cubicBezTo>
                    <a:cubicBezTo>
                      <a:pt x="9127" y="59567"/>
                      <a:pt x="9111" y="59628"/>
                      <a:pt x="9096" y="59689"/>
                    </a:cubicBezTo>
                    <a:cubicBezTo>
                      <a:pt x="9096" y="59720"/>
                      <a:pt x="9111" y="59735"/>
                      <a:pt x="9127" y="59735"/>
                    </a:cubicBezTo>
                    <a:cubicBezTo>
                      <a:pt x="9127" y="59750"/>
                      <a:pt x="9142" y="59750"/>
                      <a:pt x="9142" y="59750"/>
                    </a:cubicBezTo>
                    <a:lnTo>
                      <a:pt x="9157" y="59750"/>
                    </a:lnTo>
                    <a:cubicBezTo>
                      <a:pt x="9142" y="59857"/>
                      <a:pt x="9127" y="59979"/>
                      <a:pt x="9096" y="60101"/>
                    </a:cubicBezTo>
                    <a:cubicBezTo>
                      <a:pt x="9066" y="60299"/>
                      <a:pt x="9035" y="60512"/>
                      <a:pt x="8974" y="60710"/>
                    </a:cubicBezTo>
                    <a:cubicBezTo>
                      <a:pt x="8944" y="60817"/>
                      <a:pt x="8928" y="60923"/>
                      <a:pt x="8883" y="61015"/>
                    </a:cubicBezTo>
                    <a:cubicBezTo>
                      <a:pt x="8898" y="61015"/>
                      <a:pt x="8898" y="61030"/>
                      <a:pt x="8898" y="61030"/>
                    </a:cubicBezTo>
                    <a:cubicBezTo>
                      <a:pt x="8928" y="61061"/>
                      <a:pt x="8959" y="61106"/>
                      <a:pt x="8974" y="61137"/>
                    </a:cubicBezTo>
                    <a:cubicBezTo>
                      <a:pt x="8974" y="61152"/>
                      <a:pt x="8974" y="61152"/>
                      <a:pt x="8974" y="61167"/>
                    </a:cubicBezTo>
                    <a:cubicBezTo>
                      <a:pt x="8883" y="61365"/>
                      <a:pt x="8807" y="61579"/>
                      <a:pt x="8715" y="61777"/>
                    </a:cubicBezTo>
                    <a:cubicBezTo>
                      <a:pt x="8654" y="61914"/>
                      <a:pt x="8593" y="62051"/>
                      <a:pt x="8532" y="62173"/>
                    </a:cubicBezTo>
                    <a:cubicBezTo>
                      <a:pt x="8471" y="62310"/>
                      <a:pt x="8410" y="62447"/>
                      <a:pt x="8365" y="62584"/>
                    </a:cubicBezTo>
                    <a:cubicBezTo>
                      <a:pt x="8258" y="62874"/>
                      <a:pt x="8136" y="63163"/>
                      <a:pt x="8014" y="63453"/>
                    </a:cubicBezTo>
                    <a:cubicBezTo>
                      <a:pt x="7908" y="63742"/>
                      <a:pt x="7771" y="64016"/>
                      <a:pt x="7664" y="64306"/>
                    </a:cubicBezTo>
                    <a:cubicBezTo>
                      <a:pt x="7557" y="64550"/>
                      <a:pt x="7466" y="64793"/>
                      <a:pt x="7359" y="65037"/>
                    </a:cubicBezTo>
                    <a:cubicBezTo>
                      <a:pt x="7344" y="65068"/>
                      <a:pt x="7329" y="65083"/>
                      <a:pt x="7329" y="65113"/>
                    </a:cubicBezTo>
                    <a:cubicBezTo>
                      <a:pt x="7252" y="65235"/>
                      <a:pt x="7161" y="65372"/>
                      <a:pt x="7085" y="65509"/>
                    </a:cubicBezTo>
                    <a:cubicBezTo>
                      <a:pt x="7009" y="65647"/>
                      <a:pt x="6948" y="65799"/>
                      <a:pt x="6887" y="65936"/>
                    </a:cubicBezTo>
                    <a:cubicBezTo>
                      <a:pt x="6826" y="66073"/>
                      <a:pt x="6780" y="66210"/>
                      <a:pt x="6719" y="66347"/>
                    </a:cubicBezTo>
                    <a:cubicBezTo>
                      <a:pt x="6719" y="66363"/>
                      <a:pt x="6719" y="66363"/>
                      <a:pt x="6719" y="66363"/>
                    </a:cubicBezTo>
                    <a:cubicBezTo>
                      <a:pt x="6658" y="66485"/>
                      <a:pt x="6597" y="66606"/>
                      <a:pt x="6552" y="66728"/>
                    </a:cubicBezTo>
                    <a:cubicBezTo>
                      <a:pt x="6521" y="66805"/>
                      <a:pt x="6475" y="66881"/>
                      <a:pt x="6445" y="66957"/>
                    </a:cubicBezTo>
                    <a:cubicBezTo>
                      <a:pt x="6415" y="67048"/>
                      <a:pt x="6369" y="67140"/>
                      <a:pt x="6323" y="67231"/>
                    </a:cubicBezTo>
                    <a:cubicBezTo>
                      <a:pt x="6262" y="67368"/>
                      <a:pt x="6201" y="67521"/>
                      <a:pt x="6140" y="67673"/>
                    </a:cubicBezTo>
                    <a:cubicBezTo>
                      <a:pt x="6095" y="67810"/>
                      <a:pt x="6049" y="67947"/>
                      <a:pt x="6003" y="68069"/>
                    </a:cubicBezTo>
                    <a:cubicBezTo>
                      <a:pt x="5957" y="68221"/>
                      <a:pt x="5912" y="68359"/>
                      <a:pt x="5866" y="68496"/>
                    </a:cubicBezTo>
                    <a:cubicBezTo>
                      <a:pt x="5805" y="68663"/>
                      <a:pt x="5851" y="68861"/>
                      <a:pt x="6003" y="68953"/>
                    </a:cubicBezTo>
                    <a:cubicBezTo>
                      <a:pt x="6049" y="68998"/>
                      <a:pt x="6110" y="69014"/>
                      <a:pt x="6171" y="69029"/>
                    </a:cubicBezTo>
                    <a:lnTo>
                      <a:pt x="6247" y="69029"/>
                    </a:lnTo>
                    <a:cubicBezTo>
                      <a:pt x="6338" y="69029"/>
                      <a:pt x="6415" y="68998"/>
                      <a:pt x="6491" y="68938"/>
                    </a:cubicBezTo>
                    <a:cubicBezTo>
                      <a:pt x="6597" y="68861"/>
                      <a:pt x="6643" y="68694"/>
                      <a:pt x="6674" y="68572"/>
                    </a:cubicBezTo>
                    <a:cubicBezTo>
                      <a:pt x="6704" y="68465"/>
                      <a:pt x="6734" y="68374"/>
                      <a:pt x="6750" y="68267"/>
                    </a:cubicBezTo>
                    <a:cubicBezTo>
                      <a:pt x="6795" y="68100"/>
                      <a:pt x="6826" y="67917"/>
                      <a:pt x="6872" y="67749"/>
                    </a:cubicBezTo>
                    <a:cubicBezTo>
                      <a:pt x="6872" y="67688"/>
                      <a:pt x="6887" y="67627"/>
                      <a:pt x="6902" y="67566"/>
                    </a:cubicBezTo>
                    <a:cubicBezTo>
                      <a:pt x="6948" y="67460"/>
                      <a:pt x="6978" y="67368"/>
                      <a:pt x="7024" y="67262"/>
                    </a:cubicBezTo>
                    <a:cubicBezTo>
                      <a:pt x="7085" y="67079"/>
                      <a:pt x="7161" y="66911"/>
                      <a:pt x="7207" y="66728"/>
                    </a:cubicBezTo>
                    <a:cubicBezTo>
                      <a:pt x="7268" y="66561"/>
                      <a:pt x="7313" y="66393"/>
                      <a:pt x="7374" y="66210"/>
                    </a:cubicBezTo>
                    <a:cubicBezTo>
                      <a:pt x="7435" y="66043"/>
                      <a:pt x="7496" y="65875"/>
                      <a:pt x="7572" y="65708"/>
                    </a:cubicBezTo>
                    <a:cubicBezTo>
                      <a:pt x="7633" y="65570"/>
                      <a:pt x="7694" y="65433"/>
                      <a:pt x="7755" y="65296"/>
                    </a:cubicBezTo>
                    <a:cubicBezTo>
                      <a:pt x="7831" y="65159"/>
                      <a:pt x="7892" y="65007"/>
                      <a:pt x="7953" y="64870"/>
                    </a:cubicBezTo>
                    <a:cubicBezTo>
                      <a:pt x="8075" y="64565"/>
                      <a:pt x="8182" y="64275"/>
                      <a:pt x="8319" y="63971"/>
                    </a:cubicBezTo>
                    <a:cubicBezTo>
                      <a:pt x="8365" y="63833"/>
                      <a:pt x="8426" y="63681"/>
                      <a:pt x="8487" y="63544"/>
                    </a:cubicBezTo>
                    <a:cubicBezTo>
                      <a:pt x="8548" y="63407"/>
                      <a:pt x="8593" y="63255"/>
                      <a:pt x="8654" y="63117"/>
                    </a:cubicBezTo>
                    <a:cubicBezTo>
                      <a:pt x="8761" y="62813"/>
                      <a:pt x="8883" y="62493"/>
                      <a:pt x="9005" y="62188"/>
                    </a:cubicBezTo>
                    <a:cubicBezTo>
                      <a:pt x="9096" y="61959"/>
                      <a:pt x="9187" y="61731"/>
                      <a:pt x="9279" y="61518"/>
                    </a:cubicBezTo>
                    <a:cubicBezTo>
                      <a:pt x="9416" y="61335"/>
                      <a:pt x="9538" y="61167"/>
                      <a:pt x="9675" y="61000"/>
                    </a:cubicBezTo>
                    <a:cubicBezTo>
                      <a:pt x="9843" y="60786"/>
                      <a:pt x="9995" y="60573"/>
                      <a:pt x="10163" y="60375"/>
                    </a:cubicBezTo>
                    <a:cubicBezTo>
                      <a:pt x="10483" y="59979"/>
                      <a:pt x="10833" y="59598"/>
                      <a:pt x="11199" y="59232"/>
                    </a:cubicBezTo>
                    <a:cubicBezTo>
                      <a:pt x="11290" y="59141"/>
                      <a:pt x="11381" y="59034"/>
                      <a:pt x="11488" y="58943"/>
                    </a:cubicBezTo>
                    <a:cubicBezTo>
                      <a:pt x="11595" y="58851"/>
                      <a:pt x="11686" y="58745"/>
                      <a:pt x="11793" y="58653"/>
                    </a:cubicBezTo>
                    <a:cubicBezTo>
                      <a:pt x="11854" y="58623"/>
                      <a:pt x="11930" y="58592"/>
                      <a:pt x="11991" y="58577"/>
                    </a:cubicBezTo>
                    <a:cubicBezTo>
                      <a:pt x="12082" y="58547"/>
                      <a:pt x="12158" y="58516"/>
                      <a:pt x="12235" y="58486"/>
                    </a:cubicBezTo>
                    <a:cubicBezTo>
                      <a:pt x="12326" y="58440"/>
                      <a:pt x="12417" y="58410"/>
                      <a:pt x="12509" y="58379"/>
                    </a:cubicBezTo>
                    <a:cubicBezTo>
                      <a:pt x="12585" y="58349"/>
                      <a:pt x="12676" y="58333"/>
                      <a:pt x="12753" y="58303"/>
                    </a:cubicBezTo>
                    <a:cubicBezTo>
                      <a:pt x="12753" y="58303"/>
                      <a:pt x="12753" y="58303"/>
                      <a:pt x="12753" y="58318"/>
                    </a:cubicBezTo>
                    <a:cubicBezTo>
                      <a:pt x="12783" y="58303"/>
                      <a:pt x="12829" y="58288"/>
                      <a:pt x="12875" y="58272"/>
                    </a:cubicBezTo>
                    <a:cubicBezTo>
                      <a:pt x="13042" y="58242"/>
                      <a:pt x="13210" y="58196"/>
                      <a:pt x="13377" y="58166"/>
                    </a:cubicBezTo>
                    <a:cubicBezTo>
                      <a:pt x="13560" y="58135"/>
                      <a:pt x="13743" y="58105"/>
                      <a:pt x="13911" y="58074"/>
                    </a:cubicBezTo>
                    <a:cubicBezTo>
                      <a:pt x="13956" y="58059"/>
                      <a:pt x="14002" y="58059"/>
                      <a:pt x="14048" y="58044"/>
                    </a:cubicBezTo>
                    <a:cubicBezTo>
                      <a:pt x="14109" y="58029"/>
                      <a:pt x="14154" y="58029"/>
                      <a:pt x="14200" y="58013"/>
                    </a:cubicBezTo>
                    <a:cubicBezTo>
                      <a:pt x="14246" y="57998"/>
                      <a:pt x="14291" y="57983"/>
                      <a:pt x="14337" y="57968"/>
                    </a:cubicBezTo>
                    <a:cubicBezTo>
                      <a:pt x="14383" y="57968"/>
                      <a:pt x="14413" y="57952"/>
                      <a:pt x="14444" y="57937"/>
                    </a:cubicBezTo>
                    <a:cubicBezTo>
                      <a:pt x="14490" y="57922"/>
                      <a:pt x="14535" y="57907"/>
                      <a:pt x="14566" y="57891"/>
                    </a:cubicBezTo>
                    <a:cubicBezTo>
                      <a:pt x="14627" y="57876"/>
                      <a:pt x="14672" y="57861"/>
                      <a:pt x="14718" y="57846"/>
                    </a:cubicBezTo>
                    <a:cubicBezTo>
                      <a:pt x="14749" y="57831"/>
                      <a:pt x="14764" y="57831"/>
                      <a:pt x="14779" y="57815"/>
                    </a:cubicBezTo>
                    <a:cubicBezTo>
                      <a:pt x="14810" y="57800"/>
                      <a:pt x="14825" y="57785"/>
                      <a:pt x="14855" y="57785"/>
                    </a:cubicBezTo>
                    <a:cubicBezTo>
                      <a:pt x="14901" y="57754"/>
                      <a:pt x="14931" y="57739"/>
                      <a:pt x="14962" y="57724"/>
                    </a:cubicBezTo>
                    <a:cubicBezTo>
                      <a:pt x="15008" y="57709"/>
                      <a:pt x="15038" y="57693"/>
                      <a:pt x="15069" y="57663"/>
                    </a:cubicBezTo>
                    <a:cubicBezTo>
                      <a:pt x="15114" y="57648"/>
                      <a:pt x="15160" y="57617"/>
                      <a:pt x="15206" y="57587"/>
                    </a:cubicBezTo>
                    <a:cubicBezTo>
                      <a:pt x="15251" y="57572"/>
                      <a:pt x="15297" y="57541"/>
                      <a:pt x="15343" y="57511"/>
                    </a:cubicBezTo>
                    <a:cubicBezTo>
                      <a:pt x="15373" y="57495"/>
                      <a:pt x="15404" y="57480"/>
                      <a:pt x="15434" y="57465"/>
                    </a:cubicBezTo>
                    <a:cubicBezTo>
                      <a:pt x="15602" y="57358"/>
                      <a:pt x="15754" y="57252"/>
                      <a:pt x="15922" y="57130"/>
                    </a:cubicBezTo>
                    <a:cubicBezTo>
                      <a:pt x="15998" y="57084"/>
                      <a:pt x="16074" y="57038"/>
                      <a:pt x="16135" y="56993"/>
                    </a:cubicBezTo>
                    <a:cubicBezTo>
                      <a:pt x="16181" y="56962"/>
                      <a:pt x="16211" y="56932"/>
                      <a:pt x="16257" y="56901"/>
                    </a:cubicBezTo>
                    <a:cubicBezTo>
                      <a:pt x="16287" y="56886"/>
                      <a:pt x="16318" y="56855"/>
                      <a:pt x="16348" y="56840"/>
                    </a:cubicBezTo>
                    <a:lnTo>
                      <a:pt x="16485" y="56718"/>
                    </a:lnTo>
                    <a:cubicBezTo>
                      <a:pt x="16516" y="56703"/>
                      <a:pt x="16546" y="56673"/>
                      <a:pt x="16577" y="56642"/>
                    </a:cubicBezTo>
                    <a:cubicBezTo>
                      <a:pt x="16607" y="56627"/>
                      <a:pt x="16638" y="56596"/>
                      <a:pt x="16668" y="56566"/>
                    </a:cubicBezTo>
                    <a:lnTo>
                      <a:pt x="16790" y="56444"/>
                    </a:lnTo>
                    <a:cubicBezTo>
                      <a:pt x="16866" y="56383"/>
                      <a:pt x="16927" y="56307"/>
                      <a:pt x="16988" y="56246"/>
                    </a:cubicBezTo>
                    <a:cubicBezTo>
                      <a:pt x="17049" y="56185"/>
                      <a:pt x="17110" y="56109"/>
                      <a:pt x="17171" y="56048"/>
                    </a:cubicBezTo>
                    <a:cubicBezTo>
                      <a:pt x="17232" y="55987"/>
                      <a:pt x="17293" y="55926"/>
                      <a:pt x="17339" y="55850"/>
                    </a:cubicBezTo>
                    <a:cubicBezTo>
                      <a:pt x="17400" y="55789"/>
                      <a:pt x="17461" y="55728"/>
                      <a:pt x="17506" y="55652"/>
                    </a:cubicBezTo>
                    <a:cubicBezTo>
                      <a:pt x="17567" y="55591"/>
                      <a:pt x="17628" y="55515"/>
                      <a:pt x="17689" y="55439"/>
                    </a:cubicBezTo>
                    <a:cubicBezTo>
                      <a:pt x="17750" y="55362"/>
                      <a:pt x="17811" y="55286"/>
                      <a:pt x="17872" y="55210"/>
                    </a:cubicBezTo>
                    <a:cubicBezTo>
                      <a:pt x="17979" y="55058"/>
                      <a:pt x="18100" y="54920"/>
                      <a:pt x="18207" y="54768"/>
                    </a:cubicBezTo>
                    <a:cubicBezTo>
                      <a:pt x="18238" y="54722"/>
                      <a:pt x="18268" y="54677"/>
                      <a:pt x="18299" y="54631"/>
                    </a:cubicBezTo>
                    <a:cubicBezTo>
                      <a:pt x="18405" y="54494"/>
                      <a:pt x="18497" y="54342"/>
                      <a:pt x="18603" y="54204"/>
                    </a:cubicBezTo>
                    <a:cubicBezTo>
                      <a:pt x="18649" y="54128"/>
                      <a:pt x="18710" y="54052"/>
                      <a:pt x="18756" y="53976"/>
                    </a:cubicBezTo>
                    <a:cubicBezTo>
                      <a:pt x="18786" y="53945"/>
                      <a:pt x="18801" y="53900"/>
                      <a:pt x="18832" y="53869"/>
                    </a:cubicBezTo>
                    <a:cubicBezTo>
                      <a:pt x="18847" y="53839"/>
                      <a:pt x="18862" y="53824"/>
                      <a:pt x="18862" y="53793"/>
                    </a:cubicBezTo>
                    <a:cubicBezTo>
                      <a:pt x="18878" y="53778"/>
                      <a:pt x="18908" y="53747"/>
                      <a:pt x="18908" y="53732"/>
                    </a:cubicBezTo>
                    <a:cubicBezTo>
                      <a:pt x="18923" y="53717"/>
                      <a:pt x="18923" y="53702"/>
                      <a:pt x="18923" y="53686"/>
                    </a:cubicBezTo>
                    <a:cubicBezTo>
                      <a:pt x="18923" y="53671"/>
                      <a:pt x="18923" y="53656"/>
                      <a:pt x="18938" y="53641"/>
                    </a:cubicBezTo>
                    <a:cubicBezTo>
                      <a:pt x="18938" y="53625"/>
                      <a:pt x="18938" y="53595"/>
                      <a:pt x="18923" y="53565"/>
                    </a:cubicBezTo>
                    <a:cubicBezTo>
                      <a:pt x="18908" y="53549"/>
                      <a:pt x="18893" y="53534"/>
                      <a:pt x="18862" y="53534"/>
                    </a:cubicBezTo>
                    <a:cubicBezTo>
                      <a:pt x="18847" y="53519"/>
                      <a:pt x="18817" y="53519"/>
                      <a:pt x="18801" y="53519"/>
                    </a:cubicBezTo>
                    <a:cubicBezTo>
                      <a:pt x="18786" y="53519"/>
                      <a:pt x="18771" y="53519"/>
                      <a:pt x="18740" y="53534"/>
                    </a:cubicBezTo>
                    <a:cubicBezTo>
                      <a:pt x="18695" y="53549"/>
                      <a:pt x="18634" y="53549"/>
                      <a:pt x="18588" y="53565"/>
                    </a:cubicBezTo>
                    <a:cubicBezTo>
                      <a:pt x="18527" y="53580"/>
                      <a:pt x="18481" y="53595"/>
                      <a:pt x="18420" y="53595"/>
                    </a:cubicBezTo>
                    <a:cubicBezTo>
                      <a:pt x="18314" y="53625"/>
                      <a:pt x="18192" y="53641"/>
                      <a:pt x="18070" y="53671"/>
                    </a:cubicBezTo>
                    <a:cubicBezTo>
                      <a:pt x="17887" y="53702"/>
                      <a:pt x="17720" y="53732"/>
                      <a:pt x="17537" y="53763"/>
                    </a:cubicBezTo>
                    <a:cubicBezTo>
                      <a:pt x="17354" y="53808"/>
                      <a:pt x="17171" y="53839"/>
                      <a:pt x="16988" y="53884"/>
                    </a:cubicBezTo>
                    <a:cubicBezTo>
                      <a:pt x="16805" y="53915"/>
                      <a:pt x="16623" y="53945"/>
                      <a:pt x="16455" y="53976"/>
                    </a:cubicBezTo>
                    <a:cubicBezTo>
                      <a:pt x="16409" y="53991"/>
                      <a:pt x="16364" y="53991"/>
                      <a:pt x="16333" y="53991"/>
                    </a:cubicBezTo>
                    <a:cubicBezTo>
                      <a:pt x="16287" y="54006"/>
                      <a:pt x="16226" y="54006"/>
                      <a:pt x="16181" y="54022"/>
                    </a:cubicBezTo>
                    <a:cubicBezTo>
                      <a:pt x="16089" y="54037"/>
                      <a:pt x="15998" y="54037"/>
                      <a:pt x="15907" y="54052"/>
                    </a:cubicBezTo>
                    <a:lnTo>
                      <a:pt x="15922" y="54052"/>
                    </a:lnTo>
                    <a:cubicBezTo>
                      <a:pt x="15815" y="54067"/>
                      <a:pt x="15708" y="54083"/>
                      <a:pt x="15617" y="54098"/>
                    </a:cubicBezTo>
                    <a:cubicBezTo>
                      <a:pt x="15541" y="54098"/>
                      <a:pt x="15480" y="54113"/>
                      <a:pt x="15419" y="54113"/>
                    </a:cubicBezTo>
                    <a:cubicBezTo>
                      <a:pt x="15358" y="54128"/>
                      <a:pt x="15297" y="54128"/>
                      <a:pt x="15251" y="54143"/>
                    </a:cubicBezTo>
                    <a:cubicBezTo>
                      <a:pt x="15251" y="54143"/>
                      <a:pt x="15251" y="54143"/>
                      <a:pt x="15267" y="54128"/>
                    </a:cubicBezTo>
                    <a:lnTo>
                      <a:pt x="15267" y="54128"/>
                    </a:lnTo>
                    <a:cubicBezTo>
                      <a:pt x="15251" y="54143"/>
                      <a:pt x="15221" y="54143"/>
                      <a:pt x="15206" y="54143"/>
                    </a:cubicBezTo>
                    <a:cubicBezTo>
                      <a:pt x="15190" y="54143"/>
                      <a:pt x="15175" y="54143"/>
                      <a:pt x="15160" y="54159"/>
                    </a:cubicBezTo>
                    <a:cubicBezTo>
                      <a:pt x="15129" y="54159"/>
                      <a:pt x="15099" y="54174"/>
                      <a:pt x="15069" y="54174"/>
                    </a:cubicBezTo>
                    <a:cubicBezTo>
                      <a:pt x="14992" y="54189"/>
                      <a:pt x="14931" y="54220"/>
                      <a:pt x="14870" y="54235"/>
                    </a:cubicBezTo>
                    <a:cubicBezTo>
                      <a:pt x="14779" y="54265"/>
                      <a:pt x="14703" y="54311"/>
                      <a:pt x="14611" y="54342"/>
                    </a:cubicBezTo>
                    <a:cubicBezTo>
                      <a:pt x="14535" y="54372"/>
                      <a:pt x="14459" y="54418"/>
                      <a:pt x="14383" y="54448"/>
                    </a:cubicBezTo>
                    <a:cubicBezTo>
                      <a:pt x="14231" y="54540"/>
                      <a:pt x="14063" y="54616"/>
                      <a:pt x="13911" y="54707"/>
                    </a:cubicBezTo>
                    <a:cubicBezTo>
                      <a:pt x="13850" y="54753"/>
                      <a:pt x="13773" y="54799"/>
                      <a:pt x="13713" y="54829"/>
                    </a:cubicBezTo>
                    <a:cubicBezTo>
                      <a:pt x="13560" y="54920"/>
                      <a:pt x="13408" y="55027"/>
                      <a:pt x="13255" y="55149"/>
                    </a:cubicBezTo>
                    <a:cubicBezTo>
                      <a:pt x="13118" y="55271"/>
                      <a:pt x="12996" y="55393"/>
                      <a:pt x="12875" y="55530"/>
                    </a:cubicBezTo>
                    <a:cubicBezTo>
                      <a:pt x="12753" y="55652"/>
                      <a:pt x="12646" y="55789"/>
                      <a:pt x="12524" y="55911"/>
                    </a:cubicBezTo>
                    <a:cubicBezTo>
                      <a:pt x="12417" y="56063"/>
                      <a:pt x="12296" y="56200"/>
                      <a:pt x="12189" y="56353"/>
                    </a:cubicBezTo>
                    <a:cubicBezTo>
                      <a:pt x="12143" y="56429"/>
                      <a:pt x="12098" y="56505"/>
                      <a:pt x="12052" y="56596"/>
                    </a:cubicBezTo>
                    <a:cubicBezTo>
                      <a:pt x="11991" y="56673"/>
                      <a:pt x="11960" y="56749"/>
                      <a:pt x="11915" y="56840"/>
                    </a:cubicBezTo>
                    <a:cubicBezTo>
                      <a:pt x="11869" y="56916"/>
                      <a:pt x="11839" y="56993"/>
                      <a:pt x="11808" y="57084"/>
                    </a:cubicBezTo>
                    <a:cubicBezTo>
                      <a:pt x="11762" y="57160"/>
                      <a:pt x="11732" y="57252"/>
                      <a:pt x="11701" y="57328"/>
                    </a:cubicBezTo>
                    <a:cubicBezTo>
                      <a:pt x="11671" y="57419"/>
                      <a:pt x="11656" y="57495"/>
                      <a:pt x="11625" y="57587"/>
                    </a:cubicBezTo>
                    <a:cubicBezTo>
                      <a:pt x="11610" y="57678"/>
                      <a:pt x="11579" y="57754"/>
                      <a:pt x="11564" y="57846"/>
                    </a:cubicBezTo>
                    <a:cubicBezTo>
                      <a:pt x="11549" y="57937"/>
                      <a:pt x="11519" y="58044"/>
                      <a:pt x="11503" y="58135"/>
                    </a:cubicBezTo>
                    <a:cubicBezTo>
                      <a:pt x="11488" y="58211"/>
                      <a:pt x="11473" y="58303"/>
                      <a:pt x="11442" y="58379"/>
                    </a:cubicBezTo>
                    <a:cubicBezTo>
                      <a:pt x="11427" y="58440"/>
                      <a:pt x="11412" y="58501"/>
                      <a:pt x="11397" y="58547"/>
                    </a:cubicBezTo>
                    <a:cubicBezTo>
                      <a:pt x="11397" y="58562"/>
                      <a:pt x="11397" y="58562"/>
                      <a:pt x="11381" y="58562"/>
                    </a:cubicBezTo>
                    <a:cubicBezTo>
                      <a:pt x="11153" y="58775"/>
                      <a:pt x="10924" y="58988"/>
                      <a:pt x="10711" y="59217"/>
                    </a:cubicBezTo>
                    <a:cubicBezTo>
                      <a:pt x="10422" y="59507"/>
                      <a:pt x="10132" y="59811"/>
                      <a:pt x="9873" y="60116"/>
                    </a:cubicBezTo>
                    <a:cubicBezTo>
                      <a:pt x="9827" y="60177"/>
                      <a:pt x="9797" y="60223"/>
                      <a:pt x="9751" y="60268"/>
                    </a:cubicBezTo>
                    <a:cubicBezTo>
                      <a:pt x="9782" y="60146"/>
                      <a:pt x="9827" y="60040"/>
                      <a:pt x="9858" y="59933"/>
                    </a:cubicBezTo>
                    <a:cubicBezTo>
                      <a:pt x="9904" y="59826"/>
                      <a:pt x="9934" y="59735"/>
                      <a:pt x="9980" y="59644"/>
                    </a:cubicBezTo>
                    <a:cubicBezTo>
                      <a:pt x="10041" y="59491"/>
                      <a:pt x="10102" y="59339"/>
                      <a:pt x="10163" y="59202"/>
                    </a:cubicBezTo>
                    <a:cubicBezTo>
                      <a:pt x="10223" y="59049"/>
                      <a:pt x="10269" y="58912"/>
                      <a:pt x="10330" y="58760"/>
                    </a:cubicBezTo>
                    <a:cubicBezTo>
                      <a:pt x="10422" y="58486"/>
                      <a:pt x="10528" y="58227"/>
                      <a:pt x="10604" y="57952"/>
                    </a:cubicBezTo>
                    <a:cubicBezTo>
                      <a:pt x="10696" y="57678"/>
                      <a:pt x="10772" y="57404"/>
                      <a:pt x="10863" y="57145"/>
                    </a:cubicBezTo>
                    <a:cubicBezTo>
                      <a:pt x="10909" y="56993"/>
                      <a:pt x="10955" y="56855"/>
                      <a:pt x="11001" y="56718"/>
                    </a:cubicBezTo>
                    <a:cubicBezTo>
                      <a:pt x="11046" y="56581"/>
                      <a:pt x="11107" y="56429"/>
                      <a:pt x="11153" y="56292"/>
                    </a:cubicBezTo>
                    <a:cubicBezTo>
                      <a:pt x="11244" y="56017"/>
                      <a:pt x="11320" y="55743"/>
                      <a:pt x="11397" y="55469"/>
                    </a:cubicBezTo>
                    <a:cubicBezTo>
                      <a:pt x="11534" y="54875"/>
                      <a:pt x="11640" y="54281"/>
                      <a:pt x="11793" y="53702"/>
                    </a:cubicBezTo>
                    <a:lnTo>
                      <a:pt x="11823" y="53610"/>
                    </a:lnTo>
                    <a:lnTo>
                      <a:pt x="11976" y="53443"/>
                    </a:lnTo>
                    <a:cubicBezTo>
                      <a:pt x="12006" y="53427"/>
                      <a:pt x="12021" y="53397"/>
                      <a:pt x="12052" y="53366"/>
                    </a:cubicBezTo>
                    <a:cubicBezTo>
                      <a:pt x="12143" y="53290"/>
                      <a:pt x="12235" y="53214"/>
                      <a:pt x="12326" y="53138"/>
                    </a:cubicBezTo>
                    <a:cubicBezTo>
                      <a:pt x="12417" y="53046"/>
                      <a:pt x="12509" y="52970"/>
                      <a:pt x="12616" y="52894"/>
                    </a:cubicBezTo>
                    <a:cubicBezTo>
                      <a:pt x="12814" y="52742"/>
                      <a:pt x="12996" y="52574"/>
                      <a:pt x="13179" y="52407"/>
                    </a:cubicBezTo>
                    <a:cubicBezTo>
                      <a:pt x="13225" y="52376"/>
                      <a:pt x="13286" y="52330"/>
                      <a:pt x="13332" y="52285"/>
                    </a:cubicBezTo>
                    <a:cubicBezTo>
                      <a:pt x="13377" y="52254"/>
                      <a:pt x="13423" y="52209"/>
                      <a:pt x="13469" y="52163"/>
                    </a:cubicBezTo>
                    <a:cubicBezTo>
                      <a:pt x="13514" y="52117"/>
                      <a:pt x="13560" y="52071"/>
                      <a:pt x="13606" y="52026"/>
                    </a:cubicBezTo>
                    <a:cubicBezTo>
                      <a:pt x="13652" y="51980"/>
                      <a:pt x="13682" y="51934"/>
                      <a:pt x="13728" y="51889"/>
                    </a:cubicBezTo>
                    <a:cubicBezTo>
                      <a:pt x="13773" y="51843"/>
                      <a:pt x="13804" y="51812"/>
                      <a:pt x="13834" y="51767"/>
                    </a:cubicBezTo>
                    <a:cubicBezTo>
                      <a:pt x="13880" y="51721"/>
                      <a:pt x="13911" y="51690"/>
                      <a:pt x="13941" y="51645"/>
                    </a:cubicBezTo>
                    <a:cubicBezTo>
                      <a:pt x="13987" y="51584"/>
                      <a:pt x="14048" y="51523"/>
                      <a:pt x="14093" y="51462"/>
                    </a:cubicBezTo>
                    <a:cubicBezTo>
                      <a:pt x="14124" y="51416"/>
                      <a:pt x="14154" y="51386"/>
                      <a:pt x="14185" y="51340"/>
                    </a:cubicBezTo>
                    <a:cubicBezTo>
                      <a:pt x="14276" y="51233"/>
                      <a:pt x="14352" y="51127"/>
                      <a:pt x="14444" y="51020"/>
                    </a:cubicBezTo>
                    <a:cubicBezTo>
                      <a:pt x="14444" y="51005"/>
                      <a:pt x="14459" y="50990"/>
                      <a:pt x="14474" y="50974"/>
                    </a:cubicBezTo>
                    <a:cubicBezTo>
                      <a:pt x="14490" y="50929"/>
                      <a:pt x="14520" y="50898"/>
                      <a:pt x="14551" y="50868"/>
                    </a:cubicBezTo>
                    <a:cubicBezTo>
                      <a:pt x="14581" y="50807"/>
                      <a:pt x="14611" y="50761"/>
                      <a:pt x="14642" y="50715"/>
                    </a:cubicBezTo>
                    <a:cubicBezTo>
                      <a:pt x="14672" y="50654"/>
                      <a:pt x="14703" y="50609"/>
                      <a:pt x="14733" y="50548"/>
                    </a:cubicBezTo>
                    <a:cubicBezTo>
                      <a:pt x="14764" y="50502"/>
                      <a:pt x="14794" y="50441"/>
                      <a:pt x="14810" y="50380"/>
                    </a:cubicBezTo>
                    <a:cubicBezTo>
                      <a:pt x="14870" y="50274"/>
                      <a:pt x="14916" y="50152"/>
                      <a:pt x="14962" y="50045"/>
                    </a:cubicBezTo>
                    <a:cubicBezTo>
                      <a:pt x="15053" y="49816"/>
                      <a:pt x="15114" y="49588"/>
                      <a:pt x="15175" y="49344"/>
                    </a:cubicBezTo>
                    <a:cubicBezTo>
                      <a:pt x="15236" y="49116"/>
                      <a:pt x="15312" y="48872"/>
                      <a:pt x="15404" y="48643"/>
                    </a:cubicBezTo>
                    <a:cubicBezTo>
                      <a:pt x="15480" y="48415"/>
                      <a:pt x="15571" y="48186"/>
                      <a:pt x="15663" y="47958"/>
                    </a:cubicBezTo>
                    <a:cubicBezTo>
                      <a:pt x="15708" y="47836"/>
                      <a:pt x="15739" y="47729"/>
                      <a:pt x="15785" y="47607"/>
                    </a:cubicBezTo>
                    <a:cubicBezTo>
                      <a:pt x="15830" y="47501"/>
                      <a:pt x="15861" y="47379"/>
                      <a:pt x="15891" y="47272"/>
                    </a:cubicBezTo>
                    <a:cubicBezTo>
                      <a:pt x="15922" y="47211"/>
                      <a:pt x="15937" y="47150"/>
                      <a:pt x="15952" y="47089"/>
                    </a:cubicBezTo>
                    <a:cubicBezTo>
                      <a:pt x="15967" y="47028"/>
                      <a:pt x="15983" y="46967"/>
                      <a:pt x="15998" y="46891"/>
                    </a:cubicBezTo>
                    <a:cubicBezTo>
                      <a:pt x="16013" y="46845"/>
                      <a:pt x="16028" y="46785"/>
                      <a:pt x="16044" y="46724"/>
                    </a:cubicBezTo>
                    <a:cubicBezTo>
                      <a:pt x="16059" y="46663"/>
                      <a:pt x="16074" y="46602"/>
                      <a:pt x="16089" y="46541"/>
                    </a:cubicBezTo>
                    <a:cubicBezTo>
                      <a:pt x="16105" y="46419"/>
                      <a:pt x="16135" y="46297"/>
                      <a:pt x="16150" y="46175"/>
                    </a:cubicBezTo>
                    <a:cubicBezTo>
                      <a:pt x="16150" y="46129"/>
                      <a:pt x="16150" y="46099"/>
                      <a:pt x="16150" y="46053"/>
                    </a:cubicBezTo>
                    <a:cubicBezTo>
                      <a:pt x="16166" y="46023"/>
                      <a:pt x="16166" y="45992"/>
                      <a:pt x="16166" y="45962"/>
                    </a:cubicBezTo>
                    <a:cubicBezTo>
                      <a:pt x="16150" y="45931"/>
                      <a:pt x="16150" y="45901"/>
                      <a:pt x="16150" y="45886"/>
                    </a:cubicBezTo>
                    <a:cubicBezTo>
                      <a:pt x="16135" y="45855"/>
                      <a:pt x="16105" y="45809"/>
                      <a:pt x="16059" y="45809"/>
                    </a:cubicBezTo>
                    <a:cubicBezTo>
                      <a:pt x="16044" y="45809"/>
                      <a:pt x="16028" y="45825"/>
                      <a:pt x="16013" y="45825"/>
                    </a:cubicBezTo>
                    <a:cubicBezTo>
                      <a:pt x="15998" y="45840"/>
                      <a:pt x="15983" y="45855"/>
                      <a:pt x="15967" y="45886"/>
                    </a:cubicBezTo>
                    <a:lnTo>
                      <a:pt x="15967" y="45870"/>
                    </a:lnTo>
                    <a:cubicBezTo>
                      <a:pt x="15907" y="45931"/>
                      <a:pt x="15846" y="45977"/>
                      <a:pt x="15785" y="46023"/>
                    </a:cubicBezTo>
                    <a:cubicBezTo>
                      <a:pt x="15647" y="46129"/>
                      <a:pt x="15510" y="46221"/>
                      <a:pt x="15388" y="46327"/>
                    </a:cubicBezTo>
                    <a:cubicBezTo>
                      <a:pt x="15312" y="46373"/>
                      <a:pt x="15251" y="46419"/>
                      <a:pt x="15175" y="46465"/>
                    </a:cubicBezTo>
                    <a:cubicBezTo>
                      <a:pt x="15145" y="46495"/>
                      <a:pt x="15114" y="46526"/>
                      <a:pt x="15084" y="46541"/>
                    </a:cubicBezTo>
                    <a:cubicBezTo>
                      <a:pt x="15038" y="46571"/>
                      <a:pt x="15008" y="46586"/>
                      <a:pt x="14962" y="46617"/>
                    </a:cubicBezTo>
                    <a:cubicBezTo>
                      <a:pt x="14901" y="46647"/>
                      <a:pt x="14840" y="46693"/>
                      <a:pt x="14779" y="46724"/>
                    </a:cubicBezTo>
                    <a:cubicBezTo>
                      <a:pt x="14672" y="46785"/>
                      <a:pt x="14566" y="46830"/>
                      <a:pt x="14459" y="46891"/>
                    </a:cubicBezTo>
                    <a:cubicBezTo>
                      <a:pt x="14398" y="46906"/>
                      <a:pt x="14352" y="46937"/>
                      <a:pt x="14291" y="46967"/>
                    </a:cubicBezTo>
                    <a:cubicBezTo>
                      <a:pt x="14246" y="46998"/>
                      <a:pt x="14185" y="47028"/>
                      <a:pt x="14124" y="47059"/>
                    </a:cubicBezTo>
                    <a:lnTo>
                      <a:pt x="14017" y="47120"/>
                    </a:lnTo>
                    <a:cubicBezTo>
                      <a:pt x="14002" y="47135"/>
                      <a:pt x="13987" y="47150"/>
                      <a:pt x="13956" y="47165"/>
                    </a:cubicBezTo>
                    <a:cubicBezTo>
                      <a:pt x="13911" y="47196"/>
                      <a:pt x="13850" y="47226"/>
                      <a:pt x="13804" y="47272"/>
                    </a:cubicBezTo>
                    <a:cubicBezTo>
                      <a:pt x="13697" y="47333"/>
                      <a:pt x="13606" y="47409"/>
                      <a:pt x="13514" y="47485"/>
                    </a:cubicBezTo>
                    <a:cubicBezTo>
                      <a:pt x="13377" y="47577"/>
                      <a:pt x="13240" y="47668"/>
                      <a:pt x="13118" y="47775"/>
                    </a:cubicBezTo>
                    <a:cubicBezTo>
                      <a:pt x="13179" y="47318"/>
                      <a:pt x="13240" y="46845"/>
                      <a:pt x="13286" y="46388"/>
                    </a:cubicBezTo>
                    <a:cubicBezTo>
                      <a:pt x="13316" y="46068"/>
                      <a:pt x="13347" y="45733"/>
                      <a:pt x="13362" y="45413"/>
                    </a:cubicBezTo>
                    <a:cubicBezTo>
                      <a:pt x="13362" y="45322"/>
                      <a:pt x="13362" y="45230"/>
                      <a:pt x="13377" y="45139"/>
                    </a:cubicBezTo>
                    <a:cubicBezTo>
                      <a:pt x="13377" y="45063"/>
                      <a:pt x="13377" y="44971"/>
                      <a:pt x="13377" y="44880"/>
                    </a:cubicBezTo>
                    <a:cubicBezTo>
                      <a:pt x="13362" y="44728"/>
                      <a:pt x="13362" y="44575"/>
                      <a:pt x="13362" y="44423"/>
                    </a:cubicBezTo>
                    <a:cubicBezTo>
                      <a:pt x="13377" y="44179"/>
                      <a:pt x="13377" y="43935"/>
                      <a:pt x="13377" y="43692"/>
                    </a:cubicBezTo>
                    <a:cubicBezTo>
                      <a:pt x="13393" y="43555"/>
                      <a:pt x="13393" y="43433"/>
                      <a:pt x="13393" y="43296"/>
                    </a:cubicBezTo>
                    <a:cubicBezTo>
                      <a:pt x="13393" y="43277"/>
                      <a:pt x="13393" y="43264"/>
                      <a:pt x="13393" y="43250"/>
                    </a:cubicBezTo>
                    <a:cubicBezTo>
                      <a:pt x="13393" y="43235"/>
                      <a:pt x="13393" y="43219"/>
                      <a:pt x="13393" y="43204"/>
                    </a:cubicBezTo>
                    <a:lnTo>
                      <a:pt x="13393" y="43174"/>
                    </a:lnTo>
                    <a:cubicBezTo>
                      <a:pt x="13393" y="43113"/>
                      <a:pt x="13408" y="43052"/>
                      <a:pt x="13408" y="42991"/>
                    </a:cubicBezTo>
                    <a:lnTo>
                      <a:pt x="13408" y="42960"/>
                    </a:lnTo>
                    <a:lnTo>
                      <a:pt x="13408" y="42930"/>
                    </a:lnTo>
                    <a:cubicBezTo>
                      <a:pt x="13408" y="42671"/>
                      <a:pt x="13408" y="42412"/>
                      <a:pt x="13408" y="42153"/>
                    </a:cubicBezTo>
                    <a:cubicBezTo>
                      <a:pt x="13408" y="41985"/>
                      <a:pt x="13408" y="41802"/>
                      <a:pt x="13408" y="41635"/>
                    </a:cubicBezTo>
                    <a:cubicBezTo>
                      <a:pt x="13423" y="41589"/>
                      <a:pt x="13423" y="41528"/>
                      <a:pt x="13423" y="41482"/>
                    </a:cubicBezTo>
                    <a:cubicBezTo>
                      <a:pt x="13423" y="41300"/>
                      <a:pt x="13438" y="41117"/>
                      <a:pt x="13438" y="40934"/>
                    </a:cubicBezTo>
                    <a:cubicBezTo>
                      <a:pt x="13423" y="40751"/>
                      <a:pt x="13408" y="40584"/>
                      <a:pt x="13393" y="40401"/>
                    </a:cubicBezTo>
                    <a:lnTo>
                      <a:pt x="13393" y="40385"/>
                    </a:lnTo>
                    <a:cubicBezTo>
                      <a:pt x="13393" y="40218"/>
                      <a:pt x="13393" y="40065"/>
                      <a:pt x="13393" y="39898"/>
                    </a:cubicBezTo>
                    <a:cubicBezTo>
                      <a:pt x="13393" y="39837"/>
                      <a:pt x="13393" y="39776"/>
                      <a:pt x="13408" y="39715"/>
                    </a:cubicBezTo>
                    <a:cubicBezTo>
                      <a:pt x="13408" y="39669"/>
                      <a:pt x="13408" y="39624"/>
                      <a:pt x="13408" y="39578"/>
                    </a:cubicBezTo>
                    <a:cubicBezTo>
                      <a:pt x="13423" y="39563"/>
                      <a:pt x="13423" y="39532"/>
                      <a:pt x="13438" y="39517"/>
                    </a:cubicBezTo>
                    <a:cubicBezTo>
                      <a:pt x="13454" y="39471"/>
                      <a:pt x="13469" y="39426"/>
                      <a:pt x="13484" y="39380"/>
                    </a:cubicBezTo>
                    <a:lnTo>
                      <a:pt x="13530" y="39380"/>
                    </a:lnTo>
                    <a:lnTo>
                      <a:pt x="13530" y="39395"/>
                    </a:lnTo>
                    <a:cubicBezTo>
                      <a:pt x="13530" y="39487"/>
                      <a:pt x="13530" y="39578"/>
                      <a:pt x="13530" y="39685"/>
                    </a:cubicBezTo>
                    <a:lnTo>
                      <a:pt x="13530" y="39700"/>
                    </a:lnTo>
                    <a:cubicBezTo>
                      <a:pt x="13530" y="39806"/>
                      <a:pt x="13514" y="39913"/>
                      <a:pt x="13514" y="40020"/>
                    </a:cubicBezTo>
                    <a:cubicBezTo>
                      <a:pt x="13499" y="40142"/>
                      <a:pt x="13484" y="40279"/>
                      <a:pt x="13484" y="40401"/>
                    </a:cubicBezTo>
                    <a:cubicBezTo>
                      <a:pt x="13469" y="40629"/>
                      <a:pt x="13469" y="40843"/>
                      <a:pt x="13469" y="41071"/>
                    </a:cubicBezTo>
                    <a:cubicBezTo>
                      <a:pt x="13469" y="41132"/>
                      <a:pt x="13469" y="41193"/>
                      <a:pt x="13469" y="41239"/>
                    </a:cubicBezTo>
                    <a:cubicBezTo>
                      <a:pt x="13484" y="41300"/>
                      <a:pt x="13484" y="41361"/>
                      <a:pt x="13484" y="41421"/>
                    </a:cubicBezTo>
                    <a:cubicBezTo>
                      <a:pt x="13484" y="41498"/>
                      <a:pt x="13484" y="41559"/>
                      <a:pt x="13499" y="41635"/>
                    </a:cubicBezTo>
                    <a:cubicBezTo>
                      <a:pt x="13499" y="41696"/>
                      <a:pt x="13514" y="41757"/>
                      <a:pt x="13514" y="41818"/>
                    </a:cubicBezTo>
                    <a:cubicBezTo>
                      <a:pt x="13530" y="41909"/>
                      <a:pt x="13545" y="42016"/>
                      <a:pt x="13575" y="42122"/>
                    </a:cubicBezTo>
                    <a:cubicBezTo>
                      <a:pt x="13575" y="42183"/>
                      <a:pt x="13591" y="42229"/>
                      <a:pt x="13606" y="42290"/>
                    </a:cubicBezTo>
                    <a:cubicBezTo>
                      <a:pt x="13621" y="42366"/>
                      <a:pt x="13636" y="42427"/>
                      <a:pt x="13652" y="42503"/>
                    </a:cubicBezTo>
                    <a:cubicBezTo>
                      <a:pt x="13667" y="42579"/>
                      <a:pt x="13697" y="42656"/>
                      <a:pt x="13728" y="42732"/>
                    </a:cubicBezTo>
                    <a:cubicBezTo>
                      <a:pt x="13728" y="42747"/>
                      <a:pt x="13728" y="42762"/>
                      <a:pt x="13743" y="42777"/>
                    </a:cubicBezTo>
                    <a:cubicBezTo>
                      <a:pt x="13758" y="42808"/>
                      <a:pt x="13758" y="42838"/>
                      <a:pt x="13773" y="42869"/>
                    </a:cubicBezTo>
                    <a:cubicBezTo>
                      <a:pt x="13789" y="42899"/>
                      <a:pt x="13804" y="42930"/>
                      <a:pt x="13819" y="42960"/>
                    </a:cubicBezTo>
                    <a:cubicBezTo>
                      <a:pt x="13834" y="43006"/>
                      <a:pt x="13850" y="43052"/>
                      <a:pt x="13880" y="43097"/>
                    </a:cubicBezTo>
                    <a:cubicBezTo>
                      <a:pt x="13895" y="43143"/>
                      <a:pt x="13911" y="43174"/>
                      <a:pt x="13926" y="43204"/>
                    </a:cubicBezTo>
                    <a:lnTo>
                      <a:pt x="14048" y="43433"/>
                    </a:lnTo>
                    <a:cubicBezTo>
                      <a:pt x="14048" y="43417"/>
                      <a:pt x="14048" y="43417"/>
                      <a:pt x="14048" y="43417"/>
                    </a:cubicBezTo>
                    <a:cubicBezTo>
                      <a:pt x="14093" y="43509"/>
                      <a:pt x="14154" y="43615"/>
                      <a:pt x="14200" y="43707"/>
                    </a:cubicBezTo>
                    <a:cubicBezTo>
                      <a:pt x="14215" y="43737"/>
                      <a:pt x="14231" y="43768"/>
                      <a:pt x="14246" y="43814"/>
                    </a:cubicBezTo>
                    <a:cubicBezTo>
                      <a:pt x="14246" y="43859"/>
                      <a:pt x="14261" y="43920"/>
                      <a:pt x="14276" y="43981"/>
                    </a:cubicBezTo>
                    <a:cubicBezTo>
                      <a:pt x="14291" y="44027"/>
                      <a:pt x="14322" y="44057"/>
                      <a:pt x="14352" y="44103"/>
                    </a:cubicBezTo>
                    <a:cubicBezTo>
                      <a:pt x="14383" y="44133"/>
                      <a:pt x="14413" y="44179"/>
                      <a:pt x="14444" y="44210"/>
                    </a:cubicBezTo>
                    <a:cubicBezTo>
                      <a:pt x="14459" y="44225"/>
                      <a:pt x="14474" y="44240"/>
                      <a:pt x="14490" y="44255"/>
                    </a:cubicBezTo>
                    <a:cubicBezTo>
                      <a:pt x="14490" y="44255"/>
                      <a:pt x="14490" y="44271"/>
                      <a:pt x="14505" y="44271"/>
                    </a:cubicBezTo>
                    <a:cubicBezTo>
                      <a:pt x="14596" y="44392"/>
                      <a:pt x="14703" y="44514"/>
                      <a:pt x="14825" y="44606"/>
                    </a:cubicBezTo>
                    <a:cubicBezTo>
                      <a:pt x="14916" y="44682"/>
                      <a:pt x="15023" y="44758"/>
                      <a:pt x="15129" y="44819"/>
                    </a:cubicBezTo>
                    <a:cubicBezTo>
                      <a:pt x="15206" y="44865"/>
                      <a:pt x="15282" y="44911"/>
                      <a:pt x="15358" y="44956"/>
                    </a:cubicBezTo>
                    <a:cubicBezTo>
                      <a:pt x="15388" y="44971"/>
                      <a:pt x="15434" y="45002"/>
                      <a:pt x="15465" y="45017"/>
                    </a:cubicBezTo>
                    <a:cubicBezTo>
                      <a:pt x="15510" y="45032"/>
                      <a:pt x="15541" y="45063"/>
                      <a:pt x="15571" y="45078"/>
                    </a:cubicBezTo>
                    <a:cubicBezTo>
                      <a:pt x="15663" y="45139"/>
                      <a:pt x="15754" y="45200"/>
                      <a:pt x="15830" y="45261"/>
                    </a:cubicBezTo>
                    <a:cubicBezTo>
                      <a:pt x="15937" y="45337"/>
                      <a:pt x="16028" y="45413"/>
                      <a:pt x="16120" y="45474"/>
                    </a:cubicBezTo>
                    <a:cubicBezTo>
                      <a:pt x="16166" y="45489"/>
                      <a:pt x="16196" y="45520"/>
                      <a:pt x="16226" y="45535"/>
                    </a:cubicBezTo>
                    <a:cubicBezTo>
                      <a:pt x="16303" y="45566"/>
                      <a:pt x="16379" y="45596"/>
                      <a:pt x="16455" y="45627"/>
                    </a:cubicBezTo>
                    <a:cubicBezTo>
                      <a:pt x="16470" y="45627"/>
                      <a:pt x="16501" y="45642"/>
                      <a:pt x="16516" y="45642"/>
                    </a:cubicBezTo>
                    <a:cubicBezTo>
                      <a:pt x="16562" y="45649"/>
                      <a:pt x="16607" y="45653"/>
                      <a:pt x="16653" y="45653"/>
                    </a:cubicBezTo>
                    <a:cubicBezTo>
                      <a:pt x="16699" y="45653"/>
                      <a:pt x="16744" y="45649"/>
                      <a:pt x="16790" y="45642"/>
                    </a:cubicBezTo>
                    <a:cubicBezTo>
                      <a:pt x="16882" y="45627"/>
                      <a:pt x="16958" y="45581"/>
                      <a:pt x="17034" y="45550"/>
                    </a:cubicBezTo>
                    <a:cubicBezTo>
                      <a:pt x="17080" y="45520"/>
                      <a:pt x="17125" y="45489"/>
                      <a:pt x="17171" y="45459"/>
                    </a:cubicBezTo>
                    <a:cubicBezTo>
                      <a:pt x="17278" y="45398"/>
                      <a:pt x="17369" y="45352"/>
                      <a:pt x="17461" y="45291"/>
                    </a:cubicBezTo>
                    <a:cubicBezTo>
                      <a:pt x="17567" y="45215"/>
                      <a:pt x="17643" y="45139"/>
                      <a:pt x="17720" y="45063"/>
                    </a:cubicBezTo>
                    <a:cubicBezTo>
                      <a:pt x="17811" y="44987"/>
                      <a:pt x="17872" y="44895"/>
                      <a:pt x="17948" y="44819"/>
                    </a:cubicBezTo>
                    <a:cubicBezTo>
                      <a:pt x="18024" y="44728"/>
                      <a:pt x="18085" y="44636"/>
                      <a:pt x="18161" y="44560"/>
                    </a:cubicBezTo>
                    <a:cubicBezTo>
                      <a:pt x="18207" y="44514"/>
                      <a:pt x="18253" y="44469"/>
                      <a:pt x="18299" y="44423"/>
                    </a:cubicBezTo>
                    <a:cubicBezTo>
                      <a:pt x="18344" y="44377"/>
                      <a:pt x="18405" y="44332"/>
                      <a:pt x="18466" y="44286"/>
                    </a:cubicBezTo>
                    <a:cubicBezTo>
                      <a:pt x="18497" y="44255"/>
                      <a:pt x="18527" y="44240"/>
                      <a:pt x="18573" y="44210"/>
                    </a:cubicBezTo>
                    <a:cubicBezTo>
                      <a:pt x="18603" y="44194"/>
                      <a:pt x="18634" y="44179"/>
                      <a:pt x="18664" y="44164"/>
                    </a:cubicBezTo>
                    <a:cubicBezTo>
                      <a:pt x="18695" y="44149"/>
                      <a:pt x="18725" y="44133"/>
                      <a:pt x="18756" y="44118"/>
                    </a:cubicBezTo>
                    <a:cubicBezTo>
                      <a:pt x="18893" y="44073"/>
                      <a:pt x="19030" y="44027"/>
                      <a:pt x="19167" y="43981"/>
                    </a:cubicBezTo>
                    <a:cubicBezTo>
                      <a:pt x="19319" y="43935"/>
                      <a:pt x="19456" y="43890"/>
                      <a:pt x="19609" y="43859"/>
                    </a:cubicBezTo>
                    <a:cubicBezTo>
                      <a:pt x="19670" y="43844"/>
                      <a:pt x="19746" y="43829"/>
                      <a:pt x="19822" y="43814"/>
                    </a:cubicBezTo>
                    <a:cubicBezTo>
                      <a:pt x="19868" y="43814"/>
                      <a:pt x="19929" y="43814"/>
                      <a:pt x="19974" y="43798"/>
                    </a:cubicBezTo>
                    <a:cubicBezTo>
                      <a:pt x="20035" y="43798"/>
                      <a:pt x="20096" y="43783"/>
                      <a:pt x="20157" y="43768"/>
                    </a:cubicBezTo>
                    <a:cubicBezTo>
                      <a:pt x="20279" y="43753"/>
                      <a:pt x="20386" y="43707"/>
                      <a:pt x="20493" y="43661"/>
                    </a:cubicBezTo>
                    <a:cubicBezTo>
                      <a:pt x="20538" y="43631"/>
                      <a:pt x="20599" y="43615"/>
                      <a:pt x="20645" y="43585"/>
                    </a:cubicBezTo>
                    <a:cubicBezTo>
                      <a:pt x="20691" y="43555"/>
                      <a:pt x="20736" y="43524"/>
                      <a:pt x="20782" y="43478"/>
                    </a:cubicBezTo>
                    <a:cubicBezTo>
                      <a:pt x="20828" y="43448"/>
                      <a:pt x="20873" y="43402"/>
                      <a:pt x="20904" y="43341"/>
                    </a:cubicBezTo>
                    <a:cubicBezTo>
                      <a:pt x="20934" y="43296"/>
                      <a:pt x="20965" y="43250"/>
                      <a:pt x="20995" y="43204"/>
                    </a:cubicBezTo>
                    <a:cubicBezTo>
                      <a:pt x="21041" y="43097"/>
                      <a:pt x="21087" y="42991"/>
                      <a:pt x="21132" y="42884"/>
                    </a:cubicBezTo>
                    <a:cubicBezTo>
                      <a:pt x="21163" y="42777"/>
                      <a:pt x="21193" y="42656"/>
                      <a:pt x="21209" y="42534"/>
                    </a:cubicBezTo>
                    <a:cubicBezTo>
                      <a:pt x="21224" y="42488"/>
                      <a:pt x="21224" y="42427"/>
                      <a:pt x="21239" y="42366"/>
                    </a:cubicBezTo>
                    <a:cubicBezTo>
                      <a:pt x="21239" y="42305"/>
                      <a:pt x="21239" y="42244"/>
                      <a:pt x="21239" y="42183"/>
                    </a:cubicBezTo>
                    <a:cubicBezTo>
                      <a:pt x="21239" y="42122"/>
                      <a:pt x="21239" y="42061"/>
                      <a:pt x="21224" y="42000"/>
                    </a:cubicBezTo>
                    <a:cubicBezTo>
                      <a:pt x="21209" y="41940"/>
                      <a:pt x="21193" y="41879"/>
                      <a:pt x="21178" y="41818"/>
                    </a:cubicBezTo>
                    <a:cubicBezTo>
                      <a:pt x="21163" y="41772"/>
                      <a:pt x="21148" y="41726"/>
                      <a:pt x="21132" y="41680"/>
                    </a:cubicBezTo>
                    <a:cubicBezTo>
                      <a:pt x="21132" y="41680"/>
                      <a:pt x="21132" y="41665"/>
                      <a:pt x="21132" y="41665"/>
                    </a:cubicBezTo>
                    <a:lnTo>
                      <a:pt x="21132" y="41635"/>
                    </a:lnTo>
                    <a:cubicBezTo>
                      <a:pt x="21132" y="41635"/>
                      <a:pt x="21132" y="41620"/>
                      <a:pt x="21132" y="41604"/>
                    </a:cubicBezTo>
                    <a:cubicBezTo>
                      <a:pt x="21132" y="41574"/>
                      <a:pt x="21148" y="41543"/>
                      <a:pt x="21163" y="41498"/>
                    </a:cubicBezTo>
                    <a:cubicBezTo>
                      <a:pt x="21224" y="41300"/>
                      <a:pt x="21300" y="41086"/>
                      <a:pt x="21376" y="40888"/>
                    </a:cubicBezTo>
                    <a:lnTo>
                      <a:pt x="21437" y="40721"/>
                    </a:lnTo>
                    <a:cubicBezTo>
                      <a:pt x="21468" y="40660"/>
                      <a:pt x="21483" y="40599"/>
                      <a:pt x="21498" y="40553"/>
                    </a:cubicBezTo>
                    <a:cubicBezTo>
                      <a:pt x="21529" y="40446"/>
                      <a:pt x="21544" y="40340"/>
                      <a:pt x="21544" y="40248"/>
                    </a:cubicBezTo>
                    <a:cubicBezTo>
                      <a:pt x="21544" y="40218"/>
                      <a:pt x="21544" y="40187"/>
                      <a:pt x="21544" y="40157"/>
                    </a:cubicBezTo>
                    <a:cubicBezTo>
                      <a:pt x="21559" y="40081"/>
                      <a:pt x="21544" y="39989"/>
                      <a:pt x="21513" y="39898"/>
                    </a:cubicBezTo>
                    <a:cubicBezTo>
                      <a:pt x="21483" y="39730"/>
                      <a:pt x="21391" y="39578"/>
                      <a:pt x="21285" y="39441"/>
                    </a:cubicBezTo>
                    <a:cubicBezTo>
                      <a:pt x="21239" y="39380"/>
                      <a:pt x="21193" y="39334"/>
                      <a:pt x="21148" y="39288"/>
                    </a:cubicBezTo>
                    <a:cubicBezTo>
                      <a:pt x="21102" y="39243"/>
                      <a:pt x="21041" y="39212"/>
                      <a:pt x="20980" y="39182"/>
                    </a:cubicBezTo>
                    <a:cubicBezTo>
                      <a:pt x="20904" y="39136"/>
                      <a:pt x="20828" y="39121"/>
                      <a:pt x="20752" y="39106"/>
                    </a:cubicBezTo>
                    <a:cubicBezTo>
                      <a:pt x="20573" y="39083"/>
                      <a:pt x="20403" y="39069"/>
                      <a:pt x="20235" y="39069"/>
                    </a:cubicBezTo>
                    <a:cubicBezTo>
                      <a:pt x="20173" y="39069"/>
                      <a:pt x="20112" y="39071"/>
                      <a:pt x="20051" y="39075"/>
                    </a:cubicBezTo>
                    <a:lnTo>
                      <a:pt x="19822" y="39075"/>
                    </a:lnTo>
                    <a:cubicBezTo>
                      <a:pt x="19715" y="39075"/>
                      <a:pt x="19609" y="39060"/>
                      <a:pt x="19487" y="39045"/>
                    </a:cubicBezTo>
                    <a:cubicBezTo>
                      <a:pt x="19380" y="39029"/>
                      <a:pt x="19274" y="39014"/>
                      <a:pt x="19167" y="39014"/>
                    </a:cubicBezTo>
                    <a:cubicBezTo>
                      <a:pt x="19045" y="38999"/>
                      <a:pt x="18938" y="38999"/>
                      <a:pt x="18817" y="38984"/>
                    </a:cubicBezTo>
                    <a:cubicBezTo>
                      <a:pt x="18695" y="38969"/>
                      <a:pt x="18588" y="38953"/>
                      <a:pt x="18466" y="38938"/>
                    </a:cubicBezTo>
                    <a:lnTo>
                      <a:pt x="18451" y="38938"/>
                    </a:lnTo>
                    <a:cubicBezTo>
                      <a:pt x="18344" y="38923"/>
                      <a:pt x="18238" y="38892"/>
                      <a:pt x="18131" y="38862"/>
                    </a:cubicBezTo>
                    <a:lnTo>
                      <a:pt x="17781" y="38770"/>
                    </a:lnTo>
                    <a:cubicBezTo>
                      <a:pt x="17674" y="38740"/>
                      <a:pt x="17552" y="38725"/>
                      <a:pt x="17445" y="38694"/>
                    </a:cubicBezTo>
                    <a:cubicBezTo>
                      <a:pt x="17339" y="38664"/>
                      <a:pt x="17232" y="38633"/>
                      <a:pt x="17125" y="38603"/>
                    </a:cubicBezTo>
                    <a:cubicBezTo>
                      <a:pt x="17095" y="38603"/>
                      <a:pt x="17049" y="38588"/>
                      <a:pt x="17019" y="38572"/>
                    </a:cubicBezTo>
                    <a:cubicBezTo>
                      <a:pt x="16943" y="38557"/>
                      <a:pt x="16866" y="38527"/>
                      <a:pt x="16790" y="38496"/>
                    </a:cubicBezTo>
                    <a:cubicBezTo>
                      <a:pt x="16729" y="38466"/>
                      <a:pt x="16653" y="38435"/>
                      <a:pt x="16592" y="38405"/>
                    </a:cubicBezTo>
                    <a:cubicBezTo>
                      <a:pt x="16516" y="38374"/>
                      <a:pt x="16440" y="38344"/>
                      <a:pt x="16364" y="38298"/>
                    </a:cubicBezTo>
                    <a:cubicBezTo>
                      <a:pt x="16287" y="38252"/>
                      <a:pt x="16211" y="38207"/>
                      <a:pt x="16135" y="38161"/>
                    </a:cubicBezTo>
                    <a:cubicBezTo>
                      <a:pt x="15983" y="38085"/>
                      <a:pt x="15846" y="37993"/>
                      <a:pt x="15708" y="37902"/>
                    </a:cubicBezTo>
                    <a:lnTo>
                      <a:pt x="15587" y="37826"/>
                    </a:lnTo>
                    <a:cubicBezTo>
                      <a:pt x="15571" y="37826"/>
                      <a:pt x="15556" y="37811"/>
                      <a:pt x="15541" y="37795"/>
                    </a:cubicBezTo>
                    <a:cubicBezTo>
                      <a:pt x="15526" y="37780"/>
                      <a:pt x="15510" y="37780"/>
                      <a:pt x="15510" y="37780"/>
                    </a:cubicBezTo>
                    <a:cubicBezTo>
                      <a:pt x="15510" y="37765"/>
                      <a:pt x="15526" y="37734"/>
                      <a:pt x="15526" y="37719"/>
                    </a:cubicBezTo>
                    <a:cubicBezTo>
                      <a:pt x="15587" y="37719"/>
                      <a:pt x="15647" y="37719"/>
                      <a:pt x="15724" y="37704"/>
                    </a:cubicBezTo>
                    <a:lnTo>
                      <a:pt x="15907" y="37704"/>
                    </a:lnTo>
                    <a:cubicBezTo>
                      <a:pt x="15998" y="37704"/>
                      <a:pt x="16074" y="37719"/>
                      <a:pt x="16166" y="37734"/>
                    </a:cubicBezTo>
                    <a:cubicBezTo>
                      <a:pt x="16242" y="37734"/>
                      <a:pt x="16303" y="37750"/>
                      <a:pt x="16379" y="37765"/>
                    </a:cubicBezTo>
                    <a:cubicBezTo>
                      <a:pt x="16470" y="37765"/>
                      <a:pt x="16562" y="37780"/>
                      <a:pt x="16653" y="37795"/>
                    </a:cubicBezTo>
                    <a:cubicBezTo>
                      <a:pt x="16714" y="37811"/>
                      <a:pt x="16775" y="37826"/>
                      <a:pt x="16836" y="37841"/>
                    </a:cubicBezTo>
                    <a:cubicBezTo>
                      <a:pt x="16897" y="37841"/>
                      <a:pt x="16958" y="37856"/>
                      <a:pt x="17019" y="37872"/>
                    </a:cubicBezTo>
                    <a:cubicBezTo>
                      <a:pt x="17125" y="37902"/>
                      <a:pt x="17232" y="37932"/>
                      <a:pt x="17339" y="37963"/>
                    </a:cubicBezTo>
                    <a:cubicBezTo>
                      <a:pt x="17567" y="38024"/>
                      <a:pt x="17796" y="38085"/>
                      <a:pt x="18024" y="38161"/>
                    </a:cubicBezTo>
                    <a:cubicBezTo>
                      <a:pt x="18268" y="38222"/>
                      <a:pt x="18497" y="38283"/>
                      <a:pt x="18740" y="38329"/>
                    </a:cubicBezTo>
                    <a:cubicBezTo>
                      <a:pt x="18801" y="38329"/>
                      <a:pt x="18862" y="38344"/>
                      <a:pt x="18923" y="38344"/>
                    </a:cubicBezTo>
                    <a:cubicBezTo>
                      <a:pt x="18954" y="38344"/>
                      <a:pt x="18991" y="38351"/>
                      <a:pt x="19026" y="38351"/>
                    </a:cubicBezTo>
                    <a:cubicBezTo>
                      <a:pt x="19043" y="38351"/>
                      <a:pt x="19060" y="38349"/>
                      <a:pt x="19076" y="38344"/>
                    </a:cubicBezTo>
                    <a:cubicBezTo>
                      <a:pt x="19121" y="38344"/>
                      <a:pt x="19167" y="38344"/>
                      <a:pt x="19213" y="38329"/>
                    </a:cubicBezTo>
                    <a:cubicBezTo>
                      <a:pt x="19319" y="38313"/>
                      <a:pt x="19441" y="38298"/>
                      <a:pt x="19548" y="38268"/>
                    </a:cubicBezTo>
                    <a:cubicBezTo>
                      <a:pt x="19624" y="38252"/>
                      <a:pt x="19685" y="38237"/>
                      <a:pt x="19746" y="38207"/>
                    </a:cubicBezTo>
                    <a:cubicBezTo>
                      <a:pt x="19807" y="38191"/>
                      <a:pt x="19883" y="38161"/>
                      <a:pt x="19944" y="38146"/>
                    </a:cubicBezTo>
                    <a:cubicBezTo>
                      <a:pt x="20066" y="38100"/>
                      <a:pt x="20188" y="38039"/>
                      <a:pt x="20310" y="37993"/>
                    </a:cubicBezTo>
                    <a:cubicBezTo>
                      <a:pt x="20538" y="37917"/>
                      <a:pt x="20752" y="37826"/>
                      <a:pt x="20965" y="37719"/>
                    </a:cubicBezTo>
                    <a:cubicBezTo>
                      <a:pt x="21087" y="37673"/>
                      <a:pt x="21193" y="37613"/>
                      <a:pt x="21315" y="37536"/>
                    </a:cubicBezTo>
                    <a:cubicBezTo>
                      <a:pt x="21422" y="37475"/>
                      <a:pt x="21513" y="37414"/>
                      <a:pt x="21620" y="37338"/>
                    </a:cubicBezTo>
                    <a:cubicBezTo>
                      <a:pt x="21681" y="37293"/>
                      <a:pt x="21742" y="37232"/>
                      <a:pt x="21818" y="37186"/>
                    </a:cubicBezTo>
                    <a:cubicBezTo>
                      <a:pt x="21879" y="37125"/>
                      <a:pt x="21955" y="37079"/>
                      <a:pt x="22001" y="37003"/>
                    </a:cubicBezTo>
                    <a:cubicBezTo>
                      <a:pt x="22031" y="36973"/>
                      <a:pt x="22062" y="36942"/>
                      <a:pt x="22077" y="36912"/>
                    </a:cubicBezTo>
                    <a:cubicBezTo>
                      <a:pt x="22108" y="36881"/>
                      <a:pt x="22123" y="36851"/>
                      <a:pt x="22138" y="36820"/>
                    </a:cubicBezTo>
                    <a:cubicBezTo>
                      <a:pt x="22153" y="36775"/>
                      <a:pt x="22168" y="36729"/>
                      <a:pt x="22184" y="36683"/>
                    </a:cubicBezTo>
                    <a:cubicBezTo>
                      <a:pt x="22214" y="36607"/>
                      <a:pt x="22229" y="36531"/>
                      <a:pt x="22260" y="36455"/>
                    </a:cubicBezTo>
                    <a:cubicBezTo>
                      <a:pt x="22260" y="36439"/>
                      <a:pt x="22275" y="36424"/>
                      <a:pt x="22290" y="36409"/>
                    </a:cubicBezTo>
                    <a:cubicBezTo>
                      <a:pt x="22290" y="36394"/>
                      <a:pt x="22306" y="36378"/>
                      <a:pt x="22321" y="36363"/>
                    </a:cubicBezTo>
                    <a:cubicBezTo>
                      <a:pt x="22336" y="36348"/>
                      <a:pt x="22351" y="36333"/>
                      <a:pt x="22367" y="36317"/>
                    </a:cubicBezTo>
                    <a:cubicBezTo>
                      <a:pt x="22382" y="36302"/>
                      <a:pt x="22397" y="36287"/>
                      <a:pt x="22427" y="36272"/>
                    </a:cubicBezTo>
                    <a:cubicBezTo>
                      <a:pt x="22473" y="36226"/>
                      <a:pt x="22519" y="36196"/>
                      <a:pt x="22565" y="36180"/>
                    </a:cubicBezTo>
                    <a:cubicBezTo>
                      <a:pt x="22671" y="36119"/>
                      <a:pt x="22778" y="36074"/>
                      <a:pt x="22869" y="36013"/>
                    </a:cubicBezTo>
                    <a:cubicBezTo>
                      <a:pt x="22900" y="35998"/>
                      <a:pt x="22930" y="35982"/>
                      <a:pt x="22961" y="35967"/>
                    </a:cubicBezTo>
                    <a:cubicBezTo>
                      <a:pt x="22991" y="35952"/>
                      <a:pt x="23037" y="35937"/>
                      <a:pt x="23052" y="35906"/>
                    </a:cubicBezTo>
                    <a:cubicBezTo>
                      <a:pt x="23098" y="35876"/>
                      <a:pt x="23128" y="35845"/>
                      <a:pt x="23159" y="35815"/>
                    </a:cubicBezTo>
                    <a:cubicBezTo>
                      <a:pt x="23220" y="35754"/>
                      <a:pt x="23265" y="35693"/>
                      <a:pt x="23296" y="35617"/>
                    </a:cubicBezTo>
                    <a:cubicBezTo>
                      <a:pt x="23342" y="35540"/>
                      <a:pt x="23387" y="35464"/>
                      <a:pt x="23418" y="35388"/>
                    </a:cubicBezTo>
                    <a:cubicBezTo>
                      <a:pt x="23448" y="35312"/>
                      <a:pt x="23479" y="35236"/>
                      <a:pt x="23509" y="35160"/>
                    </a:cubicBezTo>
                    <a:cubicBezTo>
                      <a:pt x="23555" y="35068"/>
                      <a:pt x="23570" y="34977"/>
                      <a:pt x="23601" y="34885"/>
                    </a:cubicBezTo>
                    <a:cubicBezTo>
                      <a:pt x="23646" y="34718"/>
                      <a:pt x="23692" y="34550"/>
                      <a:pt x="23707" y="34382"/>
                    </a:cubicBezTo>
                    <a:cubicBezTo>
                      <a:pt x="23753" y="34184"/>
                      <a:pt x="23723" y="34017"/>
                      <a:pt x="23677" y="33849"/>
                    </a:cubicBezTo>
                    <a:cubicBezTo>
                      <a:pt x="23631" y="33697"/>
                      <a:pt x="23555" y="33545"/>
                      <a:pt x="23464" y="33423"/>
                    </a:cubicBezTo>
                    <a:cubicBezTo>
                      <a:pt x="23403" y="33346"/>
                      <a:pt x="23342" y="33270"/>
                      <a:pt x="23265" y="33194"/>
                    </a:cubicBezTo>
                    <a:cubicBezTo>
                      <a:pt x="23189" y="33133"/>
                      <a:pt x="23113" y="33072"/>
                      <a:pt x="23022" y="33027"/>
                    </a:cubicBezTo>
                    <a:cubicBezTo>
                      <a:pt x="22976" y="32981"/>
                      <a:pt x="22915" y="32950"/>
                      <a:pt x="22854" y="32920"/>
                    </a:cubicBezTo>
                    <a:cubicBezTo>
                      <a:pt x="22824" y="32905"/>
                      <a:pt x="22793" y="32889"/>
                      <a:pt x="22747" y="32874"/>
                    </a:cubicBezTo>
                    <a:cubicBezTo>
                      <a:pt x="22717" y="32859"/>
                      <a:pt x="22671" y="32844"/>
                      <a:pt x="22641" y="32828"/>
                    </a:cubicBezTo>
                    <a:cubicBezTo>
                      <a:pt x="22610" y="32813"/>
                      <a:pt x="22565" y="32798"/>
                      <a:pt x="22534" y="32783"/>
                    </a:cubicBezTo>
                    <a:cubicBezTo>
                      <a:pt x="22504" y="32783"/>
                      <a:pt x="22473" y="32767"/>
                      <a:pt x="22427" y="32752"/>
                    </a:cubicBezTo>
                    <a:cubicBezTo>
                      <a:pt x="22397" y="32752"/>
                      <a:pt x="22351" y="32737"/>
                      <a:pt x="22306" y="32722"/>
                    </a:cubicBezTo>
                    <a:lnTo>
                      <a:pt x="22321" y="32722"/>
                    </a:lnTo>
                    <a:cubicBezTo>
                      <a:pt x="22275" y="32707"/>
                      <a:pt x="22245" y="32707"/>
                      <a:pt x="22214" y="32691"/>
                    </a:cubicBezTo>
                    <a:cubicBezTo>
                      <a:pt x="22153" y="32676"/>
                      <a:pt x="22092" y="32646"/>
                      <a:pt x="22047" y="32630"/>
                    </a:cubicBezTo>
                    <a:cubicBezTo>
                      <a:pt x="21986" y="32600"/>
                      <a:pt x="21940" y="32569"/>
                      <a:pt x="21879" y="32539"/>
                    </a:cubicBezTo>
                    <a:cubicBezTo>
                      <a:pt x="21833" y="32508"/>
                      <a:pt x="21788" y="32478"/>
                      <a:pt x="21727" y="32432"/>
                    </a:cubicBezTo>
                    <a:cubicBezTo>
                      <a:pt x="21681" y="32387"/>
                      <a:pt x="21635" y="32356"/>
                      <a:pt x="21590" y="32310"/>
                    </a:cubicBezTo>
                    <a:cubicBezTo>
                      <a:pt x="21574" y="32280"/>
                      <a:pt x="21559" y="32265"/>
                      <a:pt x="21544" y="32249"/>
                    </a:cubicBezTo>
                    <a:cubicBezTo>
                      <a:pt x="21544" y="32219"/>
                      <a:pt x="21513" y="32204"/>
                      <a:pt x="21498" y="32189"/>
                    </a:cubicBezTo>
                    <a:cubicBezTo>
                      <a:pt x="21498" y="32173"/>
                      <a:pt x="21483" y="32158"/>
                      <a:pt x="21468" y="32158"/>
                    </a:cubicBezTo>
                    <a:cubicBezTo>
                      <a:pt x="21468" y="32158"/>
                      <a:pt x="21468" y="32143"/>
                      <a:pt x="21468" y="32143"/>
                    </a:cubicBezTo>
                    <a:cubicBezTo>
                      <a:pt x="21437" y="32097"/>
                      <a:pt x="21407" y="32051"/>
                      <a:pt x="21376" y="32006"/>
                    </a:cubicBezTo>
                    <a:cubicBezTo>
                      <a:pt x="21254" y="31777"/>
                      <a:pt x="21163" y="31533"/>
                      <a:pt x="21056" y="31290"/>
                    </a:cubicBezTo>
                    <a:cubicBezTo>
                      <a:pt x="20904" y="30954"/>
                      <a:pt x="20721" y="30619"/>
                      <a:pt x="20401" y="30406"/>
                    </a:cubicBezTo>
                    <a:cubicBezTo>
                      <a:pt x="20264" y="30315"/>
                      <a:pt x="20112" y="30254"/>
                      <a:pt x="19959" y="30208"/>
                    </a:cubicBezTo>
                    <a:cubicBezTo>
                      <a:pt x="19868" y="30193"/>
                      <a:pt x="19792" y="30177"/>
                      <a:pt x="19700" y="30162"/>
                    </a:cubicBezTo>
                    <a:cubicBezTo>
                      <a:pt x="19624" y="30147"/>
                      <a:pt x="19533" y="30132"/>
                      <a:pt x="19456" y="30132"/>
                    </a:cubicBezTo>
                    <a:cubicBezTo>
                      <a:pt x="19430" y="30129"/>
                      <a:pt x="19404" y="30128"/>
                      <a:pt x="19378" y="30128"/>
                    </a:cubicBezTo>
                    <a:cubicBezTo>
                      <a:pt x="19252" y="30128"/>
                      <a:pt x="19126" y="30157"/>
                      <a:pt x="18999" y="30208"/>
                    </a:cubicBezTo>
                    <a:cubicBezTo>
                      <a:pt x="18878" y="30254"/>
                      <a:pt x="18756" y="30315"/>
                      <a:pt x="18649" y="30406"/>
                    </a:cubicBezTo>
                    <a:cubicBezTo>
                      <a:pt x="18603" y="30436"/>
                      <a:pt x="18542" y="30482"/>
                      <a:pt x="18497" y="30513"/>
                    </a:cubicBezTo>
                    <a:cubicBezTo>
                      <a:pt x="18451" y="30558"/>
                      <a:pt x="18405" y="30589"/>
                      <a:pt x="18359" y="30634"/>
                    </a:cubicBezTo>
                    <a:cubicBezTo>
                      <a:pt x="18268" y="30711"/>
                      <a:pt x="18192" y="30802"/>
                      <a:pt x="18100" y="30878"/>
                    </a:cubicBezTo>
                    <a:cubicBezTo>
                      <a:pt x="18070" y="30909"/>
                      <a:pt x="18040" y="30954"/>
                      <a:pt x="18009" y="30985"/>
                    </a:cubicBezTo>
                    <a:cubicBezTo>
                      <a:pt x="17918" y="31061"/>
                      <a:pt x="17826" y="31122"/>
                      <a:pt x="17735" y="31198"/>
                    </a:cubicBezTo>
                    <a:cubicBezTo>
                      <a:pt x="17613" y="31305"/>
                      <a:pt x="17491" y="31396"/>
                      <a:pt x="17384" y="31503"/>
                    </a:cubicBezTo>
                    <a:cubicBezTo>
                      <a:pt x="17171" y="31701"/>
                      <a:pt x="17019" y="31960"/>
                      <a:pt x="16912" y="32219"/>
                    </a:cubicBezTo>
                    <a:cubicBezTo>
                      <a:pt x="16866" y="32326"/>
                      <a:pt x="16821" y="32432"/>
                      <a:pt x="16775" y="32554"/>
                    </a:cubicBezTo>
                    <a:cubicBezTo>
                      <a:pt x="16729" y="32676"/>
                      <a:pt x="16699" y="32798"/>
                      <a:pt x="16653" y="32920"/>
                    </a:cubicBezTo>
                    <a:lnTo>
                      <a:pt x="16607" y="33057"/>
                    </a:lnTo>
                    <a:lnTo>
                      <a:pt x="16577" y="33133"/>
                    </a:lnTo>
                    <a:cubicBezTo>
                      <a:pt x="16546" y="33194"/>
                      <a:pt x="16531" y="33255"/>
                      <a:pt x="16501" y="33316"/>
                    </a:cubicBezTo>
                    <a:cubicBezTo>
                      <a:pt x="16455" y="33423"/>
                      <a:pt x="16409" y="33514"/>
                      <a:pt x="16348" y="33621"/>
                    </a:cubicBezTo>
                    <a:cubicBezTo>
                      <a:pt x="16303" y="33712"/>
                      <a:pt x="16257" y="33788"/>
                      <a:pt x="16196" y="33880"/>
                    </a:cubicBezTo>
                    <a:cubicBezTo>
                      <a:pt x="16105" y="34047"/>
                      <a:pt x="15998" y="34200"/>
                      <a:pt x="15891" y="34367"/>
                    </a:cubicBezTo>
                    <a:cubicBezTo>
                      <a:pt x="15785" y="34550"/>
                      <a:pt x="15678" y="34733"/>
                      <a:pt x="15571" y="34901"/>
                    </a:cubicBezTo>
                    <a:lnTo>
                      <a:pt x="15571" y="34916"/>
                    </a:lnTo>
                    <a:cubicBezTo>
                      <a:pt x="15495" y="35038"/>
                      <a:pt x="15404" y="35160"/>
                      <a:pt x="15312" y="35266"/>
                    </a:cubicBezTo>
                    <a:cubicBezTo>
                      <a:pt x="15297" y="35297"/>
                      <a:pt x="15282" y="35312"/>
                      <a:pt x="15267" y="35327"/>
                    </a:cubicBezTo>
                    <a:cubicBezTo>
                      <a:pt x="15221" y="35281"/>
                      <a:pt x="15175" y="35251"/>
                      <a:pt x="15129" y="35205"/>
                    </a:cubicBezTo>
                    <a:lnTo>
                      <a:pt x="15145" y="35205"/>
                    </a:lnTo>
                    <a:cubicBezTo>
                      <a:pt x="15175" y="35190"/>
                      <a:pt x="15206" y="35175"/>
                      <a:pt x="15236" y="35144"/>
                    </a:cubicBezTo>
                    <a:cubicBezTo>
                      <a:pt x="15251" y="35144"/>
                      <a:pt x="15251" y="35144"/>
                      <a:pt x="15267" y="35129"/>
                    </a:cubicBezTo>
                    <a:cubicBezTo>
                      <a:pt x="15282" y="35114"/>
                      <a:pt x="15297" y="35114"/>
                      <a:pt x="15312" y="35099"/>
                    </a:cubicBezTo>
                    <a:cubicBezTo>
                      <a:pt x="15343" y="35068"/>
                      <a:pt x="15373" y="35053"/>
                      <a:pt x="15404" y="35022"/>
                    </a:cubicBezTo>
                    <a:cubicBezTo>
                      <a:pt x="15419" y="35007"/>
                      <a:pt x="15434" y="34992"/>
                      <a:pt x="15449" y="34961"/>
                    </a:cubicBezTo>
                    <a:cubicBezTo>
                      <a:pt x="15480" y="34946"/>
                      <a:pt x="15495" y="34916"/>
                      <a:pt x="15510" y="34901"/>
                    </a:cubicBezTo>
                    <a:cubicBezTo>
                      <a:pt x="15556" y="34855"/>
                      <a:pt x="15587" y="34809"/>
                      <a:pt x="15632" y="34748"/>
                    </a:cubicBezTo>
                    <a:cubicBezTo>
                      <a:pt x="15678" y="34672"/>
                      <a:pt x="15708" y="34596"/>
                      <a:pt x="15754" y="34520"/>
                    </a:cubicBezTo>
                    <a:cubicBezTo>
                      <a:pt x="15769" y="34489"/>
                      <a:pt x="15785" y="34443"/>
                      <a:pt x="15800" y="34398"/>
                    </a:cubicBezTo>
                    <a:cubicBezTo>
                      <a:pt x="15846" y="34291"/>
                      <a:pt x="15876" y="34200"/>
                      <a:pt x="15922" y="34093"/>
                    </a:cubicBezTo>
                    <a:cubicBezTo>
                      <a:pt x="15998" y="33910"/>
                      <a:pt x="16059" y="33712"/>
                      <a:pt x="16105" y="33514"/>
                    </a:cubicBezTo>
                    <a:cubicBezTo>
                      <a:pt x="16150" y="33316"/>
                      <a:pt x="16196" y="33118"/>
                      <a:pt x="16242" y="32935"/>
                    </a:cubicBezTo>
                    <a:cubicBezTo>
                      <a:pt x="16272" y="32859"/>
                      <a:pt x="16287" y="32798"/>
                      <a:pt x="16303" y="32722"/>
                    </a:cubicBezTo>
                    <a:cubicBezTo>
                      <a:pt x="16318" y="32691"/>
                      <a:pt x="16333" y="32661"/>
                      <a:pt x="16333" y="32630"/>
                    </a:cubicBezTo>
                    <a:cubicBezTo>
                      <a:pt x="16364" y="32508"/>
                      <a:pt x="16409" y="32387"/>
                      <a:pt x="16440" y="32280"/>
                    </a:cubicBezTo>
                    <a:lnTo>
                      <a:pt x="16440" y="32265"/>
                    </a:lnTo>
                    <a:cubicBezTo>
                      <a:pt x="16455" y="32204"/>
                      <a:pt x="16485" y="32158"/>
                      <a:pt x="16501" y="32097"/>
                    </a:cubicBezTo>
                    <a:cubicBezTo>
                      <a:pt x="16516" y="32036"/>
                      <a:pt x="16531" y="31975"/>
                      <a:pt x="16546" y="31930"/>
                    </a:cubicBezTo>
                    <a:cubicBezTo>
                      <a:pt x="16577" y="31853"/>
                      <a:pt x="16592" y="31777"/>
                      <a:pt x="16623" y="31701"/>
                    </a:cubicBezTo>
                    <a:cubicBezTo>
                      <a:pt x="16653" y="31625"/>
                      <a:pt x="16684" y="31549"/>
                      <a:pt x="16699" y="31472"/>
                    </a:cubicBezTo>
                    <a:cubicBezTo>
                      <a:pt x="16714" y="31427"/>
                      <a:pt x="16729" y="31366"/>
                      <a:pt x="16744" y="31320"/>
                    </a:cubicBezTo>
                    <a:cubicBezTo>
                      <a:pt x="16760" y="31274"/>
                      <a:pt x="16775" y="31213"/>
                      <a:pt x="16790" y="31168"/>
                    </a:cubicBezTo>
                    <a:cubicBezTo>
                      <a:pt x="16790" y="31137"/>
                      <a:pt x="16805" y="31092"/>
                      <a:pt x="16805" y="31061"/>
                    </a:cubicBezTo>
                    <a:cubicBezTo>
                      <a:pt x="16836" y="30954"/>
                      <a:pt x="16851" y="30848"/>
                      <a:pt x="16866" y="30741"/>
                    </a:cubicBezTo>
                    <a:cubicBezTo>
                      <a:pt x="16882" y="30680"/>
                      <a:pt x="16882" y="30634"/>
                      <a:pt x="16882" y="30589"/>
                    </a:cubicBezTo>
                    <a:cubicBezTo>
                      <a:pt x="16897" y="30528"/>
                      <a:pt x="16897" y="30467"/>
                      <a:pt x="16897" y="30406"/>
                    </a:cubicBezTo>
                    <a:cubicBezTo>
                      <a:pt x="16897" y="30345"/>
                      <a:pt x="16897" y="30269"/>
                      <a:pt x="16882" y="30193"/>
                    </a:cubicBezTo>
                    <a:cubicBezTo>
                      <a:pt x="16866" y="30116"/>
                      <a:pt x="16866" y="30040"/>
                      <a:pt x="16836" y="29964"/>
                    </a:cubicBezTo>
                    <a:cubicBezTo>
                      <a:pt x="16821" y="29903"/>
                      <a:pt x="16790" y="29842"/>
                      <a:pt x="16760" y="29781"/>
                    </a:cubicBezTo>
                    <a:cubicBezTo>
                      <a:pt x="16729" y="29720"/>
                      <a:pt x="16684" y="29659"/>
                      <a:pt x="16638" y="29598"/>
                    </a:cubicBezTo>
                    <a:cubicBezTo>
                      <a:pt x="16562" y="29477"/>
                      <a:pt x="16470" y="29385"/>
                      <a:pt x="16348" y="29294"/>
                    </a:cubicBezTo>
                    <a:cubicBezTo>
                      <a:pt x="16242" y="29202"/>
                      <a:pt x="16105" y="29141"/>
                      <a:pt x="15967" y="29111"/>
                    </a:cubicBezTo>
                    <a:cubicBezTo>
                      <a:pt x="15892" y="29086"/>
                      <a:pt x="15812" y="29074"/>
                      <a:pt x="15732" y="29074"/>
                    </a:cubicBezTo>
                    <a:cubicBezTo>
                      <a:pt x="15667" y="29074"/>
                      <a:pt x="15602" y="29082"/>
                      <a:pt x="15541" y="29096"/>
                    </a:cubicBezTo>
                    <a:cubicBezTo>
                      <a:pt x="15404" y="29126"/>
                      <a:pt x="15282" y="29187"/>
                      <a:pt x="15160" y="29248"/>
                    </a:cubicBezTo>
                    <a:cubicBezTo>
                      <a:pt x="15114" y="29278"/>
                      <a:pt x="15053" y="29324"/>
                      <a:pt x="15008" y="29355"/>
                    </a:cubicBezTo>
                    <a:cubicBezTo>
                      <a:pt x="14977" y="29370"/>
                      <a:pt x="14947" y="29385"/>
                      <a:pt x="14916" y="29385"/>
                    </a:cubicBezTo>
                    <a:cubicBezTo>
                      <a:pt x="14901" y="29400"/>
                      <a:pt x="14886" y="29416"/>
                      <a:pt x="14855" y="29416"/>
                    </a:cubicBezTo>
                    <a:cubicBezTo>
                      <a:pt x="14825" y="29416"/>
                      <a:pt x="14794" y="29431"/>
                      <a:pt x="14764" y="29431"/>
                    </a:cubicBezTo>
                    <a:lnTo>
                      <a:pt x="14627" y="29431"/>
                    </a:lnTo>
                    <a:cubicBezTo>
                      <a:pt x="14611" y="29431"/>
                      <a:pt x="14581" y="29416"/>
                      <a:pt x="14566" y="29416"/>
                    </a:cubicBezTo>
                    <a:cubicBezTo>
                      <a:pt x="14535" y="29400"/>
                      <a:pt x="14505" y="29385"/>
                      <a:pt x="14474" y="29370"/>
                    </a:cubicBezTo>
                    <a:cubicBezTo>
                      <a:pt x="14368" y="29324"/>
                      <a:pt x="14261" y="29263"/>
                      <a:pt x="14170" y="29218"/>
                    </a:cubicBezTo>
                    <a:cubicBezTo>
                      <a:pt x="14048" y="29141"/>
                      <a:pt x="13926" y="29080"/>
                      <a:pt x="13789" y="29035"/>
                    </a:cubicBezTo>
                    <a:cubicBezTo>
                      <a:pt x="13728" y="29019"/>
                      <a:pt x="13667" y="29004"/>
                      <a:pt x="13591" y="28989"/>
                    </a:cubicBezTo>
                    <a:lnTo>
                      <a:pt x="13377" y="28989"/>
                    </a:lnTo>
                    <a:cubicBezTo>
                      <a:pt x="13240" y="28989"/>
                      <a:pt x="13103" y="29035"/>
                      <a:pt x="12981" y="29080"/>
                    </a:cubicBezTo>
                    <a:cubicBezTo>
                      <a:pt x="12935" y="29111"/>
                      <a:pt x="12890" y="29126"/>
                      <a:pt x="12844" y="29141"/>
                    </a:cubicBezTo>
                    <a:lnTo>
                      <a:pt x="12692" y="29233"/>
                    </a:lnTo>
                    <a:cubicBezTo>
                      <a:pt x="12585" y="29294"/>
                      <a:pt x="12463" y="29370"/>
                      <a:pt x="12341" y="29431"/>
                    </a:cubicBezTo>
                    <a:lnTo>
                      <a:pt x="12326" y="29431"/>
                    </a:lnTo>
                    <a:cubicBezTo>
                      <a:pt x="12158" y="29522"/>
                      <a:pt x="11991" y="29614"/>
                      <a:pt x="11808" y="29705"/>
                    </a:cubicBezTo>
                    <a:cubicBezTo>
                      <a:pt x="11732" y="29736"/>
                      <a:pt x="11656" y="29781"/>
                      <a:pt x="11579" y="29827"/>
                    </a:cubicBezTo>
                    <a:cubicBezTo>
                      <a:pt x="11595" y="29675"/>
                      <a:pt x="11625" y="29522"/>
                      <a:pt x="11640" y="29385"/>
                    </a:cubicBezTo>
                    <a:cubicBezTo>
                      <a:pt x="11671" y="29218"/>
                      <a:pt x="11701" y="29050"/>
                      <a:pt x="11732" y="28898"/>
                    </a:cubicBezTo>
                    <a:cubicBezTo>
                      <a:pt x="11778" y="28715"/>
                      <a:pt x="11823" y="28547"/>
                      <a:pt x="11869" y="28364"/>
                    </a:cubicBezTo>
                    <a:lnTo>
                      <a:pt x="11884" y="28364"/>
                    </a:lnTo>
                    <a:cubicBezTo>
                      <a:pt x="11884" y="28349"/>
                      <a:pt x="11884" y="28349"/>
                      <a:pt x="11884" y="28334"/>
                    </a:cubicBezTo>
                    <a:cubicBezTo>
                      <a:pt x="11945" y="28242"/>
                      <a:pt x="12021" y="28136"/>
                      <a:pt x="12082" y="28044"/>
                    </a:cubicBezTo>
                    <a:cubicBezTo>
                      <a:pt x="12158" y="27938"/>
                      <a:pt x="12250" y="27846"/>
                      <a:pt x="12326" y="27740"/>
                    </a:cubicBezTo>
                    <a:cubicBezTo>
                      <a:pt x="12402" y="27648"/>
                      <a:pt x="12463" y="27542"/>
                      <a:pt x="12539" y="27435"/>
                    </a:cubicBezTo>
                    <a:cubicBezTo>
                      <a:pt x="12600" y="27328"/>
                      <a:pt x="12676" y="27237"/>
                      <a:pt x="12737" y="27130"/>
                    </a:cubicBezTo>
                    <a:cubicBezTo>
                      <a:pt x="12783" y="27054"/>
                      <a:pt x="12829" y="26993"/>
                      <a:pt x="12875" y="26932"/>
                    </a:cubicBezTo>
                    <a:cubicBezTo>
                      <a:pt x="12966" y="26825"/>
                      <a:pt x="13073" y="26719"/>
                      <a:pt x="13164" y="26612"/>
                    </a:cubicBezTo>
                    <a:cubicBezTo>
                      <a:pt x="13210" y="26582"/>
                      <a:pt x="13240" y="26551"/>
                      <a:pt x="13271" y="26521"/>
                    </a:cubicBezTo>
                    <a:cubicBezTo>
                      <a:pt x="13316" y="26490"/>
                      <a:pt x="13347" y="26460"/>
                      <a:pt x="13393" y="26429"/>
                    </a:cubicBezTo>
                    <a:cubicBezTo>
                      <a:pt x="13438" y="26399"/>
                      <a:pt x="13499" y="26353"/>
                      <a:pt x="13545" y="26323"/>
                    </a:cubicBezTo>
                    <a:cubicBezTo>
                      <a:pt x="13606" y="26292"/>
                      <a:pt x="13652" y="26262"/>
                      <a:pt x="13713" y="26231"/>
                    </a:cubicBezTo>
                    <a:cubicBezTo>
                      <a:pt x="13819" y="26170"/>
                      <a:pt x="13926" y="26109"/>
                      <a:pt x="14048" y="26064"/>
                    </a:cubicBezTo>
                    <a:cubicBezTo>
                      <a:pt x="14154" y="26018"/>
                      <a:pt x="14276" y="25972"/>
                      <a:pt x="14383" y="25911"/>
                    </a:cubicBezTo>
                    <a:cubicBezTo>
                      <a:pt x="14444" y="25881"/>
                      <a:pt x="14520" y="25850"/>
                      <a:pt x="14581" y="25820"/>
                    </a:cubicBezTo>
                    <a:cubicBezTo>
                      <a:pt x="14642" y="25789"/>
                      <a:pt x="14703" y="25759"/>
                      <a:pt x="14749" y="25713"/>
                    </a:cubicBezTo>
                    <a:cubicBezTo>
                      <a:pt x="14810" y="25683"/>
                      <a:pt x="14855" y="25652"/>
                      <a:pt x="14901" y="25622"/>
                    </a:cubicBezTo>
                    <a:cubicBezTo>
                      <a:pt x="14947" y="25591"/>
                      <a:pt x="14992" y="25561"/>
                      <a:pt x="15023" y="25530"/>
                    </a:cubicBezTo>
                    <a:cubicBezTo>
                      <a:pt x="15084" y="25469"/>
                      <a:pt x="15145" y="25409"/>
                      <a:pt x="15206" y="25348"/>
                    </a:cubicBezTo>
                    <a:cubicBezTo>
                      <a:pt x="15282" y="25241"/>
                      <a:pt x="15358" y="25134"/>
                      <a:pt x="15419" y="25028"/>
                    </a:cubicBezTo>
                    <a:cubicBezTo>
                      <a:pt x="15495" y="24921"/>
                      <a:pt x="15556" y="24799"/>
                      <a:pt x="15632" y="24692"/>
                    </a:cubicBezTo>
                    <a:cubicBezTo>
                      <a:pt x="15754" y="24464"/>
                      <a:pt x="15861" y="24235"/>
                      <a:pt x="15967" y="24007"/>
                    </a:cubicBezTo>
                    <a:cubicBezTo>
                      <a:pt x="16028" y="23885"/>
                      <a:pt x="16074" y="23778"/>
                      <a:pt x="16120" y="23656"/>
                    </a:cubicBezTo>
                    <a:cubicBezTo>
                      <a:pt x="16166" y="23535"/>
                      <a:pt x="16211" y="23428"/>
                      <a:pt x="16257" y="23306"/>
                    </a:cubicBezTo>
                    <a:cubicBezTo>
                      <a:pt x="16287" y="23169"/>
                      <a:pt x="16333" y="23047"/>
                      <a:pt x="16348" y="22925"/>
                    </a:cubicBezTo>
                    <a:cubicBezTo>
                      <a:pt x="16379" y="22788"/>
                      <a:pt x="16394" y="22666"/>
                      <a:pt x="16409" y="22529"/>
                    </a:cubicBezTo>
                    <a:cubicBezTo>
                      <a:pt x="16425" y="22407"/>
                      <a:pt x="16440" y="22270"/>
                      <a:pt x="16440" y="22133"/>
                    </a:cubicBezTo>
                    <a:cubicBezTo>
                      <a:pt x="16440" y="22011"/>
                      <a:pt x="16440" y="21874"/>
                      <a:pt x="16425" y="21752"/>
                    </a:cubicBezTo>
                    <a:cubicBezTo>
                      <a:pt x="16425" y="21615"/>
                      <a:pt x="16409" y="21478"/>
                      <a:pt x="16394" y="21341"/>
                    </a:cubicBezTo>
                    <a:cubicBezTo>
                      <a:pt x="16379" y="21234"/>
                      <a:pt x="16348" y="21112"/>
                      <a:pt x="16333" y="20990"/>
                    </a:cubicBezTo>
                    <a:cubicBezTo>
                      <a:pt x="16318" y="20868"/>
                      <a:pt x="16287" y="20746"/>
                      <a:pt x="16257" y="20624"/>
                    </a:cubicBezTo>
                    <a:cubicBezTo>
                      <a:pt x="16226" y="20472"/>
                      <a:pt x="16196" y="20335"/>
                      <a:pt x="16166" y="20198"/>
                    </a:cubicBezTo>
                    <a:cubicBezTo>
                      <a:pt x="16105" y="19954"/>
                      <a:pt x="16028" y="19710"/>
                      <a:pt x="15952" y="19467"/>
                    </a:cubicBezTo>
                    <a:cubicBezTo>
                      <a:pt x="15937" y="19421"/>
                      <a:pt x="15937" y="19375"/>
                      <a:pt x="15922" y="19329"/>
                    </a:cubicBezTo>
                    <a:lnTo>
                      <a:pt x="15907" y="19299"/>
                    </a:lnTo>
                    <a:cubicBezTo>
                      <a:pt x="15907" y="19299"/>
                      <a:pt x="15907" y="19284"/>
                      <a:pt x="15907" y="19284"/>
                    </a:cubicBezTo>
                    <a:cubicBezTo>
                      <a:pt x="15907" y="19268"/>
                      <a:pt x="15891" y="19253"/>
                      <a:pt x="15891" y="19223"/>
                    </a:cubicBezTo>
                    <a:cubicBezTo>
                      <a:pt x="15876" y="19162"/>
                      <a:pt x="15861" y="19101"/>
                      <a:pt x="15846" y="19040"/>
                    </a:cubicBezTo>
                    <a:cubicBezTo>
                      <a:pt x="15846" y="18979"/>
                      <a:pt x="15830" y="18933"/>
                      <a:pt x="15830" y="18872"/>
                    </a:cubicBezTo>
                    <a:cubicBezTo>
                      <a:pt x="15815" y="18811"/>
                      <a:pt x="15800" y="18766"/>
                      <a:pt x="15800" y="18705"/>
                    </a:cubicBezTo>
                    <a:cubicBezTo>
                      <a:pt x="15800" y="18644"/>
                      <a:pt x="15785" y="18583"/>
                      <a:pt x="15785" y="18522"/>
                    </a:cubicBezTo>
                    <a:cubicBezTo>
                      <a:pt x="15769" y="18324"/>
                      <a:pt x="15754" y="18126"/>
                      <a:pt x="15739" y="17928"/>
                    </a:cubicBezTo>
                    <a:cubicBezTo>
                      <a:pt x="15739" y="17836"/>
                      <a:pt x="15724" y="17745"/>
                      <a:pt x="15724" y="17653"/>
                    </a:cubicBezTo>
                    <a:cubicBezTo>
                      <a:pt x="15724" y="17608"/>
                      <a:pt x="15724" y="17562"/>
                      <a:pt x="15724" y="17516"/>
                    </a:cubicBezTo>
                    <a:cubicBezTo>
                      <a:pt x="15724" y="17486"/>
                      <a:pt x="15724" y="17455"/>
                      <a:pt x="15708" y="17440"/>
                    </a:cubicBezTo>
                    <a:cubicBezTo>
                      <a:pt x="15708" y="17410"/>
                      <a:pt x="15693" y="17394"/>
                      <a:pt x="15678" y="17379"/>
                    </a:cubicBezTo>
                    <a:lnTo>
                      <a:pt x="15647" y="17379"/>
                    </a:lnTo>
                    <a:cubicBezTo>
                      <a:pt x="15647" y="17364"/>
                      <a:pt x="15632" y="17364"/>
                      <a:pt x="15617" y="17349"/>
                    </a:cubicBezTo>
                    <a:cubicBezTo>
                      <a:pt x="15587" y="17349"/>
                      <a:pt x="15541" y="17349"/>
                      <a:pt x="15510" y="17364"/>
                    </a:cubicBezTo>
                    <a:cubicBezTo>
                      <a:pt x="15388" y="17394"/>
                      <a:pt x="15282" y="17440"/>
                      <a:pt x="15160" y="17501"/>
                    </a:cubicBezTo>
                    <a:cubicBezTo>
                      <a:pt x="15099" y="17516"/>
                      <a:pt x="15053" y="17547"/>
                      <a:pt x="14992" y="17577"/>
                    </a:cubicBezTo>
                    <a:cubicBezTo>
                      <a:pt x="14947" y="17608"/>
                      <a:pt x="14901" y="17653"/>
                      <a:pt x="14855" y="17684"/>
                    </a:cubicBezTo>
                    <a:cubicBezTo>
                      <a:pt x="14749" y="17760"/>
                      <a:pt x="14657" y="17836"/>
                      <a:pt x="14566" y="17912"/>
                    </a:cubicBezTo>
                    <a:cubicBezTo>
                      <a:pt x="14459" y="17989"/>
                      <a:pt x="14368" y="18065"/>
                      <a:pt x="14276" y="18141"/>
                    </a:cubicBezTo>
                    <a:cubicBezTo>
                      <a:pt x="14170" y="18217"/>
                      <a:pt x="14078" y="18309"/>
                      <a:pt x="13972" y="18400"/>
                    </a:cubicBezTo>
                    <a:cubicBezTo>
                      <a:pt x="13773" y="18568"/>
                      <a:pt x="13575" y="18720"/>
                      <a:pt x="13362" y="18888"/>
                    </a:cubicBezTo>
                    <a:cubicBezTo>
                      <a:pt x="13255" y="18979"/>
                      <a:pt x="13134" y="19070"/>
                      <a:pt x="13042" y="19162"/>
                    </a:cubicBezTo>
                    <a:cubicBezTo>
                      <a:pt x="12966" y="19238"/>
                      <a:pt x="12890" y="19329"/>
                      <a:pt x="12829" y="19406"/>
                    </a:cubicBezTo>
                    <a:cubicBezTo>
                      <a:pt x="12798" y="19451"/>
                      <a:pt x="12768" y="19497"/>
                      <a:pt x="12737" y="19543"/>
                    </a:cubicBezTo>
                    <a:cubicBezTo>
                      <a:pt x="12692" y="19604"/>
                      <a:pt x="12661" y="19665"/>
                      <a:pt x="12631" y="19726"/>
                    </a:cubicBezTo>
                    <a:cubicBezTo>
                      <a:pt x="12585" y="19787"/>
                      <a:pt x="12555" y="19847"/>
                      <a:pt x="12524" y="19908"/>
                    </a:cubicBezTo>
                    <a:cubicBezTo>
                      <a:pt x="12494" y="19954"/>
                      <a:pt x="12463" y="20015"/>
                      <a:pt x="12448" y="20061"/>
                    </a:cubicBezTo>
                    <a:cubicBezTo>
                      <a:pt x="12417" y="20122"/>
                      <a:pt x="12402" y="20167"/>
                      <a:pt x="12372" y="20228"/>
                    </a:cubicBezTo>
                    <a:cubicBezTo>
                      <a:pt x="12357" y="20274"/>
                      <a:pt x="12341" y="20320"/>
                      <a:pt x="12326" y="20365"/>
                    </a:cubicBezTo>
                    <a:cubicBezTo>
                      <a:pt x="12296" y="20411"/>
                      <a:pt x="12280" y="20457"/>
                      <a:pt x="12265" y="20503"/>
                    </a:cubicBezTo>
                    <a:cubicBezTo>
                      <a:pt x="12250" y="20594"/>
                      <a:pt x="12219" y="20670"/>
                      <a:pt x="12189" y="20746"/>
                    </a:cubicBezTo>
                    <a:cubicBezTo>
                      <a:pt x="12158" y="20838"/>
                      <a:pt x="12143" y="20914"/>
                      <a:pt x="12113" y="21005"/>
                    </a:cubicBezTo>
                    <a:cubicBezTo>
                      <a:pt x="12098" y="21051"/>
                      <a:pt x="12082" y="21082"/>
                      <a:pt x="12067" y="21127"/>
                    </a:cubicBezTo>
                    <a:lnTo>
                      <a:pt x="12006" y="21264"/>
                    </a:lnTo>
                    <a:cubicBezTo>
                      <a:pt x="11991" y="21295"/>
                      <a:pt x="11976" y="21341"/>
                      <a:pt x="11960" y="21371"/>
                    </a:cubicBezTo>
                    <a:cubicBezTo>
                      <a:pt x="11930" y="21432"/>
                      <a:pt x="11899" y="21493"/>
                      <a:pt x="11869" y="21554"/>
                    </a:cubicBezTo>
                    <a:cubicBezTo>
                      <a:pt x="11823" y="21615"/>
                      <a:pt x="11793" y="21661"/>
                      <a:pt x="11747" y="21721"/>
                    </a:cubicBezTo>
                    <a:cubicBezTo>
                      <a:pt x="11671" y="21828"/>
                      <a:pt x="11579" y="21920"/>
                      <a:pt x="11488" y="22026"/>
                    </a:cubicBezTo>
                    <a:cubicBezTo>
                      <a:pt x="11412" y="22102"/>
                      <a:pt x="11351" y="22179"/>
                      <a:pt x="11305" y="22270"/>
                    </a:cubicBezTo>
                    <a:cubicBezTo>
                      <a:pt x="11275" y="22316"/>
                      <a:pt x="11244" y="22392"/>
                      <a:pt x="11214" y="22453"/>
                    </a:cubicBezTo>
                    <a:cubicBezTo>
                      <a:pt x="11168" y="22559"/>
                      <a:pt x="11122" y="22697"/>
                      <a:pt x="11092" y="22818"/>
                    </a:cubicBezTo>
                    <a:cubicBezTo>
                      <a:pt x="11077" y="22849"/>
                      <a:pt x="11077" y="22879"/>
                      <a:pt x="11061" y="22910"/>
                    </a:cubicBezTo>
                    <a:cubicBezTo>
                      <a:pt x="11061" y="22940"/>
                      <a:pt x="11046" y="22971"/>
                      <a:pt x="11046" y="23001"/>
                    </a:cubicBezTo>
                    <a:cubicBezTo>
                      <a:pt x="11031" y="23062"/>
                      <a:pt x="11031" y="23138"/>
                      <a:pt x="11016" y="23199"/>
                    </a:cubicBezTo>
                    <a:cubicBezTo>
                      <a:pt x="11016" y="23260"/>
                      <a:pt x="11001" y="23321"/>
                      <a:pt x="11001" y="23367"/>
                    </a:cubicBezTo>
                    <a:cubicBezTo>
                      <a:pt x="11001" y="23443"/>
                      <a:pt x="11001" y="23504"/>
                      <a:pt x="11001" y="23580"/>
                    </a:cubicBezTo>
                    <a:cubicBezTo>
                      <a:pt x="11001" y="23611"/>
                      <a:pt x="11001" y="23641"/>
                      <a:pt x="10985" y="23687"/>
                    </a:cubicBezTo>
                    <a:cubicBezTo>
                      <a:pt x="10985" y="23717"/>
                      <a:pt x="11001" y="23748"/>
                      <a:pt x="11001" y="23794"/>
                    </a:cubicBezTo>
                    <a:cubicBezTo>
                      <a:pt x="11001" y="23854"/>
                      <a:pt x="11001" y="23915"/>
                      <a:pt x="11016" y="23992"/>
                    </a:cubicBezTo>
                    <a:cubicBezTo>
                      <a:pt x="11016" y="24007"/>
                      <a:pt x="11016" y="24037"/>
                      <a:pt x="11031" y="24053"/>
                    </a:cubicBezTo>
                    <a:cubicBezTo>
                      <a:pt x="11031" y="24098"/>
                      <a:pt x="11031" y="24129"/>
                      <a:pt x="11046" y="24159"/>
                    </a:cubicBezTo>
                    <a:cubicBezTo>
                      <a:pt x="11061" y="24220"/>
                      <a:pt x="11061" y="24281"/>
                      <a:pt x="11092" y="24342"/>
                    </a:cubicBezTo>
                    <a:cubicBezTo>
                      <a:pt x="11122" y="24464"/>
                      <a:pt x="11153" y="24601"/>
                      <a:pt x="11199" y="24723"/>
                    </a:cubicBezTo>
                    <a:cubicBezTo>
                      <a:pt x="11260" y="24951"/>
                      <a:pt x="11320" y="25165"/>
                      <a:pt x="11381" y="25393"/>
                    </a:cubicBezTo>
                    <a:lnTo>
                      <a:pt x="11412" y="25561"/>
                    </a:lnTo>
                    <a:cubicBezTo>
                      <a:pt x="11412" y="25591"/>
                      <a:pt x="11412" y="25622"/>
                      <a:pt x="11427" y="25637"/>
                    </a:cubicBezTo>
                    <a:cubicBezTo>
                      <a:pt x="11427" y="25668"/>
                      <a:pt x="11427" y="25698"/>
                      <a:pt x="11427" y="25729"/>
                    </a:cubicBezTo>
                    <a:cubicBezTo>
                      <a:pt x="11458" y="25972"/>
                      <a:pt x="11458" y="26231"/>
                      <a:pt x="11473" y="26475"/>
                    </a:cubicBezTo>
                    <a:cubicBezTo>
                      <a:pt x="11473" y="26749"/>
                      <a:pt x="11473" y="27008"/>
                      <a:pt x="11473" y="27283"/>
                    </a:cubicBezTo>
                    <a:cubicBezTo>
                      <a:pt x="11473" y="27511"/>
                      <a:pt x="11473" y="27740"/>
                      <a:pt x="11473" y="27968"/>
                    </a:cubicBezTo>
                    <a:cubicBezTo>
                      <a:pt x="11458" y="28105"/>
                      <a:pt x="11458" y="28227"/>
                      <a:pt x="11458" y="28349"/>
                    </a:cubicBezTo>
                    <a:cubicBezTo>
                      <a:pt x="11442" y="28410"/>
                      <a:pt x="11442" y="28456"/>
                      <a:pt x="11442" y="28517"/>
                    </a:cubicBezTo>
                    <a:cubicBezTo>
                      <a:pt x="11442" y="28547"/>
                      <a:pt x="11442" y="28593"/>
                      <a:pt x="11427" y="28623"/>
                    </a:cubicBezTo>
                    <a:cubicBezTo>
                      <a:pt x="11427" y="28654"/>
                      <a:pt x="11427" y="28669"/>
                      <a:pt x="11427" y="28700"/>
                    </a:cubicBezTo>
                    <a:cubicBezTo>
                      <a:pt x="11427" y="28730"/>
                      <a:pt x="11442" y="28760"/>
                      <a:pt x="11458" y="28791"/>
                    </a:cubicBezTo>
                    <a:cubicBezTo>
                      <a:pt x="11473" y="28821"/>
                      <a:pt x="11503" y="28837"/>
                      <a:pt x="11534" y="28837"/>
                    </a:cubicBezTo>
                    <a:lnTo>
                      <a:pt x="11549" y="28837"/>
                    </a:lnTo>
                    <a:cubicBezTo>
                      <a:pt x="11534" y="28928"/>
                      <a:pt x="11503" y="29004"/>
                      <a:pt x="11488" y="29080"/>
                    </a:cubicBezTo>
                    <a:cubicBezTo>
                      <a:pt x="11458" y="29263"/>
                      <a:pt x="11442" y="29446"/>
                      <a:pt x="11412" y="29629"/>
                    </a:cubicBezTo>
                    <a:cubicBezTo>
                      <a:pt x="11397" y="29736"/>
                      <a:pt x="11381" y="29857"/>
                      <a:pt x="11366" y="29964"/>
                    </a:cubicBezTo>
                    <a:cubicBezTo>
                      <a:pt x="11336" y="29979"/>
                      <a:pt x="11305" y="30010"/>
                      <a:pt x="11275" y="30040"/>
                    </a:cubicBezTo>
                    <a:cubicBezTo>
                      <a:pt x="11214" y="30086"/>
                      <a:pt x="11153" y="30147"/>
                      <a:pt x="11092" y="30208"/>
                    </a:cubicBezTo>
                    <a:cubicBezTo>
                      <a:pt x="10955" y="30330"/>
                      <a:pt x="10909" y="30513"/>
                      <a:pt x="10879" y="30695"/>
                    </a:cubicBezTo>
                    <a:cubicBezTo>
                      <a:pt x="10863" y="30772"/>
                      <a:pt x="10848" y="30863"/>
                      <a:pt x="10848" y="30939"/>
                    </a:cubicBezTo>
                    <a:cubicBezTo>
                      <a:pt x="10833" y="31015"/>
                      <a:pt x="10833" y="31107"/>
                      <a:pt x="10833" y="31183"/>
                    </a:cubicBezTo>
                    <a:lnTo>
                      <a:pt x="10833" y="31198"/>
                    </a:lnTo>
                    <a:lnTo>
                      <a:pt x="10833" y="31213"/>
                    </a:lnTo>
                    <a:cubicBezTo>
                      <a:pt x="10833" y="31244"/>
                      <a:pt x="10833" y="31259"/>
                      <a:pt x="10833" y="31290"/>
                    </a:cubicBezTo>
                    <a:lnTo>
                      <a:pt x="10833" y="31305"/>
                    </a:lnTo>
                    <a:cubicBezTo>
                      <a:pt x="10833" y="31411"/>
                      <a:pt x="10833" y="31503"/>
                      <a:pt x="10833" y="31594"/>
                    </a:cubicBezTo>
                    <a:cubicBezTo>
                      <a:pt x="10833" y="31655"/>
                      <a:pt x="10833" y="31716"/>
                      <a:pt x="10833" y="31762"/>
                    </a:cubicBezTo>
                    <a:cubicBezTo>
                      <a:pt x="10833" y="31823"/>
                      <a:pt x="10833" y="31869"/>
                      <a:pt x="10848" y="31930"/>
                    </a:cubicBezTo>
                    <a:cubicBezTo>
                      <a:pt x="10848" y="32021"/>
                      <a:pt x="10863" y="32128"/>
                      <a:pt x="10894" y="32234"/>
                    </a:cubicBezTo>
                    <a:cubicBezTo>
                      <a:pt x="10894" y="32280"/>
                      <a:pt x="10909" y="32326"/>
                      <a:pt x="10924" y="32371"/>
                    </a:cubicBezTo>
                    <a:cubicBezTo>
                      <a:pt x="10924" y="32387"/>
                      <a:pt x="10924" y="32387"/>
                      <a:pt x="10924" y="32402"/>
                    </a:cubicBezTo>
                    <a:cubicBezTo>
                      <a:pt x="10924" y="32417"/>
                      <a:pt x="10924" y="32417"/>
                      <a:pt x="10924" y="32432"/>
                    </a:cubicBezTo>
                    <a:lnTo>
                      <a:pt x="10924" y="32448"/>
                    </a:lnTo>
                    <a:cubicBezTo>
                      <a:pt x="10924" y="32524"/>
                      <a:pt x="10924" y="32600"/>
                      <a:pt x="10924" y="32676"/>
                    </a:cubicBezTo>
                    <a:cubicBezTo>
                      <a:pt x="10924" y="32737"/>
                      <a:pt x="10940" y="32813"/>
                      <a:pt x="10940" y="32874"/>
                    </a:cubicBezTo>
                    <a:cubicBezTo>
                      <a:pt x="10955" y="32935"/>
                      <a:pt x="10970" y="33011"/>
                      <a:pt x="11001" y="33072"/>
                    </a:cubicBezTo>
                    <a:cubicBezTo>
                      <a:pt x="11001" y="33118"/>
                      <a:pt x="11016" y="33164"/>
                      <a:pt x="11031" y="33209"/>
                    </a:cubicBezTo>
                    <a:cubicBezTo>
                      <a:pt x="11016" y="33468"/>
                      <a:pt x="11001" y="33743"/>
                      <a:pt x="11001" y="34002"/>
                    </a:cubicBezTo>
                    <a:cubicBezTo>
                      <a:pt x="11001" y="34184"/>
                      <a:pt x="10985" y="34367"/>
                      <a:pt x="10985" y="34535"/>
                    </a:cubicBezTo>
                    <a:lnTo>
                      <a:pt x="10985" y="34763"/>
                    </a:lnTo>
                    <a:cubicBezTo>
                      <a:pt x="10940" y="34672"/>
                      <a:pt x="10879" y="34596"/>
                      <a:pt x="10818" y="34520"/>
                    </a:cubicBezTo>
                    <a:cubicBezTo>
                      <a:pt x="10757" y="34428"/>
                      <a:pt x="10696" y="34352"/>
                      <a:pt x="10635" y="34261"/>
                    </a:cubicBezTo>
                    <a:cubicBezTo>
                      <a:pt x="10604" y="34230"/>
                      <a:pt x="10589" y="34215"/>
                      <a:pt x="10559" y="34184"/>
                    </a:cubicBezTo>
                    <a:cubicBezTo>
                      <a:pt x="10543" y="34169"/>
                      <a:pt x="10543" y="34154"/>
                      <a:pt x="10528" y="34123"/>
                    </a:cubicBezTo>
                    <a:cubicBezTo>
                      <a:pt x="10467" y="33986"/>
                      <a:pt x="10406" y="33864"/>
                      <a:pt x="10345" y="33727"/>
                    </a:cubicBezTo>
                    <a:cubicBezTo>
                      <a:pt x="10239" y="33514"/>
                      <a:pt x="10132" y="33316"/>
                      <a:pt x="10025" y="33118"/>
                    </a:cubicBezTo>
                    <a:cubicBezTo>
                      <a:pt x="9995" y="32920"/>
                      <a:pt x="9964" y="32707"/>
                      <a:pt x="9934" y="32508"/>
                    </a:cubicBezTo>
                    <a:cubicBezTo>
                      <a:pt x="9888" y="32219"/>
                      <a:pt x="9843" y="31945"/>
                      <a:pt x="9812" y="31655"/>
                    </a:cubicBezTo>
                    <a:cubicBezTo>
                      <a:pt x="9782" y="31244"/>
                      <a:pt x="9736" y="30833"/>
                      <a:pt x="9721" y="30421"/>
                    </a:cubicBezTo>
                    <a:cubicBezTo>
                      <a:pt x="9705" y="30208"/>
                      <a:pt x="9705" y="29995"/>
                      <a:pt x="9705" y="29766"/>
                    </a:cubicBezTo>
                    <a:cubicBezTo>
                      <a:pt x="9690" y="29553"/>
                      <a:pt x="9705" y="29339"/>
                      <a:pt x="9705" y="29111"/>
                    </a:cubicBezTo>
                    <a:cubicBezTo>
                      <a:pt x="9721" y="28593"/>
                      <a:pt x="9751" y="28075"/>
                      <a:pt x="9782" y="27572"/>
                    </a:cubicBezTo>
                    <a:cubicBezTo>
                      <a:pt x="9812" y="27039"/>
                      <a:pt x="9843" y="26521"/>
                      <a:pt x="9873" y="25988"/>
                    </a:cubicBezTo>
                    <a:cubicBezTo>
                      <a:pt x="9904" y="25637"/>
                      <a:pt x="9964" y="25302"/>
                      <a:pt x="10010" y="24951"/>
                    </a:cubicBezTo>
                    <a:cubicBezTo>
                      <a:pt x="10056" y="24738"/>
                      <a:pt x="10086" y="24540"/>
                      <a:pt x="10132" y="24342"/>
                    </a:cubicBezTo>
                    <a:cubicBezTo>
                      <a:pt x="10178" y="24129"/>
                      <a:pt x="10223" y="23931"/>
                      <a:pt x="10254" y="23717"/>
                    </a:cubicBezTo>
                    <a:cubicBezTo>
                      <a:pt x="10300" y="23489"/>
                      <a:pt x="10345" y="23260"/>
                      <a:pt x="10376" y="23047"/>
                    </a:cubicBezTo>
                    <a:cubicBezTo>
                      <a:pt x="10391" y="23017"/>
                      <a:pt x="10391" y="22986"/>
                      <a:pt x="10391" y="22956"/>
                    </a:cubicBezTo>
                    <a:cubicBezTo>
                      <a:pt x="10391" y="22940"/>
                      <a:pt x="10391" y="22940"/>
                      <a:pt x="10391" y="22940"/>
                    </a:cubicBezTo>
                    <a:cubicBezTo>
                      <a:pt x="10422" y="22773"/>
                      <a:pt x="10452" y="22590"/>
                      <a:pt x="10467" y="22422"/>
                    </a:cubicBezTo>
                    <a:cubicBezTo>
                      <a:pt x="10467" y="22422"/>
                      <a:pt x="10467" y="22407"/>
                      <a:pt x="10483" y="22407"/>
                    </a:cubicBezTo>
                    <a:cubicBezTo>
                      <a:pt x="10650" y="21402"/>
                      <a:pt x="10833" y="20396"/>
                      <a:pt x="11031" y="19406"/>
                    </a:cubicBezTo>
                    <a:cubicBezTo>
                      <a:pt x="11092" y="19147"/>
                      <a:pt x="11138" y="18888"/>
                      <a:pt x="11199" y="18629"/>
                    </a:cubicBezTo>
                    <a:cubicBezTo>
                      <a:pt x="11260" y="18370"/>
                      <a:pt x="11320" y="18095"/>
                      <a:pt x="11366" y="17836"/>
                    </a:cubicBezTo>
                    <a:cubicBezTo>
                      <a:pt x="11397" y="17699"/>
                      <a:pt x="11427" y="17562"/>
                      <a:pt x="11442" y="17440"/>
                    </a:cubicBezTo>
                    <a:cubicBezTo>
                      <a:pt x="11458" y="17379"/>
                      <a:pt x="11458" y="17334"/>
                      <a:pt x="11473" y="17288"/>
                    </a:cubicBezTo>
                    <a:cubicBezTo>
                      <a:pt x="11473" y="17257"/>
                      <a:pt x="11473" y="17227"/>
                      <a:pt x="11473" y="17196"/>
                    </a:cubicBezTo>
                    <a:cubicBezTo>
                      <a:pt x="11488" y="17166"/>
                      <a:pt x="11503" y="17151"/>
                      <a:pt x="11503" y="17120"/>
                    </a:cubicBezTo>
                    <a:cubicBezTo>
                      <a:pt x="11519" y="17090"/>
                      <a:pt x="11534" y="17044"/>
                      <a:pt x="11534" y="17014"/>
                    </a:cubicBezTo>
                    <a:cubicBezTo>
                      <a:pt x="11549" y="16983"/>
                      <a:pt x="11549" y="16937"/>
                      <a:pt x="11564" y="16907"/>
                    </a:cubicBezTo>
                    <a:cubicBezTo>
                      <a:pt x="11579" y="16846"/>
                      <a:pt x="11610" y="16770"/>
                      <a:pt x="11625" y="16709"/>
                    </a:cubicBezTo>
                    <a:cubicBezTo>
                      <a:pt x="11656" y="16602"/>
                      <a:pt x="11686" y="16496"/>
                      <a:pt x="11732" y="16389"/>
                    </a:cubicBezTo>
                    <a:cubicBezTo>
                      <a:pt x="11762" y="16297"/>
                      <a:pt x="11808" y="16191"/>
                      <a:pt x="11854" y="16084"/>
                    </a:cubicBezTo>
                    <a:cubicBezTo>
                      <a:pt x="11945" y="15901"/>
                      <a:pt x="12037" y="15703"/>
                      <a:pt x="12143" y="15520"/>
                    </a:cubicBezTo>
                    <a:cubicBezTo>
                      <a:pt x="12189" y="15429"/>
                      <a:pt x="12250" y="15322"/>
                      <a:pt x="12311" y="15216"/>
                    </a:cubicBezTo>
                    <a:cubicBezTo>
                      <a:pt x="12311" y="15216"/>
                      <a:pt x="12311" y="15231"/>
                      <a:pt x="12311" y="15231"/>
                    </a:cubicBezTo>
                    <a:lnTo>
                      <a:pt x="12341" y="15231"/>
                    </a:lnTo>
                    <a:cubicBezTo>
                      <a:pt x="12357" y="15231"/>
                      <a:pt x="12372" y="15231"/>
                      <a:pt x="12387" y="15216"/>
                    </a:cubicBezTo>
                    <a:cubicBezTo>
                      <a:pt x="12417" y="15155"/>
                      <a:pt x="12448" y="15094"/>
                      <a:pt x="12478" y="15048"/>
                    </a:cubicBezTo>
                    <a:lnTo>
                      <a:pt x="12539" y="14911"/>
                    </a:lnTo>
                    <a:cubicBezTo>
                      <a:pt x="12555" y="14850"/>
                      <a:pt x="12585" y="14804"/>
                      <a:pt x="12600" y="14743"/>
                    </a:cubicBezTo>
                    <a:cubicBezTo>
                      <a:pt x="12631" y="14713"/>
                      <a:pt x="12646" y="14698"/>
                      <a:pt x="12661" y="14667"/>
                    </a:cubicBezTo>
                    <a:lnTo>
                      <a:pt x="12829" y="14408"/>
                    </a:lnTo>
                    <a:cubicBezTo>
                      <a:pt x="12859" y="14393"/>
                      <a:pt x="12875" y="14363"/>
                      <a:pt x="12905" y="14332"/>
                    </a:cubicBezTo>
                    <a:cubicBezTo>
                      <a:pt x="12935" y="14286"/>
                      <a:pt x="12981" y="14241"/>
                      <a:pt x="13027" y="14195"/>
                    </a:cubicBezTo>
                    <a:cubicBezTo>
                      <a:pt x="13073" y="14149"/>
                      <a:pt x="13118" y="14104"/>
                      <a:pt x="13164" y="14058"/>
                    </a:cubicBezTo>
                    <a:cubicBezTo>
                      <a:pt x="13255" y="13966"/>
                      <a:pt x="13347" y="13875"/>
                      <a:pt x="13454" y="13784"/>
                    </a:cubicBezTo>
                    <a:cubicBezTo>
                      <a:pt x="13545" y="13707"/>
                      <a:pt x="13636" y="13631"/>
                      <a:pt x="13713" y="13540"/>
                    </a:cubicBezTo>
                    <a:cubicBezTo>
                      <a:pt x="13911" y="13372"/>
                      <a:pt x="14078" y="13189"/>
                      <a:pt x="14261" y="13007"/>
                    </a:cubicBezTo>
                    <a:cubicBezTo>
                      <a:pt x="14352" y="12915"/>
                      <a:pt x="14444" y="12839"/>
                      <a:pt x="14535" y="12748"/>
                    </a:cubicBezTo>
                    <a:cubicBezTo>
                      <a:pt x="14611" y="12671"/>
                      <a:pt x="14688" y="12595"/>
                      <a:pt x="14779" y="12519"/>
                    </a:cubicBezTo>
                    <a:cubicBezTo>
                      <a:pt x="14810" y="12519"/>
                      <a:pt x="14855" y="12504"/>
                      <a:pt x="14886" y="12489"/>
                    </a:cubicBezTo>
                    <a:cubicBezTo>
                      <a:pt x="14931" y="12473"/>
                      <a:pt x="14962" y="12458"/>
                      <a:pt x="15008" y="12443"/>
                    </a:cubicBezTo>
                    <a:cubicBezTo>
                      <a:pt x="15038" y="12428"/>
                      <a:pt x="15069" y="12412"/>
                      <a:pt x="15099" y="12397"/>
                    </a:cubicBezTo>
                    <a:cubicBezTo>
                      <a:pt x="15129" y="12382"/>
                      <a:pt x="15160" y="12382"/>
                      <a:pt x="15175" y="12367"/>
                    </a:cubicBezTo>
                    <a:lnTo>
                      <a:pt x="15221" y="12367"/>
                    </a:lnTo>
                    <a:cubicBezTo>
                      <a:pt x="15244" y="12359"/>
                      <a:pt x="15270" y="12355"/>
                      <a:pt x="15299" y="12355"/>
                    </a:cubicBezTo>
                    <a:cubicBezTo>
                      <a:pt x="15328" y="12355"/>
                      <a:pt x="15358" y="12359"/>
                      <a:pt x="15388" y="12367"/>
                    </a:cubicBezTo>
                    <a:cubicBezTo>
                      <a:pt x="15678" y="12367"/>
                      <a:pt x="15967" y="12397"/>
                      <a:pt x="16257" y="12443"/>
                    </a:cubicBezTo>
                    <a:cubicBezTo>
                      <a:pt x="16287" y="12458"/>
                      <a:pt x="16318" y="12458"/>
                      <a:pt x="16348" y="12473"/>
                    </a:cubicBezTo>
                    <a:cubicBezTo>
                      <a:pt x="16364" y="12473"/>
                      <a:pt x="16394" y="12489"/>
                      <a:pt x="16425" y="12489"/>
                    </a:cubicBezTo>
                    <a:lnTo>
                      <a:pt x="16409" y="12489"/>
                    </a:lnTo>
                    <a:cubicBezTo>
                      <a:pt x="16470" y="12504"/>
                      <a:pt x="16546" y="12534"/>
                      <a:pt x="16607" y="12565"/>
                    </a:cubicBezTo>
                    <a:lnTo>
                      <a:pt x="16821" y="12641"/>
                    </a:lnTo>
                    <a:cubicBezTo>
                      <a:pt x="16973" y="12717"/>
                      <a:pt x="17125" y="12793"/>
                      <a:pt x="17278" y="12869"/>
                    </a:cubicBezTo>
                    <a:cubicBezTo>
                      <a:pt x="17354" y="12915"/>
                      <a:pt x="17430" y="12961"/>
                      <a:pt x="17506" y="13007"/>
                    </a:cubicBezTo>
                    <a:cubicBezTo>
                      <a:pt x="17598" y="13052"/>
                      <a:pt x="17689" y="13098"/>
                      <a:pt x="17781" y="13144"/>
                    </a:cubicBezTo>
                    <a:cubicBezTo>
                      <a:pt x="17841" y="13174"/>
                      <a:pt x="17918" y="13205"/>
                      <a:pt x="17994" y="13250"/>
                    </a:cubicBezTo>
                    <a:cubicBezTo>
                      <a:pt x="18085" y="13296"/>
                      <a:pt x="18177" y="13342"/>
                      <a:pt x="18253" y="13387"/>
                    </a:cubicBezTo>
                    <a:cubicBezTo>
                      <a:pt x="18299" y="13403"/>
                      <a:pt x="18329" y="13418"/>
                      <a:pt x="18359" y="13433"/>
                    </a:cubicBezTo>
                    <a:cubicBezTo>
                      <a:pt x="18390" y="13448"/>
                      <a:pt x="18436" y="13464"/>
                      <a:pt x="18481" y="13494"/>
                    </a:cubicBezTo>
                    <a:cubicBezTo>
                      <a:pt x="18558" y="13525"/>
                      <a:pt x="18634" y="13570"/>
                      <a:pt x="18725" y="13601"/>
                    </a:cubicBezTo>
                    <a:cubicBezTo>
                      <a:pt x="18756" y="13616"/>
                      <a:pt x="18786" y="13631"/>
                      <a:pt x="18832" y="13646"/>
                    </a:cubicBezTo>
                    <a:cubicBezTo>
                      <a:pt x="18847" y="13646"/>
                      <a:pt x="18878" y="13662"/>
                      <a:pt x="18908" y="13662"/>
                    </a:cubicBezTo>
                    <a:lnTo>
                      <a:pt x="18893" y="13662"/>
                    </a:lnTo>
                    <a:cubicBezTo>
                      <a:pt x="18923" y="13677"/>
                      <a:pt x="18954" y="13692"/>
                      <a:pt x="18999" y="13692"/>
                    </a:cubicBezTo>
                    <a:cubicBezTo>
                      <a:pt x="19030" y="13707"/>
                      <a:pt x="19060" y="13723"/>
                      <a:pt x="19106" y="13738"/>
                    </a:cubicBezTo>
                    <a:lnTo>
                      <a:pt x="19228" y="13753"/>
                    </a:lnTo>
                    <a:cubicBezTo>
                      <a:pt x="19258" y="13768"/>
                      <a:pt x="19289" y="13784"/>
                      <a:pt x="19319" y="13784"/>
                    </a:cubicBezTo>
                    <a:lnTo>
                      <a:pt x="19380" y="13784"/>
                    </a:lnTo>
                    <a:cubicBezTo>
                      <a:pt x="19380" y="13784"/>
                      <a:pt x="19380" y="13784"/>
                      <a:pt x="19380" y="13799"/>
                    </a:cubicBezTo>
                    <a:lnTo>
                      <a:pt x="19456" y="13799"/>
                    </a:lnTo>
                    <a:cubicBezTo>
                      <a:pt x="19456" y="13799"/>
                      <a:pt x="19472" y="13799"/>
                      <a:pt x="19472" y="13814"/>
                    </a:cubicBezTo>
                    <a:lnTo>
                      <a:pt x="19533" y="13814"/>
                    </a:lnTo>
                    <a:cubicBezTo>
                      <a:pt x="19639" y="13829"/>
                      <a:pt x="19761" y="13845"/>
                      <a:pt x="19868" y="13845"/>
                    </a:cubicBezTo>
                    <a:cubicBezTo>
                      <a:pt x="20005" y="13845"/>
                      <a:pt x="20127" y="13845"/>
                      <a:pt x="20249" y="13829"/>
                    </a:cubicBezTo>
                    <a:cubicBezTo>
                      <a:pt x="20386" y="13814"/>
                      <a:pt x="20508" y="13799"/>
                      <a:pt x="20630" y="13768"/>
                    </a:cubicBezTo>
                    <a:cubicBezTo>
                      <a:pt x="20767" y="13738"/>
                      <a:pt x="20889" y="13707"/>
                      <a:pt x="21011" y="13662"/>
                    </a:cubicBezTo>
                    <a:cubicBezTo>
                      <a:pt x="21239" y="13570"/>
                      <a:pt x="21468" y="13464"/>
                      <a:pt x="21681" y="13326"/>
                    </a:cubicBezTo>
                    <a:cubicBezTo>
                      <a:pt x="21727" y="13281"/>
                      <a:pt x="21772" y="13250"/>
                      <a:pt x="21818" y="13220"/>
                    </a:cubicBezTo>
                    <a:cubicBezTo>
                      <a:pt x="21864" y="13174"/>
                      <a:pt x="21909" y="13144"/>
                      <a:pt x="21955" y="13113"/>
                    </a:cubicBezTo>
                    <a:cubicBezTo>
                      <a:pt x="21986" y="13067"/>
                      <a:pt x="22031" y="13037"/>
                      <a:pt x="22062" y="13007"/>
                    </a:cubicBezTo>
                    <a:lnTo>
                      <a:pt x="22123" y="12946"/>
                    </a:lnTo>
                    <a:cubicBezTo>
                      <a:pt x="22138" y="12946"/>
                      <a:pt x="22153" y="12930"/>
                      <a:pt x="22168" y="12915"/>
                    </a:cubicBezTo>
                    <a:cubicBezTo>
                      <a:pt x="22199" y="12885"/>
                      <a:pt x="22229" y="12854"/>
                      <a:pt x="22260" y="12808"/>
                    </a:cubicBezTo>
                    <a:cubicBezTo>
                      <a:pt x="22321" y="12748"/>
                      <a:pt x="22382" y="12687"/>
                      <a:pt x="22443" y="12626"/>
                    </a:cubicBezTo>
                    <a:cubicBezTo>
                      <a:pt x="22580" y="12489"/>
                      <a:pt x="22702" y="12351"/>
                      <a:pt x="22824" y="12214"/>
                    </a:cubicBezTo>
                    <a:cubicBezTo>
                      <a:pt x="22885" y="12153"/>
                      <a:pt x="22946" y="12092"/>
                      <a:pt x="22991" y="12016"/>
                    </a:cubicBezTo>
                    <a:cubicBezTo>
                      <a:pt x="23037" y="11986"/>
                      <a:pt x="23052" y="11940"/>
                      <a:pt x="23083" y="11910"/>
                    </a:cubicBezTo>
                    <a:cubicBezTo>
                      <a:pt x="23128" y="11864"/>
                      <a:pt x="23159" y="11803"/>
                      <a:pt x="23174" y="11742"/>
                    </a:cubicBezTo>
                    <a:cubicBezTo>
                      <a:pt x="23174" y="11727"/>
                      <a:pt x="23189" y="11696"/>
                      <a:pt x="23189" y="11666"/>
                    </a:cubicBezTo>
                    <a:cubicBezTo>
                      <a:pt x="23189" y="11651"/>
                      <a:pt x="23174" y="11620"/>
                      <a:pt x="23159" y="11590"/>
                    </a:cubicBezTo>
                    <a:cubicBezTo>
                      <a:pt x="23159" y="11574"/>
                      <a:pt x="23128" y="11544"/>
                      <a:pt x="23113" y="11529"/>
                    </a:cubicBezTo>
                    <a:cubicBezTo>
                      <a:pt x="23083" y="11513"/>
                      <a:pt x="23067" y="11498"/>
                      <a:pt x="23037" y="11483"/>
                    </a:cubicBezTo>
                    <a:cubicBezTo>
                      <a:pt x="22991" y="11483"/>
                      <a:pt x="22961" y="11468"/>
                      <a:pt x="22930" y="11468"/>
                    </a:cubicBezTo>
                    <a:lnTo>
                      <a:pt x="22854" y="11452"/>
                    </a:lnTo>
                    <a:cubicBezTo>
                      <a:pt x="22824" y="11437"/>
                      <a:pt x="22778" y="11422"/>
                      <a:pt x="22747" y="11422"/>
                    </a:cubicBezTo>
                    <a:cubicBezTo>
                      <a:pt x="22656" y="11392"/>
                      <a:pt x="22565" y="11361"/>
                      <a:pt x="22473" y="11346"/>
                    </a:cubicBezTo>
                    <a:cubicBezTo>
                      <a:pt x="22306" y="11300"/>
                      <a:pt x="22138" y="11239"/>
                      <a:pt x="21970" y="11193"/>
                    </a:cubicBezTo>
                    <a:cubicBezTo>
                      <a:pt x="21818" y="11148"/>
                      <a:pt x="21650" y="11117"/>
                      <a:pt x="21483" y="11072"/>
                    </a:cubicBezTo>
                    <a:cubicBezTo>
                      <a:pt x="21407" y="11056"/>
                      <a:pt x="21330" y="11041"/>
                      <a:pt x="21254" y="11026"/>
                    </a:cubicBezTo>
                    <a:cubicBezTo>
                      <a:pt x="21193" y="11011"/>
                      <a:pt x="21117" y="10995"/>
                      <a:pt x="21056" y="10980"/>
                    </a:cubicBezTo>
                    <a:lnTo>
                      <a:pt x="21041" y="10980"/>
                    </a:lnTo>
                    <a:cubicBezTo>
                      <a:pt x="20995" y="10965"/>
                      <a:pt x="20950" y="10950"/>
                      <a:pt x="20889" y="10919"/>
                    </a:cubicBezTo>
                    <a:cubicBezTo>
                      <a:pt x="20843" y="10904"/>
                      <a:pt x="20797" y="10889"/>
                      <a:pt x="20752" y="10873"/>
                    </a:cubicBezTo>
                    <a:cubicBezTo>
                      <a:pt x="20599" y="10797"/>
                      <a:pt x="20462" y="10721"/>
                      <a:pt x="20310" y="10630"/>
                    </a:cubicBezTo>
                    <a:cubicBezTo>
                      <a:pt x="20234" y="10599"/>
                      <a:pt x="20157" y="10554"/>
                      <a:pt x="20066" y="10523"/>
                    </a:cubicBezTo>
                    <a:cubicBezTo>
                      <a:pt x="20035" y="10493"/>
                      <a:pt x="19990" y="10477"/>
                      <a:pt x="19944" y="10462"/>
                    </a:cubicBezTo>
                    <a:cubicBezTo>
                      <a:pt x="19898" y="10447"/>
                      <a:pt x="19853" y="10432"/>
                      <a:pt x="19807" y="10416"/>
                    </a:cubicBezTo>
                    <a:cubicBezTo>
                      <a:pt x="19761" y="10401"/>
                      <a:pt x="19715" y="10401"/>
                      <a:pt x="19670" y="10386"/>
                    </a:cubicBezTo>
                    <a:cubicBezTo>
                      <a:pt x="19624" y="10386"/>
                      <a:pt x="19578" y="10386"/>
                      <a:pt x="19548" y="10371"/>
                    </a:cubicBezTo>
                    <a:cubicBezTo>
                      <a:pt x="19456" y="10371"/>
                      <a:pt x="19380" y="10355"/>
                      <a:pt x="19289" y="10355"/>
                    </a:cubicBezTo>
                    <a:cubicBezTo>
                      <a:pt x="19091" y="10325"/>
                      <a:pt x="18893" y="10310"/>
                      <a:pt x="18695" y="10310"/>
                    </a:cubicBezTo>
                    <a:cubicBezTo>
                      <a:pt x="18573" y="10310"/>
                      <a:pt x="18451" y="10310"/>
                      <a:pt x="18314" y="10325"/>
                    </a:cubicBezTo>
                    <a:cubicBezTo>
                      <a:pt x="18192" y="10340"/>
                      <a:pt x="18070" y="10371"/>
                      <a:pt x="17948" y="10401"/>
                    </a:cubicBezTo>
                    <a:cubicBezTo>
                      <a:pt x="17887" y="10416"/>
                      <a:pt x="17841" y="10432"/>
                      <a:pt x="17796" y="10447"/>
                    </a:cubicBezTo>
                    <a:cubicBezTo>
                      <a:pt x="17750" y="10462"/>
                      <a:pt x="17720" y="10477"/>
                      <a:pt x="17689" y="10493"/>
                    </a:cubicBezTo>
                    <a:cubicBezTo>
                      <a:pt x="17643" y="10508"/>
                      <a:pt x="17598" y="10538"/>
                      <a:pt x="17552" y="10554"/>
                    </a:cubicBezTo>
                    <a:cubicBezTo>
                      <a:pt x="17537" y="10554"/>
                      <a:pt x="17522" y="10569"/>
                      <a:pt x="17506" y="10569"/>
                    </a:cubicBezTo>
                    <a:cubicBezTo>
                      <a:pt x="17476" y="10584"/>
                      <a:pt x="17445" y="10599"/>
                      <a:pt x="17415" y="10614"/>
                    </a:cubicBezTo>
                    <a:cubicBezTo>
                      <a:pt x="17384" y="10630"/>
                      <a:pt x="17354" y="10660"/>
                      <a:pt x="17323" y="10675"/>
                    </a:cubicBezTo>
                    <a:cubicBezTo>
                      <a:pt x="17278" y="10706"/>
                      <a:pt x="17232" y="10721"/>
                      <a:pt x="17202" y="10752"/>
                    </a:cubicBezTo>
                    <a:lnTo>
                      <a:pt x="17095" y="10813"/>
                    </a:lnTo>
                    <a:cubicBezTo>
                      <a:pt x="17064" y="10828"/>
                      <a:pt x="17034" y="10843"/>
                      <a:pt x="17003" y="10873"/>
                    </a:cubicBezTo>
                    <a:cubicBezTo>
                      <a:pt x="16988" y="10889"/>
                      <a:pt x="16973" y="10889"/>
                      <a:pt x="16973" y="10904"/>
                    </a:cubicBezTo>
                    <a:cubicBezTo>
                      <a:pt x="16973" y="10904"/>
                      <a:pt x="16973" y="10904"/>
                      <a:pt x="16973" y="10889"/>
                    </a:cubicBezTo>
                    <a:cubicBezTo>
                      <a:pt x="16973" y="10904"/>
                      <a:pt x="16958" y="10904"/>
                      <a:pt x="16958" y="10904"/>
                    </a:cubicBezTo>
                    <a:cubicBezTo>
                      <a:pt x="16958" y="10919"/>
                      <a:pt x="16943" y="10919"/>
                      <a:pt x="16927" y="10934"/>
                    </a:cubicBezTo>
                    <a:cubicBezTo>
                      <a:pt x="16927" y="10934"/>
                      <a:pt x="16912" y="10934"/>
                      <a:pt x="16912" y="10950"/>
                    </a:cubicBezTo>
                    <a:cubicBezTo>
                      <a:pt x="16912" y="10934"/>
                      <a:pt x="16912" y="10934"/>
                      <a:pt x="16912" y="10934"/>
                    </a:cubicBezTo>
                    <a:cubicBezTo>
                      <a:pt x="16912" y="10945"/>
                      <a:pt x="16905" y="10948"/>
                      <a:pt x="16896" y="10954"/>
                    </a:cubicBezTo>
                    <a:lnTo>
                      <a:pt x="16896" y="10954"/>
                    </a:lnTo>
                    <a:cubicBezTo>
                      <a:pt x="16897" y="10952"/>
                      <a:pt x="16897" y="10951"/>
                      <a:pt x="16897" y="10950"/>
                    </a:cubicBezTo>
                    <a:lnTo>
                      <a:pt x="16897" y="10950"/>
                    </a:lnTo>
                    <a:cubicBezTo>
                      <a:pt x="16882" y="10965"/>
                      <a:pt x="16882" y="10965"/>
                      <a:pt x="16866" y="10965"/>
                    </a:cubicBezTo>
                    <a:lnTo>
                      <a:pt x="16866" y="10980"/>
                    </a:lnTo>
                    <a:cubicBezTo>
                      <a:pt x="16851" y="10980"/>
                      <a:pt x="16851" y="10995"/>
                      <a:pt x="16836" y="10995"/>
                    </a:cubicBezTo>
                    <a:cubicBezTo>
                      <a:pt x="16836" y="10995"/>
                      <a:pt x="16821" y="11011"/>
                      <a:pt x="16821" y="11011"/>
                    </a:cubicBezTo>
                    <a:cubicBezTo>
                      <a:pt x="16805" y="11026"/>
                      <a:pt x="16790" y="11026"/>
                      <a:pt x="16775" y="11041"/>
                    </a:cubicBezTo>
                    <a:cubicBezTo>
                      <a:pt x="16744" y="11072"/>
                      <a:pt x="16714" y="11102"/>
                      <a:pt x="16684" y="11117"/>
                    </a:cubicBezTo>
                    <a:cubicBezTo>
                      <a:pt x="16668" y="11133"/>
                      <a:pt x="16653" y="11148"/>
                      <a:pt x="16638" y="11163"/>
                    </a:cubicBezTo>
                    <a:cubicBezTo>
                      <a:pt x="16623" y="11178"/>
                      <a:pt x="16592" y="11193"/>
                      <a:pt x="16577" y="11209"/>
                    </a:cubicBezTo>
                    <a:cubicBezTo>
                      <a:pt x="16546" y="11254"/>
                      <a:pt x="16501" y="11285"/>
                      <a:pt x="16455" y="11331"/>
                    </a:cubicBezTo>
                    <a:cubicBezTo>
                      <a:pt x="16409" y="11376"/>
                      <a:pt x="16364" y="11422"/>
                      <a:pt x="16333" y="11452"/>
                    </a:cubicBezTo>
                    <a:cubicBezTo>
                      <a:pt x="16287" y="11498"/>
                      <a:pt x="16257" y="11529"/>
                      <a:pt x="16211" y="11574"/>
                    </a:cubicBezTo>
                    <a:cubicBezTo>
                      <a:pt x="16211" y="11574"/>
                      <a:pt x="16196" y="11590"/>
                      <a:pt x="16181" y="11590"/>
                    </a:cubicBezTo>
                    <a:cubicBezTo>
                      <a:pt x="16166" y="11605"/>
                      <a:pt x="16135" y="11605"/>
                      <a:pt x="16120" y="11605"/>
                    </a:cubicBezTo>
                    <a:cubicBezTo>
                      <a:pt x="15922" y="11666"/>
                      <a:pt x="15724" y="11742"/>
                      <a:pt x="15526" y="11833"/>
                    </a:cubicBezTo>
                    <a:cubicBezTo>
                      <a:pt x="15434" y="11864"/>
                      <a:pt x="15328" y="11910"/>
                      <a:pt x="15236" y="11955"/>
                    </a:cubicBezTo>
                    <a:cubicBezTo>
                      <a:pt x="15145" y="12001"/>
                      <a:pt x="15053" y="12047"/>
                      <a:pt x="14962" y="12077"/>
                    </a:cubicBezTo>
                    <a:cubicBezTo>
                      <a:pt x="14870" y="12138"/>
                      <a:pt x="14764" y="12184"/>
                      <a:pt x="14672" y="12229"/>
                    </a:cubicBezTo>
                    <a:cubicBezTo>
                      <a:pt x="14627" y="12260"/>
                      <a:pt x="14581" y="12290"/>
                      <a:pt x="14535" y="12321"/>
                    </a:cubicBezTo>
                    <a:cubicBezTo>
                      <a:pt x="14505" y="12336"/>
                      <a:pt x="14490" y="12351"/>
                      <a:pt x="14459" y="12382"/>
                    </a:cubicBezTo>
                    <a:cubicBezTo>
                      <a:pt x="14429" y="12397"/>
                      <a:pt x="14413" y="12412"/>
                      <a:pt x="14383" y="12428"/>
                    </a:cubicBezTo>
                    <a:cubicBezTo>
                      <a:pt x="14246" y="12534"/>
                      <a:pt x="14124" y="12656"/>
                      <a:pt x="14002" y="12778"/>
                    </a:cubicBezTo>
                    <a:lnTo>
                      <a:pt x="14017" y="12778"/>
                    </a:lnTo>
                    <a:cubicBezTo>
                      <a:pt x="13865" y="12915"/>
                      <a:pt x="13713" y="13052"/>
                      <a:pt x="13575" y="13189"/>
                    </a:cubicBezTo>
                    <a:cubicBezTo>
                      <a:pt x="13499" y="13281"/>
                      <a:pt x="13438" y="13357"/>
                      <a:pt x="13362" y="13433"/>
                    </a:cubicBezTo>
                    <a:cubicBezTo>
                      <a:pt x="13286" y="13509"/>
                      <a:pt x="13210" y="13601"/>
                      <a:pt x="13149" y="13677"/>
                    </a:cubicBezTo>
                    <a:cubicBezTo>
                      <a:pt x="13103" y="13723"/>
                      <a:pt x="13073" y="13784"/>
                      <a:pt x="13042" y="13829"/>
                    </a:cubicBezTo>
                    <a:cubicBezTo>
                      <a:pt x="13057" y="13768"/>
                      <a:pt x="13088" y="13707"/>
                      <a:pt x="13118" y="13646"/>
                    </a:cubicBezTo>
                    <a:cubicBezTo>
                      <a:pt x="13164" y="13540"/>
                      <a:pt x="13195" y="13448"/>
                      <a:pt x="13240" y="13342"/>
                    </a:cubicBezTo>
                    <a:cubicBezTo>
                      <a:pt x="13271" y="13266"/>
                      <a:pt x="13301" y="13189"/>
                      <a:pt x="13332" y="13128"/>
                    </a:cubicBezTo>
                    <a:cubicBezTo>
                      <a:pt x="13377" y="13037"/>
                      <a:pt x="13408" y="12961"/>
                      <a:pt x="13438" y="12885"/>
                    </a:cubicBezTo>
                    <a:cubicBezTo>
                      <a:pt x="13438" y="12885"/>
                      <a:pt x="13438" y="12900"/>
                      <a:pt x="13438" y="12900"/>
                    </a:cubicBezTo>
                    <a:cubicBezTo>
                      <a:pt x="13530" y="12687"/>
                      <a:pt x="13636" y="12473"/>
                      <a:pt x="13743" y="12260"/>
                    </a:cubicBezTo>
                    <a:cubicBezTo>
                      <a:pt x="13789" y="12153"/>
                      <a:pt x="13834" y="12031"/>
                      <a:pt x="13880" y="11925"/>
                    </a:cubicBezTo>
                    <a:cubicBezTo>
                      <a:pt x="13895" y="11879"/>
                      <a:pt x="13926" y="11818"/>
                      <a:pt x="13941" y="11772"/>
                    </a:cubicBezTo>
                    <a:cubicBezTo>
                      <a:pt x="13956" y="11727"/>
                      <a:pt x="13972" y="11681"/>
                      <a:pt x="13987" y="11635"/>
                    </a:cubicBezTo>
                    <a:cubicBezTo>
                      <a:pt x="14032" y="11529"/>
                      <a:pt x="14063" y="11407"/>
                      <a:pt x="14109" y="11285"/>
                    </a:cubicBezTo>
                    <a:cubicBezTo>
                      <a:pt x="14139" y="11178"/>
                      <a:pt x="14170" y="11072"/>
                      <a:pt x="14215" y="10965"/>
                    </a:cubicBezTo>
                    <a:cubicBezTo>
                      <a:pt x="14231" y="10904"/>
                      <a:pt x="14246" y="10843"/>
                      <a:pt x="14276" y="10782"/>
                    </a:cubicBezTo>
                    <a:cubicBezTo>
                      <a:pt x="14276" y="10767"/>
                      <a:pt x="14291" y="10752"/>
                      <a:pt x="14307" y="10752"/>
                    </a:cubicBezTo>
                    <a:cubicBezTo>
                      <a:pt x="14352" y="10706"/>
                      <a:pt x="14398" y="10660"/>
                      <a:pt x="14444" y="10630"/>
                    </a:cubicBezTo>
                    <a:lnTo>
                      <a:pt x="14581" y="10508"/>
                    </a:lnTo>
                    <a:cubicBezTo>
                      <a:pt x="14688" y="10416"/>
                      <a:pt x="14779" y="10340"/>
                      <a:pt x="14886" y="10264"/>
                    </a:cubicBezTo>
                    <a:cubicBezTo>
                      <a:pt x="14962" y="10188"/>
                      <a:pt x="15053" y="10112"/>
                      <a:pt x="15145" y="10051"/>
                    </a:cubicBezTo>
                    <a:lnTo>
                      <a:pt x="15312" y="9914"/>
                    </a:lnTo>
                    <a:cubicBezTo>
                      <a:pt x="15373" y="9868"/>
                      <a:pt x="15419" y="9822"/>
                      <a:pt x="15480" y="9777"/>
                    </a:cubicBezTo>
                    <a:cubicBezTo>
                      <a:pt x="15510" y="9746"/>
                      <a:pt x="15556" y="9716"/>
                      <a:pt x="15587" y="9670"/>
                    </a:cubicBezTo>
                    <a:cubicBezTo>
                      <a:pt x="15632" y="9639"/>
                      <a:pt x="15678" y="9594"/>
                      <a:pt x="15724" y="9548"/>
                    </a:cubicBezTo>
                    <a:cubicBezTo>
                      <a:pt x="15785" y="9502"/>
                      <a:pt x="15830" y="9441"/>
                      <a:pt x="15891" y="9396"/>
                    </a:cubicBezTo>
                    <a:cubicBezTo>
                      <a:pt x="15922" y="9350"/>
                      <a:pt x="15967" y="9304"/>
                      <a:pt x="15998" y="9274"/>
                    </a:cubicBezTo>
                    <a:cubicBezTo>
                      <a:pt x="16074" y="9182"/>
                      <a:pt x="16166" y="9091"/>
                      <a:pt x="16242" y="8999"/>
                    </a:cubicBezTo>
                    <a:cubicBezTo>
                      <a:pt x="16303" y="8893"/>
                      <a:pt x="16379" y="8801"/>
                      <a:pt x="16455" y="8710"/>
                    </a:cubicBezTo>
                    <a:lnTo>
                      <a:pt x="16516" y="8603"/>
                    </a:lnTo>
                    <a:cubicBezTo>
                      <a:pt x="16531" y="8588"/>
                      <a:pt x="16546" y="8558"/>
                      <a:pt x="16562" y="8542"/>
                    </a:cubicBezTo>
                    <a:cubicBezTo>
                      <a:pt x="16592" y="8481"/>
                      <a:pt x="16623" y="8421"/>
                      <a:pt x="16668" y="8360"/>
                    </a:cubicBezTo>
                    <a:cubicBezTo>
                      <a:pt x="16668" y="8344"/>
                      <a:pt x="16684" y="8314"/>
                      <a:pt x="16684" y="8299"/>
                    </a:cubicBezTo>
                    <a:lnTo>
                      <a:pt x="16744" y="8177"/>
                    </a:lnTo>
                    <a:cubicBezTo>
                      <a:pt x="16775" y="8131"/>
                      <a:pt x="16790" y="8070"/>
                      <a:pt x="16821" y="8024"/>
                    </a:cubicBezTo>
                    <a:cubicBezTo>
                      <a:pt x="16851" y="7918"/>
                      <a:pt x="16897" y="7796"/>
                      <a:pt x="16927" y="7689"/>
                    </a:cubicBezTo>
                    <a:cubicBezTo>
                      <a:pt x="16958" y="7628"/>
                      <a:pt x="16973" y="7567"/>
                      <a:pt x="16988" y="7506"/>
                    </a:cubicBezTo>
                    <a:cubicBezTo>
                      <a:pt x="17003" y="7445"/>
                      <a:pt x="17034" y="7384"/>
                      <a:pt x="17049" y="7308"/>
                    </a:cubicBezTo>
                    <a:cubicBezTo>
                      <a:pt x="17064" y="7247"/>
                      <a:pt x="17064" y="7202"/>
                      <a:pt x="17080" y="7141"/>
                    </a:cubicBezTo>
                    <a:cubicBezTo>
                      <a:pt x="17095" y="7110"/>
                      <a:pt x="17095" y="7080"/>
                      <a:pt x="17095" y="7065"/>
                    </a:cubicBezTo>
                    <a:cubicBezTo>
                      <a:pt x="17095" y="7019"/>
                      <a:pt x="17110" y="6988"/>
                      <a:pt x="17110" y="6958"/>
                    </a:cubicBezTo>
                    <a:cubicBezTo>
                      <a:pt x="17125" y="6897"/>
                      <a:pt x="17125" y="6836"/>
                      <a:pt x="17141" y="6775"/>
                    </a:cubicBezTo>
                    <a:cubicBezTo>
                      <a:pt x="17141" y="6745"/>
                      <a:pt x="17141" y="6729"/>
                      <a:pt x="17141" y="6699"/>
                    </a:cubicBezTo>
                    <a:cubicBezTo>
                      <a:pt x="17141" y="6653"/>
                      <a:pt x="17156" y="6623"/>
                      <a:pt x="17156" y="6577"/>
                    </a:cubicBezTo>
                    <a:cubicBezTo>
                      <a:pt x="17156" y="6562"/>
                      <a:pt x="17156" y="6547"/>
                      <a:pt x="17156" y="6531"/>
                    </a:cubicBezTo>
                    <a:cubicBezTo>
                      <a:pt x="17156" y="6486"/>
                      <a:pt x="17156" y="6440"/>
                      <a:pt x="17156" y="6394"/>
                    </a:cubicBezTo>
                    <a:cubicBezTo>
                      <a:pt x="17156" y="6333"/>
                      <a:pt x="17156" y="6272"/>
                      <a:pt x="17156" y="6227"/>
                    </a:cubicBezTo>
                    <a:cubicBezTo>
                      <a:pt x="17156" y="6166"/>
                      <a:pt x="17171" y="6105"/>
                      <a:pt x="17156" y="6059"/>
                    </a:cubicBezTo>
                    <a:cubicBezTo>
                      <a:pt x="17156" y="5983"/>
                      <a:pt x="17156" y="5922"/>
                      <a:pt x="17156" y="5846"/>
                    </a:cubicBezTo>
                    <a:cubicBezTo>
                      <a:pt x="17156" y="5785"/>
                      <a:pt x="17156" y="5709"/>
                      <a:pt x="17156" y="5648"/>
                    </a:cubicBezTo>
                    <a:cubicBezTo>
                      <a:pt x="17141" y="5571"/>
                      <a:pt x="17141" y="5510"/>
                      <a:pt x="17125" y="5450"/>
                    </a:cubicBezTo>
                    <a:cubicBezTo>
                      <a:pt x="17125" y="5389"/>
                      <a:pt x="17110" y="5312"/>
                      <a:pt x="17095" y="5251"/>
                    </a:cubicBezTo>
                    <a:cubicBezTo>
                      <a:pt x="17095" y="5191"/>
                      <a:pt x="17080" y="5145"/>
                      <a:pt x="17064" y="5084"/>
                    </a:cubicBezTo>
                    <a:cubicBezTo>
                      <a:pt x="17019" y="4840"/>
                      <a:pt x="16958" y="4596"/>
                      <a:pt x="16897" y="4353"/>
                    </a:cubicBezTo>
                    <a:cubicBezTo>
                      <a:pt x="16836" y="4109"/>
                      <a:pt x="16790" y="3865"/>
                      <a:pt x="16729" y="3621"/>
                    </a:cubicBezTo>
                    <a:cubicBezTo>
                      <a:pt x="16684" y="3377"/>
                      <a:pt x="16607" y="3149"/>
                      <a:pt x="16546" y="2905"/>
                    </a:cubicBezTo>
                    <a:cubicBezTo>
                      <a:pt x="16516" y="2798"/>
                      <a:pt x="16485" y="2677"/>
                      <a:pt x="16440" y="2570"/>
                    </a:cubicBezTo>
                    <a:cubicBezTo>
                      <a:pt x="16425" y="2509"/>
                      <a:pt x="16409" y="2448"/>
                      <a:pt x="16394" y="2387"/>
                    </a:cubicBezTo>
                    <a:cubicBezTo>
                      <a:pt x="16379" y="2357"/>
                      <a:pt x="16379" y="2341"/>
                      <a:pt x="16364" y="2311"/>
                    </a:cubicBezTo>
                    <a:cubicBezTo>
                      <a:pt x="16348" y="2280"/>
                      <a:pt x="16333" y="2235"/>
                      <a:pt x="16318" y="2204"/>
                    </a:cubicBezTo>
                    <a:cubicBezTo>
                      <a:pt x="16303" y="2143"/>
                      <a:pt x="16272" y="2082"/>
                      <a:pt x="16257" y="2021"/>
                    </a:cubicBezTo>
                    <a:cubicBezTo>
                      <a:pt x="16226" y="1960"/>
                      <a:pt x="16196" y="1915"/>
                      <a:pt x="16181" y="1854"/>
                    </a:cubicBezTo>
                    <a:cubicBezTo>
                      <a:pt x="16120" y="1747"/>
                      <a:pt x="16074" y="1641"/>
                      <a:pt x="16028" y="1534"/>
                    </a:cubicBezTo>
                    <a:cubicBezTo>
                      <a:pt x="15998" y="1458"/>
                      <a:pt x="15967" y="1397"/>
                      <a:pt x="15937" y="1321"/>
                    </a:cubicBezTo>
                    <a:cubicBezTo>
                      <a:pt x="15922" y="1290"/>
                      <a:pt x="15922" y="1244"/>
                      <a:pt x="15907" y="1199"/>
                    </a:cubicBezTo>
                    <a:cubicBezTo>
                      <a:pt x="15891" y="1168"/>
                      <a:pt x="15876" y="1123"/>
                      <a:pt x="15861" y="1077"/>
                    </a:cubicBezTo>
                    <a:cubicBezTo>
                      <a:pt x="15846" y="1001"/>
                      <a:pt x="15830" y="924"/>
                      <a:pt x="15800" y="833"/>
                    </a:cubicBezTo>
                    <a:cubicBezTo>
                      <a:pt x="15754" y="681"/>
                      <a:pt x="15708" y="513"/>
                      <a:pt x="15663" y="361"/>
                    </a:cubicBezTo>
                    <a:cubicBezTo>
                      <a:pt x="15647" y="285"/>
                      <a:pt x="15632" y="208"/>
                      <a:pt x="15617" y="117"/>
                    </a:cubicBezTo>
                    <a:cubicBezTo>
                      <a:pt x="15617" y="96"/>
                      <a:pt x="15617" y="81"/>
                      <a:pt x="15617" y="56"/>
                    </a:cubicBezTo>
                    <a:cubicBezTo>
                      <a:pt x="15602" y="41"/>
                      <a:pt x="15602" y="26"/>
                      <a:pt x="15587" y="10"/>
                    </a:cubicBezTo>
                    <a:cubicBezTo>
                      <a:pt x="15574" y="4"/>
                      <a:pt x="15559" y="0"/>
                      <a:pt x="155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6"/>
              <p:cNvSpPr/>
              <p:nvPr/>
            </p:nvSpPr>
            <p:spPr>
              <a:xfrm>
                <a:off x="7064575" y="1746775"/>
                <a:ext cx="400" cy="400"/>
              </a:xfrm>
              <a:custGeom>
                <a:avLst/>
                <a:gdLst/>
                <a:ahLst/>
                <a:cxnLst/>
                <a:rect l="l" t="t" r="r" b="b"/>
                <a:pathLst>
                  <a:path w="16" h="16" extrusionOk="0">
                    <a:moveTo>
                      <a:pt x="16" y="1"/>
                    </a:moveTo>
                    <a:cubicBezTo>
                      <a:pt x="0" y="16"/>
                      <a:pt x="0" y="16"/>
                      <a:pt x="0" y="16"/>
                    </a:cubicBezTo>
                    <a:lnTo>
                      <a:pt x="0" y="16"/>
                    </a:lnTo>
                    <a:cubicBezTo>
                      <a:pt x="0" y="16"/>
                      <a:pt x="0" y="16"/>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6"/>
              <p:cNvSpPr/>
              <p:nvPr/>
            </p:nvSpPr>
            <p:spPr>
              <a:xfrm>
                <a:off x="7067625" y="1732675"/>
                <a:ext cx="25" cy="25"/>
              </a:xfrm>
              <a:custGeom>
                <a:avLst/>
                <a:gdLst/>
                <a:ahLst/>
                <a:cxnLst/>
                <a:rect l="l" t="t" r="r" b="b"/>
                <a:pathLst>
                  <a:path w="1" h="1" extrusionOk="0">
                    <a:moveTo>
                      <a:pt x="0" y="1"/>
                    </a:moveTo>
                    <a:lnTo>
                      <a:pt x="0"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6"/>
              <p:cNvSpPr/>
              <p:nvPr/>
            </p:nvSpPr>
            <p:spPr>
              <a:xfrm>
                <a:off x="6829175" y="2084625"/>
                <a:ext cx="400" cy="425"/>
              </a:xfrm>
              <a:custGeom>
                <a:avLst/>
                <a:gdLst/>
                <a:ahLst/>
                <a:cxnLst/>
                <a:rect l="l" t="t" r="r" b="b"/>
                <a:pathLst>
                  <a:path w="16" h="17" extrusionOk="0">
                    <a:moveTo>
                      <a:pt x="16" y="16"/>
                    </a:moveTo>
                    <a:cubicBezTo>
                      <a:pt x="16" y="1"/>
                      <a:pt x="16" y="1"/>
                      <a:pt x="16" y="16"/>
                    </a:cubicBezTo>
                    <a:cubicBezTo>
                      <a:pt x="1" y="1"/>
                      <a:pt x="1" y="1"/>
                      <a:pt x="1" y="1"/>
                    </a:cubicBezTo>
                    <a:cubicBezTo>
                      <a:pt x="1" y="1"/>
                      <a:pt x="1" y="1"/>
                      <a:pt x="16"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6"/>
              <p:cNvSpPr/>
              <p:nvPr/>
            </p:nvSpPr>
            <p:spPr>
              <a:xfrm>
                <a:off x="6888225" y="1928075"/>
                <a:ext cx="400" cy="425"/>
              </a:xfrm>
              <a:custGeom>
                <a:avLst/>
                <a:gdLst/>
                <a:ahLst/>
                <a:cxnLst/>
                <a:rect l="l" t="t" r="r" b="b"/>
                <a:pathLst>
                  <a:path w="16" h="17" extrusionOk="0">
                    <a:moveTo>
                      <a:pt x="15" y="1"/>
                    </a:moveTo>
                    <a:cubicBezTo>
                      <a:pt x="15" y="1"/>
                      <a:pt x="15" y="1"/>
                      <a:pt x="15" y="1"/>
                    </a:cubicBezTo>
                    <a:cubicBezTo>
                      <a:pt x="15" y="1"/>
                      <a:pt x="15" y="1"/>
                      <a:pt x="0" y="16"/>
                    </a:cubicBezTo>
                    <a:cubicBezTo>
                      <a:pt x="15" y="1"/>
                      <a:pt x="15" y="1"/>
                      <a:pt x="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6"/>
              <p:cNvSpPr/>
              <p:nvPr/>
            </p:nvSpPr>
            <p:spPr>
              <a:xfrm>
                <a:off x="6845950" y="1993425"/>
                <a:ext cx="10300" cy="3625"/>
              </a:xfrm>
              <a:custGeom>
                <a:avLst/>
                <a:gdLst/>
                <a:ahLst/>
                <a:cxnLst/>
                <a:rect l="l" t="t" r="r" b="b"/>
                <a:pathLst>
                  <a:path w="412" h="145" extrusionOk="0">
                    <a:moveTo>
                      <a:pt x="331" y="1"/>
                    </a:moveTo>
                    <a:cubicBezTo>
                      <a:pt x="328" y="1"/>
                      <a:pt x="325" y="2"/>
                      <a:pt x="320" y="7"/>
                    </a:cubicBezTo>
                    <a:lnTo>
                      <a:pt x="305" y="7"/>
                    </a:lnTo>
                    <a:cubicBezTo>
                      <a:pt x="290" y="7"/>
                      <a:pt x="259" y="23"/>
                      <a:pt x="244" y="23"/>
                    </a:cubicBezTo>
                    <a:cubicBezTo>
                      <a:pt x="213" y="38"/>
                      <a:pt x="198" y="38"/>
                      <a:pt x="168" y="53"/>
                    </a:cubicBezTo>
                    <a:cubicBezTo>
                      <a:pt x="107" y="84"/>
                      <a:pt x="61" y="99"/>
                      <a:pt x="0" y="145"/>
                    </a:cubicBezTo>
                    <a:lnTo>
                      <a:pt x="244" y="145"/>
                    </a:lnTo>
                    <a:cubicBezTo>
                      <a:pt x="259" y="145"/>
                      <a:pt x="274" y="145"/>
                      <a:pt x="305" y="129"/>
                    </a:cubicBezTo>
                    <a:lnTo>
                      <a:pt x="335" y="129"/>
                    </a:lnTo>
                    <a:cubicBezTo>
                      <a:pt x="366" y="129"/>
                      <a:pt x="366" y="114"/>
                      <a:pt x="381" y="114"/>
                    </a:cubicBezTo>
                    <a:cubicBezTo>
                      <a:pt x="396" y="99"/>
                      <a:pt x="411" y="68"/>
                      <a:pt x="396" y="53"/>
                    </a:cubicBezTo>
                    <a:cubicBezTo>
                      <a:pt x="396" y="38"/>
                      <a:pt x="396" y="23"/>
                      <a:pt x="381" y="23"/>
                    </a:cubicBezTo>
                    <a:cubicBezTo>
                      <a:pt x="381" y="7"/>
                      <a:pt x="366" y="7"/>
                      <a:pt x="366" y="7"/>
                    </a:cubicBezTo>
                    <a:lnTo>
                      <a:pt x="350" y="7"/>
                    </a:lnTo>
                    <a:cubicBezTo>
                      <a:pt x="340" y="7"/>
                      <a:pt x="337" y="1"/>
                      <a:pt x="3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6"/>
              <p:cNvSpPr/>
              <p:nvPr/>
            </p:nvSpPr>
            <p:spPr>
              <a:xfrm>
                <a:off x="7030300" y="1965025"/>
                <a:ext cx="46475" cy="54125"/>
              </a:xfrm>
              <a:custGeom>
                <a:avLst/>
                <a:gdLst/>
                <a:ahLst/>
                <a:cxnLst/>
                <a:rect l="l" t="t" r="r" b="b"/>
                <a:pathLst>
                  <a:path w="1859" h="2165" extrusionOk="0">
                    <a:moveTo>
                      <a:pt x="76" y="1"/>
                    </a:moveTo>
                    <a:cubicBezTo>
                      <a:pt x="61" y="1"/>
                      <a:pt x="46" y="1"/>
                      <a:pt x="46" y="16"/>
                    </a:cubicBezTo>
                    <a:cubicBezTo>
                      <a:pt x="31" y="16"/>
                      <a:pt x="15" y="31"/>
                      <a:pt x="15" y="31"/>
                    </a:cubicBezTo>
                    <a:cubicBezTo>
                      <a:pt x="0" y="46"/>
                      <a:pt x="0" y="62"/>
                      <a:pt x="15" y="77"/>
                    </a:cubicBezTo>
                    <a:cubicBezTo>
                      <a:pt x="15" y="92"/>
                      <a:pt x="15" y="107"/>
                      <a:pt x="31" y="107"/>
                    </a:cubicBezTo>
                    <a:lnTo>
                      <a:pt x="46" y="123"/>
                    </a:lnTo>
                    <a:cubicBezTo>
                      <a:pt x="61" y="123"/>
                      <a:pt x="61" y="138"/>
                      <a:pt x="76" y="138"/>
                    </a:cubicBezTo>
                    <a:cubicBezTo>
                      <a:pt x="92" y="153"/>
                      <a:pt x="107" y="168"/>
                      <a:pt x="107" y="168"/>
                    </a:cubicBezTo>
                    <a:cubicBezTo>
                      <a:pt x="137" y="199"/>
                      <a:pt x="153" y="214"/>
                      <a:pt x="168" y="245"/>
                    </a:cubicBezTo>
                    <a:cubicBezTo>
                      <a:pt x="214" y="290"/>
                      <a:pt x="244" y="366"/>
                      <a:pt x="290" y="427"/>
                    </a:cubicBezTo>
                    <a:lnTo>
                      <a:pt x="320" y="473"/>
                    </a:lnTo>
                    <a:lnTo>
                      <a:pt x="335" y="519"/>
                    </a:lnTo>
                    <a:cubicBezTo>
                      <a:pt x="381" y="580"/>
                      <a:pt x="412" y="641"/>
                      <a:pt x="442" y="702"/>
                    </a:cubicBezTo>
                    <a:cubicBezTo>
                      <a:pt x="549" y="869"/>
                      <a:pt x="655" y="1006"/>
                      <a:pt x="747" y="1113"/>
                    </a:cubicBezTo>
                    <a:cubicBezTo>
                      <a:pt x="777" y="1159"/>
                      <a:pt x="808" y="1204"/>
                      <a:pt x="853" y="1235"/>
                    </a:cubicBezTo>
                    <a:cubicBezTo>
                      <a:pt x="899" y="1296"/>
                      <a:pt x="945" y="1342"/>
                      <a:pt x="991" y="1387"/>
                    </a:cubicBezTo>
                    <a:cubicBezTo>
                      <a:pt x="1052" y="1448"/>
                      <a:pt x="1112" y="1509"/>
                      <a:pt x="1173" y="1555"/>
                    </a:cubicBezTo>
                    <a:lnTo>
                      <a:pt x="1204" y="1585"/>
                    </a:lnTo>
                    <a:cubicBezTo>
                      <a:pt x="1250" y="1646"/>
                      <a:pt x="1326" y="1707"/>
                      <a:pt x="1387" y="1753"/>
                    </a:cubicBezTo>
                    <a:cubicBezTo>
                      <a:pt x="1432" y="1799"/>
                      <a:pt x="1493" y="1860"/>
                      <a:pt x="1554" y="1905"/>
                    </a:cubicBezTo>
                    <a:cubicBezTo>
                      <a:pt x="1615" y="1966"/>
                      <a:pt x="1691" y="2027"/>
                      <a:pt x="1752" y="2088"/>
                    </a:cubicBezTo>
                    <a:cubicBezTo>
                      <a:pt x="1768" y="2103"/>
                      <a:pt x="1798" y="2119"/>
                      <a:pt x="1813" y="2134"/>
                    </a:cubicBezTo>
                    <a:lnTo>
                      <a:pt x="1859" y="2164"/>
                    </a:lnTo>
                    <a:cubicBezTo>
                      <a:pt x="1813" y="2119"/>
                      <a:pt x="1768" y="2058"/>
                      <a:pt x="1737" y="2012"/>
                    </a:cubicBezTo>
                    <a:cubicBezTo>
                      <a:pt x="1630" y="1860"/>
                      <a:pt x="1524" y="1722"/>
                      <a:pt x="1417" y="1601"/>
                    </a:cubicBezTo>
                    <a:cubicBezTo>
                      <a:pt x="1326" y="1479"/>
                      <a:pt x="1234" y="1372"/>
                      <a:pt x="1128" y="1265"/>
                    </a:cubicBezTo>
                    <a:lnTo>
                      <a:pt x="1097" y="1220"/>
                    </a:lnTo>
                    <a:cubicBezTo>
                      <a:pt x="1082" y="1204"/>
                      <a:pt x="1067" y="1189"/>
                      <a:pt x="1052" y="1159"/>
                    </a:cubicBezTo>
                    <a:cubicBezTo>
                      <a:pt x="1021" y="1143"/>
                      <a:pt x="1006" y="1113"/>
                      <a:pt x="975" y="1083"/>
                    </a:cubicBezTo>
                    <a:cubicBezTo>
                      <a:pt x="960" y="1052"/>
                      <a:pt x="930" y="1022"/>
                      <a:pt x="914" y="1006"/>
                    </a:cubicBezTo>
                    <a:lnTo>
                      <a:pt x="869" y="945"/>
                    </a:lnTo>
                    <a:cubicBezTo>
                      <a:pt x="793" y="854"/>
                      <a:pt x="716" y="763"/>
                      <a:pt x="655" y="671"/>
                    </a:cubicBezTo>
                    <a:cubicBezTo>
                      <a:pt x="579" y="580"/>
                      <a:pt x="518" y="473"/>
                      <a:pt x="442" y="382"/>
                    </a:cubicBezTo>
                    <a:cubicBezTo>
                      <a:pt x="412" y="336"/>
                      <a:pt x="381" y="290"/>
                      <a:pt x="351" y="245"/>
                    </a:cubicBezTo>
                    <a:lnTo>
                      <a:pt x="320" y="199"/>
                    </a:lnTo>
                    <a:cubicBezTo>
                      <a:pt x="305" y="184"/>
                      <a:pt x="274" y="168"/>
                      <a:pt x="259" y="138"/>
                    </a:cubicBezTo>
                    <a:cubicBezTo>
                      <a:pt x="214" y="107"/>
                      <a:pt x="153" y="46"/>
                      <a:pt x="76" y="16"/>
                    </a:cubicBezTo>
                    <a:cubicBezTo>
                      <a:pt x="76" y="16"/>
                      <a:pt x="76" y="16"/>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6"/>
              <p:cNvSpPr/>
              <p:nvPr/>
            </p:nvSpPr>
            <p:spPr>
              <a:xfrm>
                <a:off x="6847450" y="1886575"/>
                <a:ext cx="6500" cy="4200"/>
              </a:xfrm>
              <a:custGeom>
                <a:avLst/>
                <a:gdLst/>
                <a:ahLst/>
                <a:cxnLst/>
                <a:rect l="l" t="t" r="r" b="b"/>
                <a:pathLst>
                  <a:path w="260" h="168" extrusionOk="0">
                    <a:moveTo>
                      <a:pt x="153" y="0"/>
                    </a:moveTo>
                    <a:cubicBezTo>
                      <a:pt x="108" y="0"/>
                      <a:pt x="62" y="0"/>
                      <a:pt x="1" y="15"/>
                    </a:cubicBezTo>
                    <a:cubicBezTo>
                      <a:pt x="16" y="31"/>
                      <a:pt x="16" y="46"/>
                      <a:pt x="31" y="61"/>
                    </a:cubicBezTo>
                    <a:cubicBezTo>
                      <a:pt x="31" y="76"/>
                      <a:pt x="47" y="92"/>
                      <a:pt x="47" y="92"/>
                    </a:cubicBezTo>
                    <a:cubicBezTo>
                      <a:pt x="77" y="122"/>
                      <a:pt x="108" y="137"/>
                      <a:pt x="138" y="153"/>
                    </a:cubicBezTo>
                    <a:cubicBezTo>
                      <a:pt x="138" y="168"/>
                      <a:pt x="153" y="168"/>
                      <a:pt x="153" y="168"/>
                    </a:cubicBezTo>
                    <a:cubicBezTo>
                      <a:pt x="199" y="168"/>
                      <a:pt x="230" y="153"/>
                      <a:pt x="245" y="122"/>
                    </a:cubicBezTo>
                    <a:cubicBezTo>
                      <a:pt x="245" y="107"/>
                      <a:pt x="260" y="76"/>
                      <a:pt x="245" y="61"/>
                    </a:cubicBezTo>
                    <a:cubicBezTo>
                      <a:pt x="245" y="46"/>
                      <a:pt x="230" y="31"/>
                      <a:pt x="199" y="15"/>
                    </a:cubicBezTo>
                    <a:cubicBezTo>
                      <a:pt x="184" y="15"/>
                      <a:pt x="169" y="15"/>
                      <a:pt x="1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6"/>
              <p:cNvSpPr/>
              <p:nvPr/>
            </p:nvSpPr>
            <p:spPr>
              <a:xfrm>
                <a:off x="6981925" y="2046175"/>
                <a:ext cx="25" cy="400"/>
              </a:xfrm>
              <a:custGeom>
                <a:avLst/>
                <a:gdLst/>
                <a:ahLst/>
                <a:cxnLst/>
                <a:rect l="l" t="t" r="r" b="b"/>
                <a:pathLst>
                  <a:path w="1" h="16" extrusionOk="0">
                    <a:moveTo>
                      <a:pt x="0" y="0"/>
                    </a:moveTo>
                    <a:lnTo>
                      <a:pt x="0" y="15"/>
                    </a:lnTo>
                    <a:lnTo>
                      <a:pt x="0" y="15"/>
                    </a:ln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6"/>
              <p:cNvSpPr/>
              <p:nvPr/>
            </p:nvSpPr>
            <p:spPr>
              <a:xfrm>
                <a:off x="6981925" y="2037400"/>
                <a:ext cx="25" cy="25"/>
              </a:xfrm>
              <a:custGeom>
                <a:avLst/>
                <a:gdLst/>
                <a:ahLst/>
                <a:cxnLst/>
                <a:rect l="l" t="t" r="r" b="b"/>
                <a:pathLst>
                  <a:path w="1" h="1" extrusionOk="0">
                    <a:moveTo>
                      <a:pt x="0" y="1"/>
                    </a:moveTo>
                    <a:lnTo>
                      <a:pt x="0"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6"/>
              <p:cNvSpPr/>
              <p:nvPr/>
            </p:nvSpPr>
            <p:spPr>
              <a:xfrm>
                <a:off x="7002500" y="1880850"/>
                <a:ext cx="13350" cy="15650"/>
              </a:xfrm>
              <a:custGeom>
                <a:avLst/>
                <a:gdLst/>
                <a:ahLst/>
                <a:cxnLst/>
                <a:rect l="l" t="t" r="r" b="b"/>
                <a:pathLst>
                  <a:path w="534" h="626" extrusionOk="0">
                    <a:moveTo>
                      <a:pt x="396" y="1"/>
                    </a:moveTo>
                    <a:cubicBezTo>
                      <a:pt x="350" y="1"/>
                      <a:pt x="305" y="31"/>
                      <a:pt x="274" y="77"/>
                    </a:cubicBezTo>
                    <a:cubicBezTo>
                      <a:pt x="259" y="107"/>
                      <a:pt x="259" y="138"/>
                      <a:pt x="274" y="183"/>
                    </a:cubicBezTo>
                    <a:cubicBezTo>
                      <a:pt x="274" y="199"/>
                      <a:pt x="274" y="199"/>
                      <a:pt x="274" y="214"/>
                    </a:cubicBezTo>
                    <a:cubicBezTo>
                      <a:pt x="259" y="290"/>
                      <a:pt x="259" y="351"/>
                      <a:pt x="244" y="412"/>
                    </a:cubicBezTo>
                    <a:cubicBezTo>
                      <a:pt x="244" y="427"/>
                      <a:pt x="229" y="427"/>
                      <a:pt x="229" y="427"/>
                    </a:cubicBezTo>
                    <a:cubicBezTo>
                      <a:pt x="213" y="442"/>
                      <a:pt x="183" y="458"/>
                      <a:pt x="168" y="473"/>
                    </a:cubicBezTo>
                    <a:cubicBezTo>
                      <a:pt x="107" y="473"/>
                      <a:pt x="61" y="488"/>
                      <a:pt x="0" y="488"/>
                    </a:cubicBezTo>
                    <a:cubicBezTo>
                      <a:pt x="30" y="519"/>
                      <a:pt x="61" y="549"/>
                      <a:pt x="91" y="564"/>
                    </a:cubicBezTo>
                    <a:cubicBezTo>
                      <a:pt x="122" y="595"/>
                      <a:pt x="152" y="610"/>
                      <a:pt x="168" y="610"/>
                    </a:cubicBezTo>
                    <a:cubicBezTo>
                      <a:pt x="183" y="625"/>
                      <a:pt x="183" y="625"/>
                      <a:pt x="198" y="625"/>
                    </a:cubicBezTo>
                    <a:lnTo>
                      <a:pt x="229" y="625"/>
                    </a:lnTo>
                    <a:cubicBezTo>
                      <a:pt x="290" y="625"/>
                      <a:pt x="350" y="610"/>
                      <a:pt x="411" y="595"/>
                    </a:cubicBezTo>
                    <a:cubicBezTo>
                      <a:pt x="457" y="549"/>
                      <a:pt x="472" y="488"/>
                      <a:pt x="488" y="427"/>
                    </a:cubicBezTo>
                    <a:cubicBezTo>
                      <a:pt x="503" y="397"/>
                      <a:pt x="503" y="351"/>
                      <a:pt x="518" y="321"/>
                    </a:cubicBezTo>
                    <a:cubicBezTo>
                      <a:pt x="518" y="290"/>
                      <a:pt x="518" y="244"/>
                      <a:pt x="533" y="214"/>
                    </a:cubicBezTo>
                    <a:cubicBezTo>
                      <a:pt x="533" y="183"/>
                      <a:pt x="533" y="138"/>
                      <a:pt x="518" y="107"/>
                    </a:cubicBezTo>
                    <a:cubicBezTo>
                      <a:pt x="503" y="46"/>
                      <a:pt x="457" y="16"/>
                      <a:pt x="3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6"/>
              <p:cNvSpPr/>
              <p:nvPr/>
            </p:nvSpPr>
            <p:spPr>
              <a:xfrm>
                <a:off x="7014675" y="1891525"/>
                <a:ext cx="25" cy="400"/>
              </a:xfrm>
              <a:custGeom>
                <a:avLst/>
                <a:gdLst/>
                <a:ahLst/>
                <a:cxnLst/>
                <a:rect l="l" t="t" r="r" b="b"/>
                <a:pathLst>
                  <a:path w="1" h="16" extrusionOk="0">
                    <a:moveTo>
                      <a:pt x="1" y="0"/>
                    </a:moveTo>
                    <a:cubicBezTo>
                      <a:pt x="1" y="0"/>
                      <a:pt x="1" y="0"/>
                      <a:pt x="1" y="0"/>
                    </a:cubicBezTo>
                    <a:cubicBezTo>
                      <a:pt x="1" y="0"/>
                      <a:pt x="1" y="0"/>
                      <a:pt x="1" y="15"/>
                    </a:cubicBezTo>
                    <a:cubicBezTo>
                      <a:pt x="1" y="0"/>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6"/>
              <p:cNvSpPr/>
              <p:nvPr/>
            </p:nvSpPr>
            <p:spPr>
              <a:xfrm>
                <a:off x="6978500" y="1904100"/>
                <a:ext cx="14500" cy="10675"/>
              </a:xfrm>
              <a:custGeom>
                <a:avLst/>
                <a:gdLst/>
                <a:ahLst/>
                <a:cxnLst/>
                <a:rect l="l" t="t" r="r" b="b"/>
                <a:pathLst>
                  <a:path w="580" h="427" extrusionOk="0">
                    <a:moveTo>
                      <a:pt x="503" y="0"/>
                    </a:moveTo>
                    <a:cubicBezTo>
                      <a:pt x="442" y="0"/>
                      <a:pt x="412" y="31"/>
                      <a:pt x="412" y="76"/>
                    </a:cubicBezTo>
                    <a:lnTo>
                      <a:pt x="412" y="91"/>
                    </a:lnTo>
                    <a:cubicBezTo>
                      <a:pt x="412" y="91"/>
                      <a:pt x="412" y="107"/>
                      <a:pt x="412" y="107"/>
                    </a:cubicBezTo>
                    <a:cubicBezTo>
                      <a:pt x="396" y="107"/>
                      <a:pt x="396" y="107"/>
                      <a:pt x="396" y="122"/>
                    </a:cubicBezTo>
                    <a:cubicBezTo>
                      <a:pt x="381" y="122"/>
                      <a:pt x="381" y="137"/>
                      <a:pt x="366" y="152"/>
                    </a:cubicBezTo>
                    <a:cubicBezTo>
                      <a:pt x="320" y="198"/>
                      <a:pt x="274" y="229"/>
                      <a:pt x="229" y="274"/>
                    </a:cubicBezTo>
                    <a:cubicBezTo>
                      <a:pt x="229" y="290"/>
                      <a:pt x="213" y="290"/>
                      <a:pt x="198" y="305"/>
                    </a:cubicBezTo>
                    <a:lnTo>
                      <a:pt x="183" y="305"/>
                    </a:lnTo>
                    <a:cubicBezTo>
                      <a:pt x="183" y="320"/>
                      <a:pt x="168" y="320"/>
                      <a:pt x="168" y="320"/>
                    </a:cubicBezTo>
                    <a:cubicBezTo>
                      <a:pt x="153" y="320"/>
                      <a:pt x="122" y="320"/>
                      <a:pt x="107" y="335"/>
                    </a:cubicBezTo>
                    <a:lnTo>
                      <a:pt x="0" y="335"/>
                    </a:lnTo>
                    <a:cubicBezTo>
                      <a:pt x="46" y="366"/>
                      <a:pt x="92" y="396"/>
                      <a:pt x="153" y="411"/>
                    </a:cubicBezTo>
                    <a:lnTo>
                      <a:pt x="168" y="427"/>
                    </a:lnTo>
                    <a:cubicBezTo>
                      <a:pt x="229" y="427"/>
                      <a:pt x="274" y="411"/>
                      <a:pt x="335" y="396"/>
                    </a:cubicBezTo>
                    <a:cubicBezTo>
                      <a:pt x="381" y="366"/>
                      <a:pt x="442" y="320"/>
                      <a:pt x="488" y="274"/>
                    </a:cubicBezTo>
                    <a:cubicBezTo>
                      <a:pt x="503" y="244"/>
                      <a:pt x="533" y="213"/>
                      <a:pt x="549" y="183"/>
                    </a:cubicBezTo>
                    <a:cubicBezTo>
                      <a:pt x="564" y="152"/>
                      <a:pt x="564" y="122"/>
                      <a:pt x="579" y="91"/>
                    </a:cubicBezTo>
                    <a:cubicBezTo>
                      <a:pt x="579" y="46"/>
                      <a:pt x="549" y="0"/>
                      <a:pt x="5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6"/>
              <p:cNvSpPr/>
              <p:nvPr/>
            </p:nvSpPr>
            <p:spPr>
              <a:xfrm>
                <a:off x="6952200" y="1918000"/>
                <a:ext cx="13375" cy="7825"/>
              </a:xfrm>
              <a:custGeom>
                <a:avLst/>
                <a:gdLst/>
                <a:ahLst/>
                <a:cxnLst/>
                <a:rect l="l" t="t" r="r" b="b"/>
                <a:pathLst>
                  <a:path w="535" h="313" extrusionOk="0">
                    <a:moveTo>
                      <a:pt x="422" y="0"/>
                    </a:moveTo>
                    <a:cubicBezTo>
                      <a:pt x="401" y="0"/>
                      <a:pt x="382" y="8"/>
                      <a:pt x="367" y="23"/>
                    </a:cubicBezTo>
                    <a:cubicBezTo>
                      <a:pt x="351" y="38"/>
                      <a:pt x="336" y="53"/>
                      <a:pt x="336" y="69"/>
                    </a:cubicBezTo>
                    <a:cubicBezTo>
                      <a:pt x="321" y="84"/>
                      <a:pt x="306" y="84"/>
                      <a:pt x="290" y="99"/>
                    </a:cubicBezTo>
                    <a:cubicBezTo>
                      <a:pt x="275" y="114"/>
                      <a:pt x="260" y="130"/>
                      <a:pt x="245" y="145"/>
                    </a:cubicBezTo>
                    <a:cubicBezTo>
                      <a:pt x="229" y="145"/>
                      <a:pt x="214" y="145"/>
                      <a:pt x="199" y="160"/>
                    </a:cubicBezTo>
                    <a:lnTo>
                      <a:pt x="184" y="160"/>
                    </a:lnTo>
                    <a:cubicBezTo>
                      <a:pt x="168" y="175"/>
                      <a:pt x="153" y="175"/>
                      <a:pt x="153" y="175"/>
                    </a:cubicBezTo>
                    <a:lnTo>
                      <a:pt x="108" y="175"/>
                    </a:lnTo>
                    <a:cubicBezTo>
                      <a:pt x="92" y="175"/>
                      <a:pt x="92" y="175"/>
                      <a:pt x="92" y="160"/>
                    </a:cubicBezTo>
                    <a:cubicBezTo>
                      <a:pt x="77" y="160"/>
                      <a:pt x="62" y="160"/>
                      <a:pt x="47" y="145"/>
                    </a:cubicBezTo>
                    <a:lnTo>
                      <a:pt x="1" y="114"/>
                    </a:lnTo>
                    <a:lnTo>
                      <a:pt x="1" y="114"/>
                    </a:lnTo>
                    <a:cubicBezTo>
                      <a:pt x="16" y="175"/>
                      <a:pt x="31" y="206"/>
                      <a:pt x="62" y="252"/>
                    </a:cubicBezTo>
                    <a:cubicBezTo>
                      <a:pt x="77" y="267"/>
                      <a:pt x="108" y="282"/>
                      <a:pt x="123" y="297"/>
                    </a:cubicBezTo>
                    <a:cubicBezTo>
                      <a:pt x="138" y="297"/>
                      <a:pt x="168" y="312"/>
                      <a:pt x="184" y="312"/>
                    </a:cubicBezTo>
                    <a:lnTo>
                      <a:pt x="214" y="312"/>
                    </a:lnTo>
                    <a:cubicBezTo>
                      <a:pt x="290" y="312"/>
                      <a:pt x="351" y="297"/>
                      <a:pt x="412" y="267"/>
                    </a:cubicBezTo>
                    <a:cubicBezTo>
                      <a:pt x="443" y="252"/>
                      <a:pt x="458" y="221"/>
                      <a:pt x="488" y="206"/>
                    </a:cubicBezTo>
                    <a:cubicBezTo>
                      <a:pt x="488" y="191"/>
                      <a:pt x="504" y="175"/>
                      <a:pt x="519" y="160"/>
                    </a:cubicBezTo>
                    <a:cubicBezTo>
                      <a:pt x="519" y="145"/>
                      <a:pt x="519" y="130"/>
                      <a:pt x="534" y="114"/>
                    </a:cubicBezTo>
                    <a:cubicBezTo>
                      <a:pt x="534" y="69"/>
                      <a:pt x="519" y="38"/>
                      <a:pt x="488" y="23"/>
                    </a:cubicBezTo>
                    <a:cubicBezTo>
                      <a:pt x="466" y="8"/>
                      <a:pt x="443" y="0"/>
                      <a:pt x="4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6"/>
              <p:cNvSpPr/>
              <p:nvPr/>
            </p:nvSpPr>
            <p:spPr>
              <a:xfrm>
                <a:off x="6957925" y="1892375"/>
                <a:ext cx="12975" cy="10700"/>
              </a:xfrm>
              <a:custGeom>
                <a:avLst/>
                <a:gdLst/>
                <a:ahLst/>
                <a:cxnLst/>
                <a:rect l="l" t="t" r="r" b="b"/>
                <a:pathLst>
                  <a:path w="519" h="428" extrusionOk="0">
                    <a:moveTo>
                      <a:pt x="294" y="1"/>
                    </a:moveTo>
                    <a:cubicBezTo>
                      <a:pt x="221" y="1"/>
                      <a:pt x="146" y="41"/>
                      <a:pt x="107" y="119"/>
                    </a:cubicBezTo>
                    <a:cubicBezTo>
                      <a:pt x="107" y="119"/>
                      <a:pt x="107" y="119"/>
                      <a:pt x="107" y="134"/>
                    </a:cubicBezTo>
                    <a:lnTo>
                      <a:pt x="92" y="134"/>
                    </a:lnTo>
                    <a:cubicBezTo>
                      <a:pt x="92" y="149"/>
                      <a:pt x="92" y="149"/>
                      <a:pt x="77" y="164"/>
                    </a:cubicBezTo>
                    <a:lnTo>
                      <a:pt x="61" y="180"/>
                    </a:lnTo>
                    <a:cubicBezTo>
                      <a:pt x="46" y="180"/>
                      <a:pt x="46" y="195"/>
                      <a:pt x="31" y="195"/>
                    </a:cubicBezTo>
                    <a:cubicBezTo>
                      <a:pt x="16" y="210"/>
                      <a:pt x="16" y="210"/>
                      <a:pt x="0" y="225"/>
                    </a:cubicBezTo>
                    <a:cubicBezTo>
                      <a:pt x="0" y="256"/>
                      <a:pt x="16" y="301"/>
                      <a:pt x="31" y="332"/>
                    </a:cubicBezTo>
                    <a:cubicBezTo>
                      <a:pt x="61" y="393"/>
                      <a:pt x="122" y="408"/>
                      <a:pt x="183" y="423"/>
                    </a:cubicBezTo>
                    <a:lnTo>
                      <a:pt x="198" y="423"/>
                    </a:lnTo>
                    <a:cubicBezTo>
                      <a:pt x="212" y="426"/>
                      <a:pt x="225" y="427"/>
                      <a:pt x="239" y="427"/>
                    </a:cubicBezTo>
                    <a:cubicBezTo>
                      <a:pt x="305" y="427"/>
                      <a:pt x="377" y="398"/>
                      <a:pt x="427" y="347"/>
                    </a:cubicBezTo>
                    <a:cubicBezTo>
                      <a:pt x="518" y="271"/>
                      <a:pt x="503" y="119"/>
                      <a:pt x="412" y="42"/>
                    </a:cubicBezTo>
                    <a:cubicBezTo>
                      <a:pt x="378" y="14"/>
                      <a:pt x="337" y="1"/>
                      <a:pt x="2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6"/>
              <p:cNvSpPr/>
              <p:nvPr/>
            </p:nvSpPr>
            <p:spPr>
              <a:xfrm>
                <a:off x="6980025" y="1878175"/>
                <a:ext cx="13350" cy="9175"/>
              </a:xfrm>
              <a:custGeom>
                <a:avLst/>
                <a:gdLst/>
                <a:ahLst/>
                <a:cxnLst/>
                <a:rect l="l" t="t" r="r" b="b"/>
                <a:pathLst>
                  <a:path w="534" h="367" extrusionOk="0">
                    <a:moveTo>
                      <a:pt x="442" y="1"/>
                    </a:moveTo>
                    <a:cubicBezTo>
                      <a:pt x="457" y="1"/>
                      <a:pt x="457" y="16"/>
                      <a:pt x="457" y="16"/>
                    </a:cubicBezTo>
                    <a:cubicBezTo>
                      <a:pt x="457" y="31"/>
                      <a:pt x="457" y="31"/>
                      <a:pt x="457" y="47"/>
                    </a:cubicBezTo>
                    <a:cubicBezTo>
                      <a:pt x="457" y="62"/>
                      <a:pt x="472" y="92"/>
                      <a:pt x="472" y="108"/>
                    </a:cubicBezTo>
                    <a:lnTo>
                      <a:pt x="472" y="138"/>
                    </a:lnTo>
                    <a:cubicBezTo>
                      <a:pt x="472" y="138"/>
                      <a:pt x="472" y="138"/>
                      <a:pt x="472" y="153"/>
                    </a:cubicBezTo>
                    <a:cubicBezTo>
                      <a:pt x="457" y="153"/>
                      <a:pt x="457" y="169"/>
                      <a:pt x="457" y="169"/>
                    </a:cubicBezTo>
                    <a:cubicBezTo>
                      <a:pt x="457" y="184"/>
                      <a:pt x="457" y="199"/>
                      <a:pt x="442" y="199"/>
                    </a:cubicBezTo>
                    <a:cubicBezTo>
                      <a:pt x="442" y="214"/>
                      <a:pt x="442" y="214"/>
                      <a:pt x="442" y="214"/>
                    </a:cubicBezTo>
                    <a:cubicBezTo>
                      <a:pt x="427" y="230"/>
                      <a:pt x="427" y="230"/>
                      <a:pt x="427" y="230"/>
                    </a:cubicBezTo>
                    <a:cubicBezTo>
                      <a:pt x="411" y="245"/>
                      <a:pt x="411" y="245"/>
                      <a:pt x="396" y="260"/>
                    </a:cubicBezTo>
                    <a:cubicBezTo>
                      <a:pt x="396" y="260"/>
                      <a:pt x="396" y="260"/>
                      <a:pt x="381" y="275"/>
                    </a:cubicBezTo>
                    <a:cubicBezTo>
                      <a:pt x="366" y="275"/>
                      <a:pt x="366" y="275"/>
                      <a:pt x="351" y="290"/>
                    </a:cubicBezTo>
                    <a:lnTo>
                      <a:pt x="305" y="290"/>
                    </a:lnTo>
                    <a:cubicBezTo>
                      <a:pt x="290" y="306"/>
                      <a:pt x="274" y="306"/>
                      <a:pt x="259" y="306"/>
                    </a:cubicBezTo>
                    <a:lnTo>
                      <a:pt x="213" y="306"/>
                    </a:lnTo>
                    <a:cubicBezTo>
                      <a:pt x="198" y="306"/>
                      <a:pt x="183" y="290"/>
                      <a:pt x="168" y="290"/>
                    </a:cubicBezTo>
                    <a:cubicBezTo>
                      <a:pt x="137" y="290"/>
                      <a:pt x="107" y="275"/>
                      <a:pt x="76" y="275"/>
                    </a:cubicBezTo>
                    <a:cubicBezTo>
                      <a:pt x="61" y="260"/>
                      <a:pt x="31" y="245"/>
                      <a:pt x="0" y="245"/>
                    </a:cubicBezTo>
                    <a:cubicBezTo>
                      <a:pt x="46" y="260"/>
                      <a:pt x="76" y="290"/>
                      <a:pt x="107" y="321"/>
                    </a:cubicBezTo>
                    <a:cubicBezTo>
                      <a:pt x="137" y="321"/>
                      <a:pt x="152" y="336"/>
                      <a:pt x="168" y="351"/>
                    </a:cubicBezTo>
                    <a:cubicBezTo>
                      <a:pt x="183" y="351"/>
                      <a:pt x="213" y="367"/>
                      <a:pt x="229" y="367"/>
                    </a:cubicBezTo>
                    <a:lnTo>
                      <a:pt x="335" y="367"/>
                    </a:lnTo>
                    <a:cubicBezTo>
                      <a:pt x="351" y="367"/>
                      <a:pt x="381" y="367"/>
                      <a:pt x="396" y="351"/>
                    </a:cubicBezTo>
                    <a:cubicBezTo>
                      <a:pt x="411" y="351"/>
                      <a:pt x="427" y="336"/>
                      <a:pt x="442" y="321"/>
                    </a:cubicBezTo>
                    <a:cubicBezTo>
                      <a:pt x="503" y="275"/>
                      <a:pt x="533" y="199"/>
                      <a:pt x="533" y="123"/>
                    </a:cubicBezTo>
                    <a:cubicBezTo>
                      <a:pt x="533" y="108"/>
                      <a:pt x="533" y="77"/>
                      <a:pt x="533" y="62"/>
                    </a:cubicBezTo>
                    <a:cubicBezTo>
                      <a:pt x="518" y="47"/>
                      <a:pt x="518" y="31"/>
                      <a:pt x="503" y="16"/>
                    </a:cubicBezTo>
                    <a:lnTo>
                      <a:pt x="488" y="16"/>
                    </a:lnTo>
                    <a:cubicBezTo>
                      <a:pt x="488" y="1"/>
                      <a:pt x="488" y="1"/>
                      <a:pt x="4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6"/>
              <p:cNvSpPr/>
              <p:nvPr/>
            </p:nvSpPr>
            <p:spPr>
              <a:xfrm>
                <a:off x="6997525" y="1859900"/>
                <a:ext cx="25" cy="400"/>
              </a:xfrm>
              <a:custGeom>
                <a:avLst/>
                <a:gdLst/>
                <a:ahLst/>
                <a:cxnLst/>
                <a:rect l="l" t="t" r="r" b="b"/>
                <a:pathLst>
                  <a:path w="1" h="16" extrusionOk="0">
                    <a:moveTo>
                      <a:pt x="1" y="16"/>
                    </a:moveTo>
                    <a:lnTo>
                      <a:pt x="1" y="1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6"/>
              <p:cNvSpPr/>
              <p:nvPr/>
            </p:nvSpPr>
            <p:spPr>
              <a:xfrm>
                <a:off x="6989550" y="1859150"/>
                <a:ext cx="10675" cy="4975"/>
              </a:xfrm>
              <a:custGeom>
                <a:avLst/>
                <a:gdLst/>
                <a:ahLst/>
                <a:cxnLst/>
                <a:rect l="l" t="t" r="r" b="b"/>
                <a:pathLst>
                  <a:path w="427" h="199" extrusionOk="0">
                    <a:moveTo>
                      <a:pt x="381" y="0"/>
                    </a:moveTo>
                    <a:cubicBezTo>
                      <a:pt x="350" y="0"/>
                      <a:pt x="335" y="15"/>
                      <a:pt x="320" y="46"/>
                    </a:cubicBezTo>
                    <a:lnTo>
                      <a:pt x="305" y="46"/>
                    </a:lnTo>
                    <a:lnTo>
                      <a:pt x="305" y="61"/>
                    </a:lnTo>
                    <a:cubicBezTo>
                      <a:pt x="289" y="76"/>
                      <a:pt x="274" y="76"/>
                      <a:pt x="274" y="76"/>
                    </a:cubicBezTo>
                    <a:cubicBezTo>
                      <a:pt x="259" y="92"/>
                      <a:pt x="244" y="107"/>
                      <a:pt x="229" y="107"/>
                    </a:cubicBezTo>
                    <a:cubicBezTo>
                      <a:pt x="198" y="122"/>
                      <a:pt x="183" y="122"/>
                      <a:pt x="152" y="137"/>
                    </a:cubicBezTo>
                    <a:cubicBezTo>
                      <a:pt x="137" y="137"/>
                      <a:pt x="107" y="137"/>
                      <a:pt x="76" y="153"/>
                    </a:cubicBezTo>
                    <a:lnTo>
                      <a:pt x="0" y="153"/>
                    </a:lnTo>
                    <a:cubicBezTo>
                      <a:pt x="30" y="168"/>
                      <a:pt x="61" y="183"/>
                      <a:pt x="76" y="183"/>
                    </a:cubicBezTo>
                    <a:cubicBezTo>
                      <a:pt x="91" y="183"/>
                      <a:pt x="107" y="198"/>
                      <a:pt x="122" y="198"/>
                    </a:cubicBezTo>
                    <a:lnTo>
                      <a:pt x="168" y="198"/>
                    </a:lnTo>
                    <a:cubicBezTo>
                      <a:pt x="213" y="198"/>
                      <a:pt x="274" y="198"/>
                      <a:pt x="335" y="183"/>
                    </a:cubicBezTo>
                    <a:cubicBezTo>
                      <a:pt x="350" y="168"/>
                      <a:pt x="381" y="153"/>
                      <a:pt x="396" y="137"/>
                    </a:cubicBezTo>
                    <a:cubicBezTo>
                      <a:pt x="411" y="107"/>
                      <a:pt x="427" y="92"/>
                      <a:pt x="427" y="76"/>
                    </a:cubicBezTo>
                    <a:cubicBezTo>
                      <a:pt x="427" y="31"/>
                      <a:pt x="411" y="0"/>
                      <a:pt x="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6"/>
              <p:cNvSpPr/>
              <p:nvPr/>
            </p:nvSpPr>
            <p:spPr>
              <a:xfrm>
                <a:off x="6962875" y="1872400"/>
                <a:ext cx="13725" cy="10775"/>
              </a:xfrm>
              <a:custGeom>
                <a:avLst/>
                <a:gdLst/>
                <a:ahLst/>
                <a:cxnLst/>
                <a:rect l="l" t="t" r="r" b="b"/>
                <a:pathLst>
                  <a:path w="549" h="431" extrusionOk="0">
                    <a:moveTo>
                      <a:pt x="359" y="1"/>
                    </a:moveTo>
                    <a:cubicBezTo>
                      <a:pt x="293" y="1"/>
                      <a:pt x="225" y="43"/>
                      <a:pt x="214" y="110"/>
                    </a:cubicBezTo>
                    <a:cubicBezTo>
                      <a:pt x="214" y="125"/>
                      <a:pt x="214" y="125"/>
                      <a:pt x="199" y="125"/>
                    </a:cubicBezTo>
                    <a:cubicBezTo>
                      <a:pt x="199" y="141"/>
                      <a:pt x="199" y="141"/>
                      <a:pt x="199" y="141"/>
                    </a:cubicBezTo>
                    <a:cubicBezTo>
                      <a:pt x="183" y="156"/>
                      <a:pt x="168" y="156"/>
                      <a:pt x="168" y="171"/>
                    </a:cubicBezTo>
                    <a:cubicBezTo>
                      <a:pt x="153" y="186"/>
                      <a:pt x="122" y="202"/>
                      <a:pt x="107" y="217"/>
                    </a:cubicBezTo>
                    <a:cubicBezTo>
                      <a:pt x="77" y="232"/>
                      <a:pt x="31" y="262"/>
                      <a:pt x="0" y="278"/>
                    </a:cubicBezTo>
                    <a:cubicBezTo>
                      <a:pt x="0" y="308"/>
                      <a:pt x="16" y="339"/>
                      <a:pt x="46" y="369"/>
                    </a:cubicBezTo>
                    <a:cubicBezTo>
                      <a:pt x="77" y="400"/>
                      <a:pt x="122" y="415"/>
                      <a:pt x="168" y="415"/>
                    </a:cubicBezTo>
                    <a:cubicBezTo>
                      <a:pt x="168" y="415"/>
                      <a:pt x="183" y="415"/>
                      <a:pt x="183" y="430"/>
                    </a:cubicBezTo>
                    <a:cubicBezTo>
                      <a:pt x="244" y="430"/>
                      <a:pt x="305" y="415"/>
                      <a:pt x="366" y="400"/>
                    </a:cubicBezTo>
                    <a:cubicBezTo>
                      <a:pt x="427" y="369"/>
                      <a:pt x="473" y="308"/>
                      <a:pt x="503" y="247"/>
                    </a:cubicBezTo>
                    <a:cubicBezTo>
                      <a:pt x="549" y="171"/>
                      <a:pt x="519" y="49"/>
                      <a:pt x="427" y="19"/>
                    </a:cubicBezTo>
                    <a:cubicBezTo>
                      <a:pt x="407" y="6"/>
                      <a:pt x="383" y="1"/>
                      <a:pt x="35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6"/>
              <p:cNvSpPr/>
              <p:nvPr/>
            </p:nvSpPr>
            <p:spPr>
              <a:xfrm>
                <a:off x="6935825" y="1898375"/>
                <a:ext cx="13750" cy="9325"/>
              </a:xfrm>
              <a:custGeom>
                <a:avLst/>
                <a:gdLst/>
                <a:ahLst/>
                <a:cxnLst/>
                <a:rect l="l" t="t" r="r" b="b"/>
                <a:pathLst>
                  <a:path w="550" h="373" extrusionOk="0">
                    <a:moveTo>
                      <a:pt x="46" y="199"/>
                    </a:moveTo>
                    <a:cubicBezTo>
                      <a:pt x="52" y="204"/>
                      <a:pt x="57" y="207"/>
                      <a:pt x="62" y="210"/>
                    </a:cubicBezTo>
                    <a:lnTo>
                      <a:pt x="62" y="210"/>
                    </a:lnTo>
                    <a:cubicBezTo>
                      <a:pt x="62" y="199"/>
                      <a:pt x="60" y="199"/>
                      <a:pt x="46" y="199"/>
                    </a:cubicBezTo>
                    <a:close/>
                    <a:moveTo>
                      <a:pt x="458" y="1"/>
                    </a:moveTo>
                    <a:cubicBezTo>
                      <a:pt x="443" y="1"/>
                      <a:pt x="412" y="1"/>
                      <a:pt x="397" y="16"/>
                    </a:cubicBezTo>
                    <a:cubicBezTo>
                      <a:pt x="382" y="16"/>
                      <a:pt x="366" y="31"/>
                      <a:pt x="366" y="31"/>
                    </a:cubicBezTo>
                    <a:cubicBezTo>
                      <a:pt x="351" y="46"/>
                      <a:pt x="336" y="61"/>
                      <a:pt x="321" y="77"/>
                    </a:cubicBezTo>
                    <a:cubicBezTo>
                      <a:pt x="305" y="92"/>
                      <a:pt x="305" y="107"/>
                      <a:pt x="290" y="122"/>
                    </a:cubicBezTo>
                    <a:cubicBezTo>
                      <a:pt x="275" y="138"/>
                      <a:pt x="275" y="138"/>
                      <a:pt x="260" y="153"/>
                    </a:cubicBezTo>
                    <a:cubicBezTo>
                      <a:pt x="245" y="168"/>
                      <a:pt x="229" y="168"/>
                      <a:pt x="214" y="183"/>
                    </a:cubicBezTo>
                    <a:cubicBezTo>
                      <a:pt x="199" y="183"/>
                      <a:pt x="184" y="199"/>
                      <a:pt x="184" y="199"/>
                    </a:cubicBezTo>
                    <a:cubicBezTo>
                      <a:pt x="168" y="199"/>
                      <a:pt x="168" y="214"/>
                      <a:pt x="153" y="214"/>
                    </a:cubicBezTo>
                    <a:lnTo>
                      <a:pt x="77" y="214"/>
                    </a:lnTo>
                    <a:cubicBezTo>
                      <a:pt x="77" y="214"/>
                      <a:pt x="70" y="214"/>
                      <a:pt x="62" y="210"/>
                    </a:cubicBezTo>
                    <a:lnTo>
                      <a:pt x="62" y="210"/>
                    </a:lnTo>
                    <a:cubicBezTo>
                      <a:pt x="62" y="211"/>
                      <a:pt x="62" y="212"/>
                      <a:pt x="62" y="214"/>
                    </a:cubicBezTo>
                    <a:cubicBezTo>
                      <a:pt x="46" y="199"/>
                      <a:pt x="31" y="199"/>
                      <a:pt x="16" y="183"/>
                    </a:cubicBezTo>
                    <a:lnTo>
                      <a:pt x="1" y="183"/>
                    </a:lnTo>
                    <a:cubicBezTo>
                      <a:pt x="1" y="244"/>
                      <a:pt x="31" y="305"/>
                      <a:pt x="77" y="351"/>
                    </a:cubicBezTo>
                    <a:cubicBezTo>
                      <a:pt x="107" y="366"/>
                      <a:pt x="138" y="366"/>
                      <a:pt x="153" y="366"/>
                    </a:cubicBezTo>
                    <a:cubicBezTo>
                      <a:pt x="169" y="370"/>
                      <a:pt x="187" y="372"/>
                      <a:pt x="204" y="372"/>
                    </a:cubicBezTo>
                    <a:cubicBezTo>
                      <a:pt x="253" y="372"/>
                      <a:pt x="302" y="358"/>
                      <a:pt x="336" y="336"/>
                    </a:cubicBezTo>
                    <a:cubicBezTo>
                      <a:pt x="382" y="320"/>
                      <a:pt x="427" y="290"/>
                      <a:pt x="458" y="260"/>
                    </a:cubicBezTo>
                    <a:cubicBezTo>
                      <a:pt x="473" y="244"/>
                      <a:pt x="488" y="214"/>
                      <a:pt x="504" y="199"/>
                    </a:cubicBezTo>
                    <a:cubicBezTo>
                      <a:pt x="519" y="168"/>
                      <a:pt x="519" y="153"/>
                      <a:pt x="534" y="138"/>
                    </a:cubicBezTo>
                    <a:cubicBezTo>
                      <a:pt x="549" y="92"/>
                      <a:pt x="519" y="1"/>
                      <a:pt x="4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6"/>
              <p:cNvSpPr/>
              <p:nvPr/>
            </p:nvSpPr>
            <p:spPr>
              <a:xfrm>
                <a:off x="6940400" y="1880750"/>
                <a:ext cx="6875" cy="4600"/>
              </a:xfrm>
              <a:custGeom>
                <a:avLst/>
                <a:gdLst/>
                <a:ahLst/>
                <a:cxnLst/>
                <a:rect l="l" t="t" r="r" b="b"/>
                <a:pathLst>
                  <a:path w="275" h="184" extrusionOk="0">
                    <a:moveTo>
                      <a:pt x="200" y="1"/>
                    </a:moveTo>
                    <a:cubicBezTo>
                      <a:pt x="195" y="1"/>
                      <a:pt x="189" y="2"/>
                      <a:pt x="183" y="5"/>
                    </a:cubicBezTo>
                    <a:cubicBezTo>
                      <a:pt x="153" y="5"/>
                      <a:pt x="122" y="20"/>
                      <a:pt x="92" y="35"/>
                    </a:cubicBezTo>
                    <a:cubicBezTo>
                      <a:pt x="62" y="50"/>
                      <a:pt x="46" y="81"/>
                      <a:pt x="16" y="96"/>
                    </a:cubicBezTo>
                    <a:cubicBezTo>
                      <a:pt x="16" y="96"/>
                      <a:pt x="1" y="111"/>
                      <a:pt x="1" y="111"/>
                    </a:cubicBezTo>
                    <a:cubicBezTo>
                      <a:pt x="16" y="142"/>
                      <a:pt x="46" y="157"/>
                      <a:pt x="92" y="172"/>
                    </a:cubicBezTo>
                    <a:lnTo>
                      <a:pt x="107" y="172"/>
                    </a:lnTo>
                    <a:cubicBezTo>
                      <a:pt x="122" y="180"/>
                      <a:pt x="134" y="184"/>
                      <a:pt x="145" y="184"/>
                    </a:cubicBezTo>
                    <a:cubicBezTo>
                      <a:pt x="157" y="184"/>
                      <a:pt x="168" y="180"/>
                      <a:pt x="183" y="172"/>
                    </a:cubicBezTo>
                    <a:cubicBezTo>
                      <a:pt x="214" y="172"/>
                      <a:pt x="229" y="157"/>
                      <a:pt x="260" y="142"/>
                    </a:cubicBezTo>
                    <a:cubicBezTo>
                      <a:pt x="275" y="111"/>
                      <a:pt x="275" y="66"/>
                      <a:pt x="260" y="50"/>
                    </a:cubicBezTo>
                    <a:cubicBezTo>
                      <a:pt x="247" y="25"/>
                      <a:pt x="225" y="1"/>
                      <a:pt x="2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6"/>
              <p:cNvSpPr/>
              <p:nvPr/>
            </p:nvSpPr>
            <p:spPr>
              <a:xfrm>
                <a:off x="6955250" y="1863425"/>
                <a:ext cx="12225" cy="9250"/>
              </a:xfrm>
              <a:custGeom>
                <a:avLst/>
                <a:gdLst/>
                <a:ahLst/>
                <a:cxnLst/>
                <a:rect l="l" t="t" r="r" b="b"/>
                <a:pathLst>
                  <a:path w="489" h="370" extrusionOk="0">
                    <a:moveTo>
                      <a:pt x="418" y="1"/>
                    </a:moveTo>
                    <a:cubicBezTo>
                      <a:pt x="412" y="1"/>
                      <a:pt x="405" y="4"/>
                      <a:pt x="397" y="12"/>
                    </a:cubicBezTo>
                    <a:cubicBezTo>
                      <a:pt x="366" y="12"/>
                      <a:pt x="351" y="43"/>
                      <a:pt x="321" y="73"/>
                    </a:cubicBezTo>
                    <a:lnTo>
                      <a:pt x="321" y="88"/>
                    </a:lnTo>
                    <a:cubicBezTo>
                      <a:pt x="305" y="103"/>
                      <a:pt x="305" y="103"/>
                      <a:pt x="305" y="119"/>
                    </a:cubicBezTo>
                    <a:lnTo>
                      <a:pt x="290" y="119"/>
                    </a:lnTo>
                    <a:cubicBezTo>
                      <a:pt x="260" y="134"/>
                      <a:pt x="245" y="149"/>
                      <a:pt x="229" y="164"/>
                    </a:cubicBezTo>
                    <a:cubicBezTo>
                      <a:pt x="184" y="180"/>
                      <a:pt x="153" y="210"/>
                      <a:pt x="123" y="225"/>
                    </a:cubicBezTo>
                    <a:cubicBezTo>
                      <a:pt x="92" y="241"/>
                      <a:pt x="62" y="256"/>
                      <a:pt x="31" y="286"/>
                    </a:cubicBezTo>
                    <a:lnTo>
                      <a:pt x="16" y="286"/>
                    </a:lnTo>
                    <a:cubicBezTo>
                      <a:pt x="16" y="286"/>
                      <a:pt x="1" y="286"/>
                      <a:pt x="1" y="271"/>
                    </a:cubicBezTo>
                    <a:lnTo>
                      <a:pt x="1" y="271"/>
                    </a:lnTo>
                    <a:cubicBezTo>
                      <a:pt x="1" y="317"/>
                      <a:pt x="1" y="347"/>
                      <a:pt x="46" y="362"/>
                    </a:cubicBezTo>
                    <a:cubicBezTo>
                      <a:pt x="57" y="368"/>
                      <a:pt x="65" y="369"/>
                      <a:pt x="73" y="369"/>
                    </a:cubicBezTo>
                    <a:cubicBezTo>
                      <a:pt x="89" y="369"/>
                      <a:pt x="102" y="362"/>
                      <a:pt x="123" y="362"/>
                    </a:cubicBezTo>
                    <a:cubicBezTo>
                      <a:pt x="138" y="362"/>
                      <a:pt x="168" y="347"/>
                      <a:pt x="199" y="332"/>
                    </a:cubicBezTo>
                    <a:cubicBezTo>
                      <a:pt x="275" y="302"/>
                      <a:pt x="366" y="271"/>
                      <a:pt x="412" y="195"/>
                    </a:cubicBezTo>
                    <a:cubicBezTo>
                      <a:pt x="443" y="149"/>
                      <a:pt x="488" y="73"/>
                      <a:pt x="427" y="12"/>
                    </a:cubicBezTo>
                    <a:cubicBezTo>
                      <a:pt x="427" y="4"/>
                      <a:pt x="424" y="1"/>
                      <a:pt x="4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6"/>
              <p:cNvSpPr/>
              <p:nvPr/>
            </p:nvSpPr>
            <p:spPr>
              <a:xfrm>
                <a:off x="6928600" y="1907425"/>
                <a:ext cx="11450" cy="7350"/>
              </a:xfrm>
              <a:custGeom>
                <a:avLst/>
                <a:gdLst/>
                <a:ahLst/>
                <a:cxnLst/>
                <a:rect l="l" t="t" r="r" b="b"/>
                <a:pathLst>
                  <a:path w="458" h="294" extrusionOk="0">
                    <a:moveTo>
                      <a:pt x="330" y="0"/>
                    </a:moveTo>
                    <a:cubicBezTo>
                      <a:pt x="322" y="0"/>
                      <a:pt x="313" y="1"/>
                      <a:pt x="305" y="4"/>
                    </a:cubicBezTo>
                    <a:cubicBezTo>
                      <a:pt x="290" y="4"/>
                      <a:pt x="274" y="19"/>
                      <a:pt x="244" y="19"/>
                    </a:cubicBezTo>
                    <a:cubicBezTo>
                      <a:pt x="229" y="35"/>
                      <a:pt x="229" y="35"/>
                      <a:pt x="214" y="50"/>
                    </a:cubicBezTo>
                    <a:lnTo>
                      <a:pt x="168" y="80"/>
                    </a:lnTo>
                    <a:lnTo>
                      <a:pt x="137" y="80"/>
                    </a:lnTo>
                    <a:cubicBezTo>
                      <a:pt x="122" y="80"/>
                      <a:pt x="122" y="96"/>
                      <a:pt x="107" y="96"/>
                    </a:cubicBezTo>
                    <a:lnTo>
                      <a:pt x="92" y="96"/>
                    </a:lnTo>
                    <a:cubicBezTo>
                      <a:pt x="61" y="96"/>
                      <a:pt x="31" y="96"/>
                      <a:pt x="0" y="80"/>
                    </a:cubicBezTo>
                    <a:cubicBezTo>
                      <a:pt x="0" y="80"/>
                      <a:pt x="0" y="80"/>
                      <a:pt x="0" y="96"/>
                    </a:cubicBezTo>
                    <a:cubicBezTo>
                      <a:pt x="0" y="126"/>
                      <a:pt x="15" y="172"/>
                      <a:pt x="31" y="202"/>
                    </a:cubicBezTo>
                    <a:cubicBezTo>
                      <a:pt x="61" y="248"/>
                      <a:pt x="92" y="263"/>
                      <a:pt x="137" y="278"/>
                    </a:cubicBezTo>
                    <a:cubicBezTo>
                      <a:pt x="153" y="294"/>
                      <a:pt x="168" y="294"/>
                      <a:pt x="183" y="294"/>
                    </a:cubicBezTo>
                    <a:lnTo>
                      <a:pt x="305" y="294"/>
                    </a:lnTo>
                    <a:cubicBezTo>
                      <a:pt x="320" y="278"/>
                      <a:pt x="351" y="278"/>
                      <a:pt x="381" y="263"/>
                    </a:cubicBezTo>
                    <a:cubicBezTo>
                      <a:pt x="396" y="248"/>
                      <a:pt x="427" y="217"/>
                      <a:pt x="442" y="202"/>
                    </a:cubicBezTo>
                    <a:cubicBezTo>
                      <a:pt x="457" y="157"/>
                      <a:pt x="457" y="96"/>
                      <a:pt x="427" y="65"/>
                    </a:cubicBezTo>
                    <a:cubicBezTo>
                      <a:pt x="414" y="27"/>
                      <a:pt x="371" y="0"/>
                      <a:pt x="3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6"/>
              <p:cNvSpPr/>
              <p:nvPr/>
            </p:nvSpPr>
            <p:spPr>
              <a:xfrm>
                <a:off x="6802525" y="1844675"/>
                <a:ext cx="400" cy="25"/>
              </a:xfrm>
              <a:custGeom>
                <a:avLst/>
                <a:gdLst/>
                <a:ahLst/>
                <a:cxnLst/>
                <a:rect l="l" t="t" r="r" b="b"/>
                <a:pathLst>
                  <a:path w="16" h="1" extrusionOk="0">
                    <a:moveTo>
                      <a:pt x="15" y="0"/>
                    </a:moveTo>
                    <a:cubicBezTo>
                      <a:pt x="15" y="0"/>
                      <a:pt x="15" y="0"/>
                      <a:pt x="0" y="0"/>
                    </a:cubicBezTo>
                    <a:cubicBezTo>
                      <a:pt x="0" y="0"/>
                      <a:pt x="0" y="0"/>
                      <a:pt x="0" y="0"/>
                    </a:cubicBezTo>
                    <a:cubicBezTo>
                      <a:pt x="0" y="0"/>
                      <a:pt x="0" y="0"/>
                      <a:pt x="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6"/>
              <p:cNvSpPr/>
              <p:nvPr/>
            </p:nvSpPr>
            <p:spPr>
              <a:xfrm>
                <a:off x="7153700" y="1813050"/>
                <a:ext cx="400" cy="400"/>
              </a:xfrm>
              <a:custGeom>
                <a:avLst/>
                <a:gdLst/>
                <a:ahLst/>
                <a:cxnLst/>
                <a:rect l="l" t="t" r="r" b="b"/>
                <a:pathLst>
                  <a:path w="16" h="16" extrusionOk="0">
                    <a:moveTo>
                      <a:pt x="16" y="1"/>
                    </a:moveTo>
                    <a:cubicBezTo>
                      <a:pt x="16" y="1"/>
                      <a:pt x="16" y="1"/>
                      <a:pt x="16" y="1"/>
                    </a:cubicBezTo>
                    <a:cubicBezTo>
                      <a:pt x="16" y="1"/>
                      <a:pt x="1" y="1"/>
                      <a:pt x="1" y="16"/>
                    </a:cubicBezTo>
                    <a:cubicBezTo>
                      <a:pt x="1"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6"/>
              <p:cNvSpPr/>
              <p:nvPr/>
            </p:nvSpPr>
            <p:spPr>
              <a:xfrm>
                <a:off x="7182275" y="1778000"/>
                <a:ext cx="400" cy="425"/>
              </a:xfrm>
              <a:custGeom>
                <a:avLst/>
                <a:gdLst/>
                <a:ahLst/>
                <a:cxnLst/>
                <a:rect l="l" t="t" r="r" b="b"/>
                <a:pathLst>
                  <a:path w="16" h="17" extrusionOk="0">
                    <a:moveTo>
                      <a:pt x="16" y="1"/>
                    </a:moveTo>
                    <a:lnTo>
                      <a:pt x="16" y="1"/>
                    </a:lnTo>
                    <a:cubicBezTo>
                      <a:pt x="0" y="16"/>
                      <a:pt x="0" y="16"/>
                      <a:pt x="0" y="16"/>
                    </a:cubicBezTo>
                    <a:cubicBezTo>
                      <a:pt x="16"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6"/>
              <p:cNvSpPr/>
              <p:nvPr/>
            </p:nvSpPr>
            <p:spPr>
              <a:xfrm>
                <a:off x="7032575" y="2048825"/>
                <a:ext cx="26300" cy="29900"/>
              </a:xfrm>
              <a:custGeom>
                <a:avLst/>
                <a:gdLst/>
                <a:ahLst/>
                <a:cxnLst/>
                <a:rect l="l" t="t" r="r" b="b"/>
                <a:pathLst>
                  <a:path w="1052" h="1196" extrusionOk="0">
                    <a:moveTo>
                      <a:pt x="1" y="1"/>
                    </a:moveTo>
                    <a:lnTo>
                      <a:pt x="260" y="458"/>
                    </a:lnTo>
                    <a:cubicBezTo>
                      <a:pt x="275" y="503"/>
                      <a:pt x="305" y="534"/>
                      <a:pt x="336" y="580"/>
                    </a:cubicBezTo>
                    <a:cubicBezTo>
                      <a:pt x="351" y="610"/>
                      <a:pt x="366" y="641"/>
                      <a:pt x="382" y="671"/>
                    </a:cubicBezTo>
                    <a:cubicBezTo>
                      <a:pt x="397" y="686"/>
                      <a:pt x="412" y="702"/>
                      <a:pt x="427" y="702"/>
                    </a:cubicBezTo>
                    <a:cubicBezTo>
                      <a:pt x="427" y="717"/>
                      <a:pt x="443" y="717"/>
                      <a:pt x="443" y="732"/>
                    </a:cubicBezTo>
                    <a:cubicBezTo>
                      <a:pt x="519" y="793"/>
                      <a:pt x="580" y="854"/>
                      <a:pt x="641" y="900"/>
                    </a:cubicBezTo>
                    <a:cubicBezTo>
                      <a:pt x="686" y="945"/>
                      <a:pt x="747" y="991"/>
                      <a:pt x="793" y="1052"/>
                    </a:cubicBezTo>
                    <a:cubicBezTo>
                      <a:pt x="808" y="1052"/>
                      <a:pt x="808" y="1067"/>
                      <a:pt x="823" y="1067"/>
                    </a:cubicBezTo>
                    <a:lnTo>
                      <a:pt x="869" y="1113"/>
                    </a:lnTo>
                    <a:lnTo>
                      <a:pt x="884" y="1128"/>
                    </a:lnTo>
                    <a:cubicBezTo>
                      <a:pt x="900" y="1128"/>
                      <a:pt x="900" y="1143"/>
                      <a:pt x="915" y="1143"/>
                    </a:cubicBezTo>
                    <a:cubicBezTo>
                      <a:pt x="930" y="1159"/>
                      <a:pt x="945" y="1159"/>
                      <a:pt x="976" y="1174"/>
                    </a:cubicBezTo>
                    <a:cubicBezTo>
                      <a:pt x="991" y="1174"/>
                      <a:pt x="1006" y="1189"/>
                      <a:pt x="1021" y="1189"/>
                    </a:cubicBezTo>
                    <a:cubicBezTo>
                      <a:pt x="1026" y="1194"/>
                      <a:pt x="1030" y="1195"/>
                      <a:pt x="1034" y="1195"/>
                    </a:cubicBezTo>
                    <a:cubicBezTo>
                      <a:pt x="1044" y="1195"/>
                      <a:pt x="1052" y="1185"/>
                      <a:pt x="1052" y="1174"/>
                    </a:cubicBezTo>
                    <a:cubicBezTo>
                      <a:pt x="1052" y="1174"/>
                      <a:pt x="1052" y="1159"/>
                      <a:pt x="1037" y="1143"/>
                    </a:cubicBezTo>
                    <a:cubicBezTo>
                      <a:pt x="1021" y="1143"/>
                      <a:pt x="991" y="1113"/>
                      <a:pt x="961" y="1113"/>
                    </a:cubicBezTo>
                    <a:lnTo>
                      <a:pt x="945" y="1098"/>
                    </a:lnTo>
                    <a:cubicBezTo>
                      <a:pt x="900" y="1067"/>
                      <a:pt x="869" y="1037"/>
                      <a:pt x="839" y="1006"/>
                    </a:cubicBezTo>
                    <a:cubicBezTo>
                      <a:pt x="823" y="991"/>
                      <a:pt x="808" y="976"/>
                      <a:pt x="793" y="961"/>
                    </a:cubicBezTo>
                    <a:cubicBezTo>
                      <a:pt x="747" y="930"/>
                      <a:pt x="717" y="900"/>
                      <a:pt x="671" y="869"/>
                    </a:cubicBezTo>
                    <a:cubicBezTo>
                      <a:pt x="641" y="839"/>
                      <a:pt x="595" y="793"/>
                      <a:pt x="564" y="762"/>
                    </a:cubicBezTo>
                    <a:cubicBezTo>
                      <a:pt x="549" y="747"/>
                      <a:pt x="534" y="732"/>
                      <a:pt x="519" y="717"/>
                    </a:cubicBezTo>
                    <a:cubicBezTo>
                      <a:pt x="488" y="702"/>
                      <a:pt x="473" y="671"/>
                      <a:pt x="443" y="656"/>
                    </a:cubicBezTo>
                    <a:lnTo>
                      <a:pt x="427" y="641"/>
                    </a:lnTo>
                    <a:cubicBezTo>
                      <a:pt x="427" y="625"/>
                      <a:pt x="412" y="625"/>
                      <a:pt x="412" y="610"/>
                    </a:cubicBezTo>
                    <a:cubicBezTo>
                      <a:pt x="397" y="595"/>
                      <a:pt x="382" y="564"/>
                      <a:pt x="366" y="534"/>
                    </a:cubicBezTo>
                    <a:cubicBezTo>
                      <a:pt x="351" y="519"/>
                      <a:pt x="321" y="488"/>
                      <a:pt x="305" y="458"/>
                    </a:cubicBezTo>
                    <a:cubicBezTo>
                      <a:pt x="275" y="412"/>
                      <a:pt x="244" y="382"/>
                      <a:pt x="229" y="336"/>
                    </a:cubicBezTo>
                    <a:cubicBezTo>
                      <a:pt x="153" y="229"/>
                      <a:pt x="77" y="107"/>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6"/>
              <p:cNvSpPr/>
              <p:nvPr/>
            </p:nvSpPr>
            <p:spPr>
              <a:xfrm>
                <a:off x="7101900" y="2333350"/>
                <a:ext cx="400" cy="25"/>
              </a:xfrm>
              <a:custGeom>
                <a:avLst/>
                <a:gdLst/>
                <a:ahLst/>
                <a:cxnLst/>
                <a:rect l="l" t="t" r="r" b="b"/>
                <a:pathLst>
                  <a:path w="16" h="1" extrusionOk="0">
                    <a:moveTo>
                      <a:pt x="16" y="1"/>
                    </a:moveTo>
                    <a:cubicBezTo>
                      <a:pt x="16" y="1"/>
                      <a:pt x="16" y="1"/>
                      <a:pt x="16" y="1"/>
                    </a:cubicBezTo>
                    <a:cubicBezTo>
                      <a:pt x="1" y="1"/>
                      <a:pt x="1" y="1"/>
                      <a:pt x="1" y="1"/>
                    </a:cubicBezTo>
                    <a:cubicBezTo>
                      <a:pt x="1"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2" name="Google Shape;202;p26"/>
          <p:cNvSpPr/>
          <p:nvPr/>
        </p:nvSpPr>
        <p:spPr>
          <a:xfrm>
            <a:off x="-514016" y="4352320"/>
            <a:ext cx="916597" cy="989880"/>
          </a:xfrm>
          <a:custGeom>
            <a:avLst/>
            <a:gdLst/>
            <a:ahLst/>
            <a:cxnLst/>
            <a:rect l="l" t="t" r="r" b="b"/>
            <a:pathLst>
              <a:path w="52377" h="55580" extrusionOk="0">
                <a:moveTo>
                  <a:pt x="10050" y="1"/>
                </a:moveTo>
                <a:cubicBezTo>
                  <a:pt x="9716" y="358"/>
                  <a:pt x="9383" y="715"/>
                  <a:pt x="9050" y="1072"/>
                </a:cubicBezTo>
                <a:cubicBezTo>
                  <a:pt x="8288" y="1882"/>
                  <a:pt x="7609" y="2620"/>
                  <a:pt x="6919" y="3335"/>
                </a:cubicBezTo>
                <a:cubicBezTo>
                  <a:pt x="6788" y="3585"/>
                  <a:pt x="6538" y="3918"/>
                  <a:pt x="6168" y="4168"/>
                </a:cubicBezTo>
                <a:cubicBezTo>
                  <a:pt x="6109" y="4204"/>
                  <a:pt x="6026" y="4239"/>
                  <a:pt x="5966" y="4263"/>
                </a:cubicBezTo>
                <a:cubicBezTo>
                  <a:pt x="5406" y="4787"/>
                  <a:pt x="4823" y="5299"/>
                  <a:pt x="4144" y="5835"/>
                </a:cubicBezTo>
                <a:cubicBezTo>
                  <a:pt x="4013" y="5942"/>
                  <a:pt x="3871" y="6025"/>
                  <a:pt x="3740" y="6097"/>
                </a:cubicBezTo>
                <a:cubicBezTo>
                  <a:pt x="3704" y="6144"/>
                  <a:pt x="3692" y="6180"/>
                  <a:pt x="3644" y="6240"/>
                </a:cubicBezTo>
                <a:cubicBezTo>
                  <a:pt x="3263" y="6740"/>
                  <a:pt x="2918" y="7228"/>
                  <a:pt x="2561" y="7728"/>
                </a:cubicBezTo>
                <a:cubicBezTo>
                  <a:pt x="2406" y="7823"/>
                  <a:pt x="2263" y="7930"/>
                  <a:pt x="2120" y="8026"/>
                </a:cubicBezTo>
                <a:cubicBezTo>
                  <a:pt x="1525" y="8645"/>
                  <a:pt x="763" y="9133"/>
                  <a:pt x="239" y="9216"/>
                </a:cubicBezTo>
                <a:cubicBezTo>
                  <a:pt x="156" y="9288"/>
                  <a:pt x="84" y="9371"/>
                  <a:pt x="1" y="9442"/>
                </a:cubicBezTo>
                <a:lnTo>
                  <a:pt x="42066" y="55579"/>
                </a:lnTo>
                <a:cubicBezTo>
                  <a:pt x="42721" y="54889"/>
                  <a:pt x="43387" y="54186"/>
                  <a:pt x="44066" y="53496"/>
                </a:cubicBezTo>
                <a:cubicBezTo>
                  <a:pt x="44634" y="52905"/>
                  <a:pt x="45140" y="52659"/>
                  <a:pt x="45446" y="52659"/>
                </a:cubicBezTo>
                <a:cubicBezTo>
                  <a:pt x="45467" y="52659"/>
                  <a:pt x="45488" y="52660"/>
                  <a:pt x="45507" y="52662"/>
                </a:cubicBezTo>
                <a:cubicBezTo>
                  <a:pt x="45721" y="52388"/>
                  <a:pt x="45923" y="52114"/>
                  <a:pt x="46138" y="51841"/>
                </a:cubicBezTo>
                <a:cubicBezTo>
                  <a:pt x="46114" y="51817"/>
                  <a:pt x="46066" y="51805"/>
                  <a:pt x="46090" y="51757"/>
                </a:cubicBezTo>
                <a:cubicBezTo>
                  <a:pt x="46197" y="51602"/>
                  <a:pt x="46292" y="51436"/>
                  <a:pt x="46447" y="51269"/>
                </a:cubicBezTo>
                <a:cubicBezTo>
                  <a:pt x="47233" y="50436"/>
                  <a:pt x="47805" y="49626"/>
                  <a:pt x="48614" y="48781"/>
                </a:cubicBezTo>
                <a:cubicBezTo>
                  <a:pt x="48797" y="48587"/>
                  <a:pt x="49225" y="48344"/>
                  <a:pt x="49383" y="48344"/>
                </a:cubicBezTo>
                <a:cubicBezTo>
                  <a:pt x="49400" y="48344"/>
                  <a:pt x="49414" y="48346"/>
                  <a:pt x="49424" y="48352"/>
                </a:cubicBezTo>
                <a:cubicBezTo>
                  <a:pt x="49567" y="48423"/>
                  <a:pt x="49662" y="48543"/>
                  <a:pt x="49817" y="48614"/>
                </a:cubicBezTo>
                <a:cubicBezTo>
                  <a:pt x="49852" y="48590"/>
                  <a:pt x="49900" y="48566"/>
                  <a:pt x="49936" y="48543"/>
                </a:cubicBezTo>
                <a:cubicBezTo>
                  <a:pt x="50376" y="48328"/>
                  <a:pt x="50829" y="48114"/>
                  <a:pt x="51281" y="47900"/>
                </a:cubicBezTo>
                <a:cubicBezTo>
                  <a:pt x="51436" y="47757"/>
                  <a:pt x="51531" y="47661"/>
                  <a:pt x="51686" y="47507"/>
                </a:cubicBezTo>
                <a:cubicBezTo>
                  <a:pt x="51853" y="47150"/>
                  <a:pt x="52091" y="46792"/>
                  <a:pt x="52377" y="46435"/>
                </a:cubicBezTo>
                <a:lnTo>
                  <a:pt x="10050" y="1"/>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 name="Google Shape;203;p26"/>
          <p:cNvGrpSpPr/>
          <p:nvPr/>
        </p:nvGrpSpPr>
        <p:grpSpPr>
          <a:xfrm>
            <a:off x="1202633" y="3550977"/>
            <a:ext cx="520222" cy="612003"/>
            <a:chOff x="5374000" y="3865700"/>
            <a:chExt cx="564600" cy="671350"/>
          </a:xfrm>
        </p:grpSpPr>
        <p:sp>
          <p:nvSpPr>
            <p:cNvPr id="204" name="Google Shape;204;p26"/>
            <p:cNvSpPr/>
            <p:nvPr/>
          </p:nvSpPr>
          <p:spPr>
            <a:xfrm>
              <a:off x="5374000" y="3865700"/>
              <a:ext cx="564600" cy="671350"/>
            </a:xfrm>
            <a:custGeom>
              <a:avLst/>
              <a:gdLst/>
              <a:ahLst/>
              <a:cxnLst/>
              <a:rect l="l" t="t" r="r" b="b"/>
              <a:pathLst>
                <a:path w="22584" h="26854" extrusionOk="0">
                  <a:moveTo>
                    <a:pt x="2169" y="1"/>
                  </a:moveTo>
                  <a:lnTo>
                    <a:pt x="17847" y="1002"/>
                  </a:lnTo>
                  <a:lnTo>
                    <a:pt x="22584" y="4070"/>
                  </a:lnTo>
                  <a:cubicBezTo>
                    <a:pt x="22584" y="4070"/>
                    <a:pt x="21483" y="5338"/>
                    <a:pt x="21683" y="10141"/>
                  </a:cubicBezTo>
                  <a:cubicBezTo>
                    <a:pt x="21850" y="14945"/>
                    <a:pt x="21216" y="20215"/>
                    <a:pt x="21216" y="20215"/>
                  </a:cubicBezTo>
                  <a:cubicBezTo>
                    <a:pt x="21216" y="20215"/>
                    <a:pt x="21316" y="24018"/>
                    <a:pt x="21316" y="24585"/>
                  </a:cubicBezTo>
                  <a:cubicBezTo>
                    <a:pt x="21316" y="25119"/>
                    <a:pt x="16312" y="25753"/>
                    <a:pt x="14745" y="26120"/>
                  </a:cubicBezTo>
                  <a:cubicBezTo>
                    <a:pt x="13144" y="26487"/>
                    <a:pt x="9508" y="26853"/>
                    <a:pt x="5805" y="26120"/>
                  </a:cubicBezTo>
                  <a:cubicBezTo>
                    <a:pt x="2069" y="25386"/>
                    <a:pt x="101" y="23084"/>
                    <a:pt x="101" y="23084"/>
                  </a:cubicBezTo>
                  <a:cubicBezTo>
                    <a:pt x="101" y="23084"/>
                    <a:pt x="1" y="13611"/>
                    <a:pt x="468" y="11976"/>
                  </a:cubicBezTo>
                  <a:cubicBezTo>
                    <a:pt x="901" y="10342"/>
                    <a:pt x="1735" y="2002"/>
                    <a:pt x="1502" y="1735"/>
                  </a:cubicBezTo>
                  <a:cubicBezTo>
                    <a:pt x="1268" y="1469"/>
                    <a:pt x="2169" y="1"/>
                    <a:pt x="2169" y="1"/>
                  </a:cubicBezTo>
                  <a:close/>
                </a:path>
              </a:pathLst>
            </a:custGeom>
            <a:gradFill>
              <a:gsLst>
                <a:gs pos="0">
                  <a:schemeClr val="accent1"/>
                </a:gs>
                <a:gs pos="100000">
                  <a:schemeClr val="accent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6"/>
            <p:cNvSpPr/>
            <p:nvPr/>
          </p:nvSpPr>
          <p:spPr>
            <a:xfrm>
              <a:off x="5477425" y="3977450"/>
              <a:ext cx="346100" cy="446175"/>
            </a:xfrm>
            <a:custGeom>
              <a:avLst/>
              <a:gdLst/>
              <a:ahLst/>
              <a:cxnLst/>
              <a:rect l="l" t="t" r="r" b="b"/>
              <a:pathLst>
                <a:path w="13844" h="17847" extrusionOk="0">
                  <a:moveTo>
                    <a:pt x="0" y="1"/>
                  </a:moveTo>
                  <a:lnTo>
                    <a:pt x="0" y="5138"/>
                  </a:lnTo>
                  <a:lnTo>
                    <a:pt x="5838" y="5138"/>
                  </a:lnTo>
                  <a:lnTo>
                    <a:pt x="334" y="17847"/>
                  </a:lnTo>
                  <a:lnTo>
                    <a:pt x="13777" y="17847"/>
                  </a:lnTo>
                  <a:lnTo>
                    <a:pt x="13777" y="12743"/>
                  </a:lnTo>
                  <a:lnTo>
                    <a:pt x="8306" y="12743"/>
                  </a:lnTo>
                  <a:lnTo>
                    <a:pt x="138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6"/>
        <p:cNvGrpSpPr/>
        <p:nvPr/>
      </p:nvGrpSpPr>
      <p:grpSpPr>
        <a:xfrm>
          <a:off x="0" y="0"/>
          <a:ext cx="0" cy="0"/>
          <a:chOff x="0" y="0"/>
          <a:chExt cx="0" cy="0"/>
        </a:xfrm>
      </p:grpSpPr>
      <p:pic>
        <p:nvPicPr>
          <p:cNvPr id="207" name="Google Shape;207;p27"/>
          <p:cNvPicPr preferRelativeResize="0"/>
          <p:nvPr/>
        </p:nvPicPr>
        <p:blipFill>
          <a:blip r:embed="rId2">
            <a:alphaModFix/>
          </a:blip>
          <a:stretch>
            <a:fillRect/>
          </a:stretch>
        </p:blipFill>
        <p:spPr>
          <a:xfrm rot="-5400000" flipH="1">
            <a:off x="-1850037" y="1717349"/>
            <a:ext cx="5281623" cy="1647900"/>
          </a:xfrm>
          <a:prstGeom prst="rect">
            <a:avLst/>
          </a:prstGeom>
          <a:noFill/>
          <a:ln>
            <a:noFill/>
          </a:ln>
        </p:spPr>
      </p:pic>
      <p:pic>
        <p:nvPicPr>
          <p:cNvPr id="208" name="Google Shape;208;p27"/>
          <p:cNvPicPr preferRelativeResize="0"/>
          <p:nvPr/>
        </p:nvPicPr>
        <p:blipFill>
          <a:blip r:embed="rId3">
            <a:alphaModFix/>
          </a:blip>
          <a:stretch>
            <a:fillRect/>
          </a:stretch>
        </p:blipFill>
        <p:spPr>
          <a:xfrm rot="10800000" flipH="1">
            <a:off x="828998" y="2688252"/>
            <a:ext cx="1494103" cy="769659"/>
          </a:xfrm>
          <a:prstGeom prst="rect">
            <a:avLst/>
          </a:prstGeom>
          <a:noFill/>
          <a:ln>
            <a:noFill/>
          </a:ln>
        </p:spPr>
      </p:pic>
      <p:sp>
        <p:nvSpPr>
          <p:cNvPr id="209" name="Google Shape;209;p27"/>
          <p:cNvSpPr/>
          <p:nvPr/>
        </p:nvSpPr>
        <p:spPr>
          <a:xfrm>
            <a:off x="664631" y="2468534"/>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 name="Google Shape;210;p27"/>
          <p:cNvGrpSpPr/>
          <p:nvPr/>
        </p:nvGrpSpPr>
        <p:grpSpPr>
          <a:xfrm>
            <a:off x="627004" y="2959966"/>
            <a:ext cx="1182062" cy="1199968"/>
            <a:chOff x="7771550" y="652600"/>
            <a:chExt cx="886502" cy="899999"/>
          </a:xfrm>
        </p:grpSpPr>
        <p:pic>
          <p:nvPicPr>
            <p:cNvPr id="211" name="Google Shape;211;p27"/>
            <p:cNvPicPr preferRelativeResize="0"/>
            <p:nvPr/>
          </p:nvPicPr>
          <p:blipFill>
            <a:blip r:embed="rId4">
              <a:alphaModFix/>
            </a:blip>
            <a:stretch>
              <a:fillRect/>
            </a:stretch>
          </p:blipFill>
          <p:spPr>
            <a:xfrm>
              <a:off x="7771550" y="652600"/>
              <a:ext cx="886502" cy="899999"/>
            </a:xfrm>
            <a:prstGeom prst="rect">
              <a:avLst/>
            </a:prstGeom>
            <a:noFill/>
            <a:ln>
              <a:noFill/>
            </a:ln>
          </p:spPr>
        </p:pic>
        <p:grpSp>
          <p:nvGrpSpPr>
            <p:cNvPr id="212" name="Google Shape;212;p27"/>
            <p:cNvGrpSpPr/>
            <p:nvPr/>
          </p:nvGrpSpPr>
          <p:grpSpPr>
            <a:xfrm>
              <a:off x="8009113" y="853213"/>
              <a:ext cx="411375" cy="498775"/>
              <a:chOff x="5753150" y="4171200"/>
              <a:chExt cx="411375" cy="498775"/>
            </a:xfrm>
          </p:grpSpPr>
          <p:sp>
            <p:nvSpPr>
              <p:cNvPr id="213" name="Google Shape;213;p27"/>
              <p:cNvSpPr/>
              <p:nvPr/>
            </p:nvSpPr>
            <p:spPr>
              <a:xfrm>
                <a:off x="6022825" y="4439350"/>
                <a:ext cx="25" cy="25"/>
              </a:xfrm>
              <a:custGeom>
                <a:avLst/>
                <a:gdLst/>
                <a:ahLst/>
                <a:cxnLst/>
                <a:rect l="l" t="t" r="r" b="b"/>
                <a:pathLst>
                  <a:path w="1" h="1" extrusionOk="0">
                    <a:moveTo>
                      <a:pt x="0" y="0"/>
                    </a:moveTo>
                    <a:cubicBezTo>
                      <a:pt x="0" y="0"/>
                      <a:pt x="0" y="0"/>
                      <a:pt x="0" y="0"/>
                    </a:cubicBezTo>
                    <a:lnTo>
                      <a:pt x="0" y="0"/>
                    </a:lnTo>
                    <a:cubicBezTo>
                      <a:pt x="0"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7"/>
              <p:cNvSpPr/>
              <p:nvPr/>
            </p:nvSpPr>
            <p:spPr>
              <a:xfrm>
                <a:off x="6161475" y="4420675"/>
                <a:ext cx="25" cy="800"/>
              </a:xfrm>
              <a:custGeom>
                <a:avLst/>
                <a:gdLst/>
                <a:ahLst/>
                <a:cxnLst/>
                <a:rect l="l" t="t" r="r" b="b"/>
                <a:pathLst>
                  <a:path w="1" h="32" extrusionOk="0">
                    <a:moveTo>
                      <a:pt x="0" y="1"/>
                    </a:moveTo>
                    <a:cubicBezTo>
                      <a:pt x="0" y="16"/>
                      <a:pt x="0" y="16"/>
                      <a:pt x="0" y="16"/>
                    </a:cubicBezTo>
                    <a:cubicBezTo>
                      <a:pt x="0" y="16"/>
                      <a:pt x="0" y="16"/>
                      <a:pt x="0" y="31"/>
                    </a:cubicBezTo>
                    <a:cubicBezTo>
                      <a:pt x="0" y="16"/>
                      <a:pt x="0" y="16"/>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7"/>
              <p:cNvSpPr/>
              <p:nvPr/>
            </p:nvSpPr>
            <p:spPr>
              <a:xfrm>
                <a:off x="6126800" y="4387550"/>
                <a:ext cx="25" cy="400"/>
              </a:xfrm>
              <a:custGeom>
                <a:avLst/>
                <a:gdLst/>
                <a:ahLst/>
                <a:cxnLst/>
                <a:rect l="l" t="t" r="r" b="b"/>
                <a:pathLst>
                  <a:path w="1" h="16" extrusionOk="0">
                    <a:moveTo>
                      <a:pt x="1" y="0"/>
                    </a:moveTo>
                    <a:cubicBezTo>
                      <a:pt x="1" y="0"/>
                      <a:pt x="1" y="0"/>
                      <a:pt x="1" y="0"/>
                    </a:cubicBezTo>
                    <a:cubicBezTo>
                      <a:pt x="1" y="0"/>
                      <a:pt x="1" y="15"/>
                      <a:pt x="1" y="15"/>
                    </a:cubicBezTo>
                    <a:cubicBezTo>
                      <a:pt x="1" y="0"/>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7"/>
              <p:cNvSpPr/>
              <p:nvPr/>
            </p:nvSpPr>
            <p:spPr>
              <a:xfrm>
                <a:off x="5938250" y="4203175"/>
                <a:ext cx="25" cy="25"/>
              </a:xfrm>
              <a:custGeom>
                <a:avLst/>
                <a:gdLst/>
                <a:ahLst/>
                <a:cxnLst/>
                <a:rect l="l" t="t" r="r" b="b"/>
                <a:pathLst>
                  <a:path w="1" h="1" extrusionOk="0">
                    <a:moveTo>
                      <a:pt x="1" y="1"/>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7"/>
              <p:cNvSpPr/>
              <p:nvPr/>
            </p:nvSpPr>
            <p:spPr>
              <a:xfrm>
                <a:off x="5753150" y="4171200"/>
                <a:ext cx="411375" cy="498775"/>
              </a:xfrm>
              <a:custGeom>
                <a:avLst/>
                <a:gdLst/>
                <a:ahLst/>
                <a:cxnLst/>
                <a:rect l="l" t="t" r="r" b="b"/>
                <a:pathLst>
                  <a:path w="16455" h="19951" extrusionOk="0">
                    <a:moveTo>
                      <a:pt x="7786" y="381"/>
                    </a:moveTo>
                    <a:cubicBezTo>
                      <a:pt x="7801" y="396"/>
                      <a:pt x="7816" y="396"/>
                      <a:pt x="7831" y="396"/>
                    </a:cubicBezTo>
                    <a:lnTo>
                      <a:pt x="7831" y="412"/>
                    </a:lnTo>
                    <a:lnTo>
                      <a:pt x="7847" y="412"/>
                    </a:lnTo>
                    <a:cubicBezTo>
                      <a:pt x="7847" y="412"/>
                      <a:pt x="7862" y="427"/>
                      <a:pt x="7877" y="427"/>
                    </a:cubicBezTo>
                    <a:lnTo>
                      <a:pt x="7892" y="442"/>
                    </a:lnTo>
                    <a:cubicBezTo>
                      <a:pt x="7892" y="442"/>
                      <a:pt x="7908" y="457"/>
                      <a:pt x="7908" y="457"/>
                    </a:cubicBezTo>
                    <a:cubicBezTo>
                      <a:pt x="7908" y="472"/>
                      <a:pt x="7908" y="472"/>
                      <a:pt x="7908" y="472"/>
                    </a:cubicBezTo>
                    <a:lnTo>
                      <a:pt x="7908" y="488"/>
                    </a:lnTo>
                    <a:cubicBezTo>
                      <a:pt x="7892" y="503"/>
                      <a:pt x="7877" y="518"/>
                      <a:pt x="7862" y="533"/>
                    </a:cubicBezTo>
                    <a:cubicBezTo>
                      <a:pt x="7862" y="549"/>
                      <a:pt x="7847" y="564"/>
                      <a:pt x="7831" y="579"/>
                    </a:cubicBezTo>
                    <a:cubicBezTo>
                      <a:pt x="7801" y="610"/>
                      <a:pt x="7770" y="640"/>
                      <a:pt x="7740" y="671"/>
                    </a:cubicBezTo>
                    <a:cubicBezTo>
                      <a:pt x="7725" y="686"/>
                      <a:pt x="7710" y="701"/>
                      <a:pt x="7679" y="716"/>
                    </a:cubicBezTo>
                    <a:cubicBezTo>
                      <a:pt x="7664" y="731"/>
                      <a:pt x="7649" y="731"/>
                      <a:pt x="7633" y="747"/>
                    </a:cubicBezTo>
                    <a:cubicBezTo>
                      <a:pt x="7618" y="762"/>
                      <a:pt x="7588" y="777"/>
                      <a:pt x="7572" y="792"/>
                    </a:cubicBezTo>
                    <a:lnTo>
                      <a:pt x="7557" y="823"/>
                    </a:lnTo>
                    <a:lnTo>
                      <a:pt x="7572" y="762"/>
                    </a:lnTo>
                    <a:lnTo>
                      <a:pt x="7588" y="716"/>
                    </a:lnTo>
                    <a:cubicBezTo>
                      <a:pt x="7603" y="686"/>
                      <a:pt x="7618" y="655"/>
                      <a:pt x="7618" y="625"/>
                    </a:cubicBezTo>
                    <a:cubicBezTo>
                      <a:pt x="7633" y="594"/>
                      <a:pt x="7664" y="549"/>
                      <a:pt x="7679" y="518"/>
                    </a:cubicBezTo>
                    <a:lnTo>
                      <a:pt x="7679" y="503"/>
                    </a:lnTo>
                    <a:cubicBezTo>
                      <a:pt x="7694" y="472"/>
                      <a:pt x="7710" y="442"/>
                      <a:pt x="7725" y="427"/>
                    </a:cubicBezTo>
                    <a:cubicBezTo>
                      <a:pt x="7740" y="412"/>
                      <a:pt x="7755" y="396"/>
                      <a:pt x="7755" y="381"/>
                    </a:cubicBezTo>
                    <a:close/>
                    <a:moveTo>
                      <a:pt x="6308" y="137"/>
                    </a:moveTo>
                    <a:cubicBezTo>
                      <a:pt x="6323" y="137"/>
                      <a:pt x="6323" y="152"/>
                      <a:pt x="6338" y="152"/>
                    </a:cubicBezTo>
                    <a:lnTo>
                      <a:pt x="6369" y="168"/>
                    </a:lnTo>
                    <a:cubicBezTo>
                      <a:pt x="6384" y="183"/>
                      <a:pt x="6399" y="198"/>
                      <a:pt x="6414" y="213"/>
                    </a:cubicBezTo>
                    <a:cubicBezTo>
                      <a:pt x="6430" y="229"/>
                      <a:pt x="6445" y="229"/>
                      <a:pt x="6445" y="244"/>
                    </a:cubicBezTo>
                    <a:cubicBezTo>
                      <a:pt x="6445" y="244"/>
                      <a:pt x="6460" y="244"/>
                      <a:pt x="6460" y="259"/>
                    </a:cubicBezTo>
                    <a:cubicBezTo>
                      <a:pt x="6460" y="259"/>
                      <a:pt x="6460" y="274"/>
                      <a:pt x="6460" y="274"/>
                    </a:cubicBezTo>
                    <a:cubicBezTo>
                      <a:pt x="6460" y="274"/>
                      <a:pt x="6475" y="290"/>
                      <a:pt x="6475" y="290"/>
                    </a:cubicBezTo>
                    <a:cubicBezTo>
                      <a:pt x="6475" y="305"/>
                      <a:pt x="6475" y="320"/>
                      <a:pt x="6475" y="320"/>
                    </a:cubicBezTo>
                    <a:cubicBezTo>
                      <a:pt x="6475" y="351"/>
                      <a:pt x="6475" y="366"/>
                      <a:pt x="6475" y="381"/>
                    </a:cubicBezTo>
                    <a:cubicBezTo>
                      <a:pt x="6460" y="412"/>
                      <a:pt x="6460" y="457"/>
                      <a:pt x="6460" y="488"/>
                    </a:cubicBezTo>
                    <a:lnTo>
                      <a:pt x="6445" y="533"/>
                    </a:lnTo>
                    <a:cubicBezTo>
                      <a:pt x="6430" y="579"/>
                      <a:pt x="6414" y="625"/>
                      <a:pt x="6414" y="671"/>
                    </a:cubicBezTo>
                    <a:cubicBezTo>
                      <a:pt x="6399" y="716"/>
                      <a:pt x="6399" y="777"/>
                      <a:pt x="6384" y="823"/>
                    </a:cubicBezTo>
                    <a:cubicBezTo>
                      <a:pt x="6338" y="777"/>
                      <a:pt x="6293" y="716"/>
                      <a:pt x="6247" y="655"/>
                    </a:cubicBezTo>
                    <a:cubicBezTo>
                      <a:pt x="6232" y="625"/>
                      <a:pt x="6216" y="610"/>
                      <a:pt x="6216" y="579"/>
                    </a:cubicBezTo>
                    <a:cubicBezTo>
                      <a:pt x="6201" y="564"/>
                      <a:pt x="6186" y="533"/>
                      <a:pt x="6186" y="518"/>
                    </a:cubicBezTo>
                    <a:cubicBezTo>
                      <a:pt x="6171" y="488"/>
                      <a:pt x="6171" y="472"/>
                      <a:pt x="6171" y="457"/>
                    </a:cubicBezTo>
                    <a:cubicBezTo>
                      <a:pt x="6155" y="412"/>
                      <a:pt x="6155" y="381"/>
                      <a:pt x="6155" y="351"/>
                    </a:cubicBezTo>
                    <a:cubicBezTo>
                      <a:pt x="6155" y="320"/>
                      <a:pt x="6155" y="290"/>
                      <a:pt x="6155" y="259"/>
                    </a:cubicBezTo>
                    <a:cubicBezTo>
                      <a:pt x="6155" y="229"/>
                      <a:pt x="6155" y="213"/>
                      <a:pt x="6171" y="198"/>
                    </a:cubicBezTo>
                    <a:lnTo>
                      <a:pt x="6171" y="183"/>
                    </a:lnTo>
                    <a:cubicBezTo>
                      <a:pt x="6171" y="168"/>
                      <a:pt x="6171" y="168"/>
                      <a:pt x="6171" y="168"/>
                    </a:cubicBezTo>
                    <a:cubicBezTo>
                      <a:pt x="6186" y="152"/>
                      <a:pt x="6186" y="152"/>
                      <a:pt x="6186" y="152"/>
                    </a:cubicBezTo>
                    <a:lnTo>
                      <a:pt x="6201" y="137"/>
                    </a:lnTo>
                    <a:close/>
                    <a:moveTo>
                      <a:pt x="9675" y="731"/>
                    </a:moveTo>
                    <a:cubicBezTo>
                      <a:pt x="9690" y="747"/>
                      <a:pt x="9690" y="747"/>
                      <a:pt x="9690" y="747"/>
                    </a:cubicBezTo>
                    <a:cubicBezTo>
                      <a:pt x="9705" y="747"/>
                      <a:pt x="9705" y="747"/>
                      <a:pt x="9705" y="762"/>
                    </a:cubicBezTo>
                    <a:lnTo>
                      <a:pt x="9721" y="762"/>
                    </a:lnTo>
                    <a:lnTo>
                      <a:pt x="9721" y="777"/>
                    </a:lnTo>
                    <a:cubicBezTo>
                      <a:pt x="9721" y="777"/>
                      <a:pt x="9721" y="792"/>
                      <a:pt x="9736" y="792"/>
                    </a:cubicBezTo>
                    <a:cubicBezTo>
                      <a:pt x="9736" y="792"/>
                      <a:pt x="9736" y="808"/>
                      <a:pt x="9736" y="808"/>
                    </a:cubicBezTo>
                    <a:lnTo>
                      <a:pt x="9736" y="823"/>
                    </a:lnTo>
                    <a:lnTo>
                      <a:pt x="9736" y="853"/>
                    </a:lnTo>
                    <a:cubicBezTo>
                      <a:pt x="9736" y="853"/>
                      <a:pt x="9736" y="869"/>
                      <a:pt x="9736" y="884"/>
                    </a:cubicBezTo>
                    <a:cubicBezTo>
                      <a:pt x="9721" y="884"/>
                      <a:pt x="9721" y="899"/>
                      <a:pt x="9721" y="899"/>
                    </a:cubicBezTo>
                    <a:cubicBezTo>
                      <a:pt x="9721" y="914"/>
                      <a:pt x="9721" y="914"/>
                      <a:pt x="9721" y="930"/>
                    </a:cubicBezTo>
                    <a:cubicBezTo>
                      <a:pt x="9705" y="930"/>
                      <a:pt x="9705" y="945"/>
                      <a:pt x="9705" y="945"/>
                    </a:cubicBezTo>
                    <a:cubicBezTo>
                      <a:pt x="9690" y="960"/>
                      <a:pt x="9690" y="975"/>
                      <a:pt x="9675" y="990"/>
                    </a:cubicBezTo>
                    <a:lnTo>
                      <a:pt x="9660" y="990"/>
                    </a:lnTo>
                    <a:lnTo>
                      <a:pt x="9660" y="1006"/>
                    </a:lnTo>
                    <a:cubicBezTo>
                      <a:pt x="9629" y="1036"/>
                      <a:pt x="9599" y="1051"/>
                      <a:pt x="9568" y="1082"/>
                    </a:cubicBezTo>
                    <a:cubicBezTo>
                      <a:pt x="9568" y="1097"/>
                      <a:pt x="9553" y="1097"/>
                      <a:pt x="9538" y="1112"/>
                    </a:cubicBezTo>
                    <a:lnTo>
                      <a:pt x="9477" y="1143"/>
                    </a:lnTo>
                    <a:cubicBezTo>
                      <a:pt x="9431" y="1173"/>
                      <a:pt x="9401" y="1189"/>
                      <a:pt x="9355" y="1219"/>
                    </a:cubicBezTo>
                    <a:cubicBezTo>
                      <a:pt x="9294" y="1249"/>
                      <a:pt x="9233" y="1280"/>
                      <a:pt x="9187" y="1310"/>
                    </a:cubicBezTo>
                    <a:cubicBezTo>
                      <a:pt x="9172" y="1326"/>
                      <a:pt x="9157" y="1341"/>
                      <a:pt x="9142" y="1341"/>
                    </a:cubicBezTo>
                    <a:cubicBezTo>
                      <a:pt x="9111" y="1371"/>
                      <a:pt x="9081" y="1402"/>
                      <a:pt x="9050" y="1417"/>
                    </a:cubicBezTo>
                    <a:cubicBezTo>
                      <a:pt x="9035" y="1448"/>
                      <a:pt x="9020" y="1463"/>
                      <a:pt x="9020" y="1478"/>
                    </a:cubicBezTo>
                    <a:cubicBezTo>
                      <a:pt x="9005" y="1463"/>
                      <a:pt x="9005" y="1463"/>
                      <a:pt x="9005" y="1463"/>
                    </a:cubicBezTo>
                    <a:lnTo>
                      <a:pt x="9020" y="1448"/>
                    </a:lnTo>
                    <a:lnTo>
                      <a:pt x="9020" y="1432"/>
                    </a:lnTo>
                    <a:cubicBezTo>
                      <a:pt x="9020" y="1371"/>
                      <a:pt x="9035" y="1310"/>
                      <a:pt x="9050" y="1249"/>
                    </a:cubicBezTo>
                    <a:cubicBezTo>
                      <a:pt x="9066" y="1219"/>
                      <a:pt x="9066" y="1189"/>
                      <a:pt x="9081" y="1158"/>
                    </a:cubicBezTo>
                    <a:cubicBezTo>
                      <a:pt x="9081" y="1128"/>
                      <a:pt x="9096" y="1112"/>
                      <a:pt x="9111" y="1097"/>
                    </a:cubicBezTo>
                    <a:cubicBezTo>
                      <a:pt x="9126" y="1067"/>
                      <a:pt x="9142" y="1036"/>
                      <a:pt x="9157" y="1006"/>
                    </a:cubicBezTo>
                    <a:cubicBezTo>
                      <a:pt x="9172" y="975"/>
                      <a:pt x="9187" y="960"/>
                      <a:pt x="9203" y="945"/>
                    </a:cubicBezTo>
                    <a:cubicBezTo>
                      <a:pt x="9233" y="914"/>
                      <a:pt x="9248" y="899"/>
                      <a:pt x="9264" y="884"/>
                    </a:cubicBezTo>
                    <a:cubicBezTo>
                      <a:pt x="9279" y="869"/>
                      <a:pt x="9294" y="869"/>
                      <a:pt x="9309" y="853"/>
                    </a:cubicBezTo>
                    <a:cubicBezTo>
                      <a:pt x="9325" y="838"/>
                      <a:pt x="9355" y="823"/>
                      <a:pt x="9370" y="808"/>
                    </a:cubicBezTo>
                    <a:cubicBezTo>
                      <a:pt x="9401" y="792"/>
                      <a:pt x="9431" y="777"/>
                      <a:pt x="9462" y="762"/>
                    </a:cubicBezTo>
                    <a:cubicBezTo>
                      <a:pt x="9477" y="747"/>
                      <a:pt x="9507" y="747"/>
                      <a:pt x="9538" y="731"/>
                    </a:cubicBezTo>
                    <a:close/>
                    <a:moveTo>
                      <a:pt x="4662" y="1310"/>
                    </a:moveTo>
                    <a:cubicBezTo>
                      <a:pt x="4662" y="1310"/>
                      <a:pt x="4678" y="1310"/>
                      <a:pt x="4678" y="1326"/>
                    </a:cubicBezTo>
                    <a:cubicBezTo>
                      <a:pt x="4693" y="1326"/>
                      <a:pt x="4693" y="1326"/>
                      <a:pt x="4708" y="1341"/>
                    </a:cubicBezTo>
                    <a:cubicBezTo>
                      <a:pt x="4723" y="1341"/>
                      <a:pt x="4739" y="1356"/>
                      <a:pt x="4754" y="1356"/>
                    </a:cubicBezTo>
                    <a:cubicBezTo>
                      <a:pt x="4769" y="1371"/>
                      <a:pt x="4784" y="1371"/>
                      <a:pt x="4784" y="1387"/>
                    </a:cubicBezTo>
                    <a:cubicBezTo>
                      <a:pt x="4815" y="1402"/>
                      <a:pt x="4830" y="1417"/>
                      <a:pt x="4845" y="1448"/>
                    </a:cubicBezTo>
                    <a:cubicBezTo>
                      <a:pt x="4845" y="1463"/>
                      <a:pt x="4860" y="1478"/>
                      <a:pt x="4876" y="1493"/>
                    </a:cubicBezTo>
                    <a:cubicBezTo>
                      <a:pt x="4891" y="1524"/>
                      <a:pt x="4906" y="1554"/>
                      <a:pt x="4921" y="1585"/>
                    </a:cubicBezTo>
                    <a:lnTo>
                      <a:pt x="4937" y="1615"/>
                    </a:lnTo>
                    <a:cubicBezTo>
                      <a:pt x="4952" y="1661"/>
                      <a:pt x="4982" y="1707"/>
                      <a:pt x="5013" y="1737"/>
                    </a:cubicBezTo>
                    <a:cubicBezTo>
                      <a:pt x="4982" y="1737"/>
                      <a:pt x="4952" y="1722"/>
                      <a:pt x="4921" y="1707"/>
                    </a:cubicBezTo>
                    <a:cubicBezTo>
                      <a:pt x="4876" y="1691"/>
                      <a:pt x="4830" y="1676"/>
                      <a:pt x="4784" y="1661"/>
                    </a:cubicBezTo>
                    <a:lnTo>
                      <a:pt x="4754" y="1646"/>
                    </a:lnTo>
                    <a:cubicBezTo>
                      <a:pt x="4739" y="1630"/>
                      <a:pt x="4723" y="1630"/>
                      <a:pt x="4708" y="1615"/>
                    </a:cubicBezTo>
                    <a:cubicBezTo>
                      <a:pt x="4693" y="1600"/>
                      <a:pt x="4662" y="1585"/>
                      <a:pt x="4647" y="1569"/>
                    </a:cubicBezTo>
                    <a:cubicBezTo>
                      <a:pt x="4617" y="1539"/>
                      <a:pt x="4601" y="1524"/>
                      <a:pt x="4586" y="1493"/>
                    </a:cubicBezTo>
                    <a:cubicBezTo>
                      <a:pt x="4571" y="1478"/>
                      <a:pt x="4556" y="1463"/>
                      <a:pt x="4556" y="1448"/>
                    </a:cubicBezTo>
                    <a:lnTo>
                      <a:pt x="4540" y="1448"/>
                    </a:lnTo>
                    <a:cubicBezTo>
                      <a:pt x="4540" y="1432"/>
                      <a:pt x="4540" y="1432"/>
                      <a:pt x="4525" y="1417"/>
                    </a:cubicBezTo>
                    <a:cubicBezTo>
                      <a:pt x="4525" y="1417"/>
                      <a:pt x="4525" y="1402"/>
                      <a:pt x="4525" y="1402"/>
                    </a:cubicBezTo>
                    <a:cubicBezTo>
                      <a:pt x="4525" y="1402"/>
                      <a:pt x="4525" y="1387"/>
                      <a:pt x="4525" y="1387"/>
                    </a:cubicBezTo>
                    <a:cubicBezTo>
                      <a:pt x="4525" y="1387"/>
                      <a:pt x="4510" y="1387"/>
                      <a:pt x="4510" y="1371"/>
                    </a:cubicBezTo>
                    <a:cubicBezTo>
                      <a:pt x="4525" y="1356"/>
                      <a:pt x="4525" y="1356"/>
                      <a:pt x="4525" y="1356"/>
                    </a:cubicBezTo>
                    <a:cubicBezTo>
                      <a:pt x="4525" y="1341"/>
                      <a:pt x="4525" y="1341"/>
                      <a:pt x="4525" y="1341"/>
                    </a:cubicBezTo>
                    <a:lnTo>
                      <a:pt x="4540" y="1341"/>
                    </a:lnTo>
                    <a:lnTo>
                      <a:pt x="4540" y="1326"/>
                    </a:lnTo>
                    <a:lnTo>
                      <a:pt x="4556" y="1326"/>
                    </a:lnTo>
                    <a:cubicBezTo>
                      <a:pt x="4571" y="1326"/>
                      <a:pt x="4571" y="1310"/>
                      <a:pt x="4586" y="1310"/>
                    </a:cubicBezTo>
                    <a:close/>
                    <a:moveTo>
                      <a:pt x="11031" y="1143"/>
                    </a:moveTo>
                    <a:lnTo>
                      <a:pt x="11046" y="1158"/>
                    </a:lnTo>
                    <a:lnTo>
                      <a:pt x="11046" y="1173"/>
                    </a:lnTo>
                    <a:cubicBezTo>
                      <a:pt x="11046" y="1189"/>
                      <a:pt x="11046" y="1204"/>
                      <a:pt x="11046" y="1219"/>
                    </a:cubicBezTo>
                    <a:cubicBezTo>
                      <a:pt x="11046" y="1219"/>
                      <a:pt x="11031" y="1234"/>
                      <a:pt x="11031" y="1249"/>
                    </a:cubicBezTo>
                    <a:lnTo>
                      <a:pt x="11016" y="1280"/>
                    </a:lnTo>
                    <a:lnTo>
                      <a:pt x="11000" y="1326"/>
                    </a:lnTo>
                    <a:cubicBezTo>
                      <a:pt x="10985" y="1341"/>
                      <a:pt x="10985" y="1371"/>
                      <a:pt x="10970" y="1387"/>
                    </a:cubicBezTo>
                    <a:lnTo>
                      <a:pt x="10955" y="1387"/>
                    </a:lnTo>
                    <a:cubicBezTo>
                      <a:pt x="10955" y="1402"/>
                      <a:pt x="10955" y="1417"/>
                      <a:pt x="10940" y="1417"/>
                    </a:cubicBezTo>
                    <a:lnTo>
                      <a:pt x="10924" y="1432"/>
                    </a:lnTo>
                    <a:lnTo>
                      <a:pt x="10909" y="1448"/>
                    </a:lnTo>
                    <a:cubicBezTo>
                      <a:pt x="10894" y="1478"/>
                      <a:pt x="10879" y="1493"/>
                      <a:pt x="10863" y="1508"/>
                    </a:cubicBezTo>
                    <a:cubicBezTo>
                      <a:pt x="10848" y="1524"/>
                      <a:pt x="10833" y="1539"/>
                      <a:pt x="10818" y="1539"/>
                    </a:cubicBezTo>
                    <a:lnTo>
                      <a:pt x="10802" y="1554"/>
                    </a:lnTo>
                    <a:lnTo>
                      <a:pt x="10802" y="1569"/>
                    </a:lnTo>
                    <a:cubicBezTo>
                      <a:pt x="10757" y="1600"/>
                      <a:pt x="10726" y="1630"/>
                      <a:pt x="10696" y="1676"/>
                    </a:cubicBezTo>
                    <a:cubicBezTo>
                      <a:pt x="10665" y="1707"/>
                      <a:pt x="10650" y="1737"/>
                      <a:pt x="10620" y="1768"/>
                    </a:cubicBezTo>
                    <a:lnTo>
                      <a:pt x="10620" y="1752"/>
                    </a:lnTo>
                    <a:lnTo>
                      <a:pt x="10635" y="1737"/>
                    </a:lnTo>
                    <a:cubicBezTo>
                      <a:pt x="10635" y="1737"/>
                      <a:pt x="10635" y="1722"/>
                      <a:pt x="10635" y="1722"/>
                    </a:cubicBezTo>
                    <a:lnTo>
                      <a:pt x="10650" y="1630"/>
                    </a:lnTo>
                    <a:cubicBezTo>
                      <a:pt x="10650" y="1600"/>
                      <a:pt x="10665" y="1585"/>
                      <a:pt x="10665" y="1554"/>
                    </a:cubicBezTo>
                    <a:cubicBezTo>
                      <a:pt x="10665" y="1524"/>
                      <a:pt x="10681" y="1508"/>
                      <a:pt x="10681" y="1478"/>
                    </a:cubicBezTo>
                    <a:cubicBezTo>
                      <a:pt x="10696" y="1448"/>
                      <a:pt x="10711" y="1417"/>
                      <a:pt x="10726" y="1387"/>
                    </a:cubicBezTo>
                    <a:cubicBezTo>
                      <a:pt x="10741" y="1356"/>
                      <a:pt x="10757" y="1326"/>
                      <a:pt x="10772" y="1295"/>
                    </a:cubicBezTo>
                    <a:cubicBezTo>
                      <a:pt x="10787" y="1280"/>
                      <a:pt x="10802" y="1265"/>
                      <a:pt x="10818" y="1249"/>
                    </a:cubicBezTo>
                    <a:cubicBezTo>
                      <a:pt x="10848" y="1219"/>
                      <a:pt x="10863" y="1204"/>
                      <a:pt x="10879" y="1189"/>
                    </a:cubicBezTo>
                    <a:cubicBezTo>
                      <a:pt x="10894" y="1173"/>
                      <a:pt x="10894" y="1173"/>
                      <a:pt x="10909" y="1158"/>
                    </a:cubicBezTo>
                    <a:lnTo>
                      <a:pt x="10924" y="1158"/>
                    </a:lnTo>
                    <a:cubicBezTo>
                      <a:pt x="10940" y="1143"/>
                      <a:pt x="10940" y="1143"/>
                      <a:pt x="10955" y="1143"/>
                    </a:cubicBezTo>
                    <a:close/>
                    <a:moveTo>
                      <a:pt x="8228" y="1508"/>
                    </a:moveTo>
                    <a:cubicBezTo>
                      <a:pt x="8228" y="1508"/>
                      <a:pt x="8228" y="1524"/>
                      <a:pt x="8228" y="1524"/>
                    </a:cubicBezTo>
                    <a:cubicBezTo>
                      <a:pt x="8228" y="1524"/>
                      <a:pt x="8243" y="1524"/>
                      <a:pt x="8243" y="1539"/>
                    </a:cubicBezTo>
                    <a:cubicBezTo>
                      <a:pt x="8243" y="1539"/>
                      <a:pt x="8243" y="1554"/>
                      <a:pt x="8258" y="1554"/>
                    </a:cubicBezTo>
                    <a:cubicBezTo>
                      <a:pt x="8258" y="1585"/>
                      <a:pt x="8258" y="1600"/>
                      <a:pt x="8258" y="1630"/>
                    </a:cubicBezTo>
                    <a:cubicBezTo>
                      <a:pt x="8273" y="1646"/>
                      <a:pt x="8273" y="1676"/>
                      <a:pt x="8273" y="1691"/>
                    </a:cubicBezTo>
                    <a:cubicBezTo>
                      <a:pt x="8288" y="1722"/>
                      <a:pt x="8288" y="1737"/>
                      <a:pt x="8288" y="1752"/>
                    </a:cubicBezTo>
                    <a:lnTo>
                      <a:pt x="8304" y="1828"/>
                    </a:lnTo>
                    <a:cubicBezTo>
                      <a:pt x="8304" y="1828"/>
                      <a:pt x="8304" y="1844"/>
                      <a:pt x="8304" y="1844"/>
                    </a:cubicBezTo>
                    <a:lnTo>
                      <a:pt x="8304" y="1874"/>
                    </a:lnTo>
                    <a:cubicBezTo>
                      <a:pt x="8304" y="1889"/>
                      <a:pt x="8304" y="1889"/>
                      <a:pt x="8304" y="1905"/>
                    </a:cubicBezTo>
                    <a:cubicBezTo>
                      <a:pt x="8304" y="1920"/>
                      <a:pt x="8288" y="1935"/>
                      <a:pt x="8288" y="1950"/>
                    </a:cubicBezTo>
                    <a:cubicBezTo>
                      <a:pt x="8273" y="1981"/>
                      <a:pt x="8258" y="2011"/>
                      <a:pt x="8243" y="2042"/>
                    </a:cubicBezTo>
                    <a:cubicBezTo>
                      <a:pt x="8228" y="2087"/>
                      <a:pt x="8197" y="2133"/>
                      <a:pt x="8167" y="2179"/>
                    </a:cubicBezTo>
                    <a:cubicBezTo>
                      <a:pt x="8151" y="2209"/>
                      <a:pt x="8121" y="2240"/>
                      <a:pt x="8106" y="2286"/>
                    </a:cubicBezTo>
                    <a:lnTo>
                      <a:pt x="8106" y="2255"/>
                    </a:lnTo>
                    <a:cubicBezTo>
                      <a:pt x="8106" y="2209"/>
                      <a:pt x="8106" y="2164"/>
                      <a:pt x="8106" y="2118"/>
                    </a:cubicBezTo>
                    <a:lnTo>
                      <a:pt x="8090" y="2072"/>
                    </a:lnTo>
                    <a:cubicBezTo>
                      <a:pt x="8090" y="1996"/>
                      <a:pt x="8090" y="1920"/>
                      <a:pt x="8106" y="1828"/>
                    </a:cubicBezTo>
                    <a:cubicBezTo>
                      <a:pt x="8106" y="1783"/>
                      <a:pt x="8121" y="1722"/>
                      <a:pt x="8121" y="1661"/>
                    </a:cubicBezTo>
                    <a:cubicBezTo>
                      <a:pt x="8136" y="1615"/>
                      <a:pt x="8151" y="1585"/>
                      <a:pt x="8167" y="1554"/>
                    </a:cubicBezTo>
                    <a:cubicBezTo>
                      <a:pt x="8167" y="1539"/>
                      <a:pt x="8167" y="1524"/>
                      <a:pt x="8182" y="1508"/>
                    </a:cubicBezTo>
                    <a:close/>
                    <a:moveTo>
                      <a:pt x="12555" y="2270"/>
                    </a:moveTo>
                    <a:cubicBezTo>
                      <a:pt x="12570" y="2270"/>
                      <a:pt x="12585" y="2270"/>
                      <a:pt x="12600" y="2286"/>
                    </a:cubicBezTo>
                    <a:lnTo>
                      <a:pt x="12646" y="2286"/>
                    </a:lnTo>
                    <a:cubicBezTo>
                      <a:pt x="12661" y="2286"/>
                      <a:pt x="12661" y="2286"/>
                      <a:pt x="12676" y="2301"/>
                    </a:cubicBezTo>
                    <a:cubicBezTo>
                      <a:pt x="12692" y="2301"/>
                      <a:pt x="12707" y="2301"/>
                      <a:pt x="12722" y="2316"/>
                    </a:cubicBezTo>
                    <a:cubicBezTo>
                      <a:pt x="12722" y="2316"/>
                      <a:pt x="12737" y="2316"/>
                      <a:pt x="12737" y="2331"/>
                    </a:cubicBezTo>
                    <a:cubicBezTo>
                      <a:pt x="12753" y="2331"/>
                      <a:pt x="12753" y="2331"/>
                      <a:pt x="12768" y="2346"/>
                    </a:cubicBezTo>
                    <a:cubicBezTo>
                      <a:pt x="12768" y="2362"/>
                      <a:pt x="12783" y="2362"/>
                      <a:pt x="12783" y="2362"/>
                    </a:cubicBezTo>
                    <a:lnTo>
                      <a:pt x="12783" y="2392"/>
                    </a:lnTo>
                    <a:lnTo>
                      <a:pt x="12798" y="2407"/>
                    </a:lnTo>
                    <a:lnTo>
                      <a:pt x="12798" y="2423"/>
                    </a:lnTo>
                    <a:lnTo>
                      <a:pt x="12783" y="2438"/>
                    </a:lnTo>
                    <a:cubicBezTo>
                      <a:pt x="12768" y="2453"/>
                      <a:pt x="12768" y="2453"/>
                      <a:pt x="12768" y="2453"/>
                    </a:cubicBezTo>
                    <a:lnTo>
                      <a:pt x="12753" y="2453"/>
                    </a:lnTo>
                    <a:cubicBezTo>
                      <a:pt x="12753" y="2453"/>
                      <a:pt x="12722" y="2453"/>
                      <a:pt x="12722" y="2468"/>
                    </a:cubicBezTo>
                    <a:lnTo>
                      <a:pt x="12585" y="2468"/>
                    </a:lnTo>
                    <a:cubicBezTo>
                      <a:pt x="12555" y="2453"/>
                      <a:pt x="12509" y="2453"/>
                      <a:pt x="12463" y="2438"/>
                    </a:cubicBezTo>
                    <a:cubicBezTo>
                      <a:pt x="12417" y="2438"/>
                      <a:pt x="12372" y="2423"/>
                      <a:pt x="12326" y="2407"/>
                    </a:cubicBezTo>
                    <a:cubicBezTo>
                      <a:pt x="12311" y="2392"/>
                      <a:pt x="12265" y="2392"/>
                      <a:pt x="12235" y="2377"/>
                    </a:cubicBezTo>
                    <a:cubicBezTo>
                      <a:pt x="12235" y="2377"/>
                      <a:pt x="12250" y="2377"/>
                      <a:pt x="12250" y="2362"/>
                    </a:cubicBezTo>
                    <a:cubicBezTo>
                      <a:pt x="12265" y="2362"/>
                      <a:pt x="12296" y="2346"/>
                      <a:pt x="12326" y="2331"/>
                    </a:cubicBezTo>
                    <a:cubicBezTo>
                      <a:pt x="12341" y="2316"/>
                      <a:pt x="12372" y="2316"/>
                      <a:pt x="12387" y="2301"/>
                    </a:cubicBezTo>
                    <a:cubicBezTo>
                      <a:pt x="12402" y="2301"/>
                      <a:pt x="12433" y="2286"/>
                      <a:pt x="12463" y="2286"/>
                    </a:cubicBezTo>
                    <a:cubicBezTo>
                      <a:pt x="12478" y="2286"/>
                      <a:pt x="12509" y="2286"/>
                      <a:pt x="12524" y="2270"/>
                    </a:cubicBezTo>
                    <a:close/>
                    <a:moveTo>
                      <a:pt x="8060" y="12935"/>
                    </a:moveTo>
                    <a:lnTo>
                      <a:pt x="8060" y="12966"/>
                    </a:lnTo>
                    <a:cubicBezTo>
                      <a:pt x="8060" y="12966"/>
                      <a:pt x="8060" y="12967"/>
                      <a:pt x="8061" y="12967"/>
                    </a:cubicBezTo>
                    <a:lnTo>
                      <a:pt x="8061" y="12967"/>
                    </a:lnTo>
                    <a:cubicBezTo>
                      <a:pt x="8060" y="12957"/>
                      <a:pt x="8060" y="12946"/>
                      <a:pt x="8060" y="12935"/>
                    </a:cubicBezTo>
                    <a:close/>
                    <a:moveTo>
                      <a:pt x="6841" y="14276"/>
                    </a:moveTo>
                    <a:cubicBezTo>
                      <a:pt x="6846" y="14281"/>
                      <a:pt x="6851" y="14286"/>
                      <a:pt x="6856" y="14291"/>
                    </a:cubicBezTo>
                    <a:cubicBezTo>
                      <a:pt x="6856" y="14291"/>
                      <a:pt x="6841" y="14291"/>
                      <a:pt x="6841" y="14276"/>
                    </a:cubicBezTo>
                    <a:close/>
                    <a:moveTo>
                      <a:pt x="6582" y="14322"/>
                    </a:moveTo>
                    <a:lnTo>
                      <a:pt x="6597" y="14337"/>
                    </a:lnTo>
                    <a:cubicBezTo>
                      <a:pt x="6582" y="14337"/>
                      <a:pt x="6582" y="14337"/>
                      <a:pt x="6582" y="14322"/>
                    </a:cubicBezTo>
                    <a:close/>
                    <a:moveTo>
                      <a:pt x="3581" y="2133"/>
                    </a:moveTo>
                    <a:cubicBezTo>
                      <a:pt x="3596" y="2148"/>
                      <a:pt x="3611" y="2148"/>
                      <a:pt x="3626" y="2148"/>
                    </a:cubicBezTo>
                    <a:cubicBezTo>
                      <a:pt x="3642" y="2148"/>
                      <a:pt x="3672" y="2164"/>
                      <a:pt x="3687" y="2164"/>
                    </a:cubicBezTo>
                    <a:cubicBezTo>
                      <a:pt x="3702" y="2164"/>
                      <a:pt x="3718" y="2179"/>
                      <a:pt x="3733" y="2179"/>
                    </a:cubicBezTo>
                    <a:cubicBezTo>
                      <a:pt x="3763" y="2194"/>
                      <a:pt x="3779" y="2209"/>
                      <a:pt x="3809" y="2225"/>
                    </a:cubicBezTo>
                    <a:cubicBezTo>
                      <a:pt x="3824" y="2240"/>
                      <a:pt x="3855" y="2270"/>
                      <a:pt x="3870" y="2286"/>
                    </a:cubicBezTo>
                    <a:cubicBezTo>
                      <a:pt x="3916" y="2316"/>
                      <a:pt x="3946" y="2346"/>
                      <a:pt x="3961" y="2377"/>
                    </a:cubicBezTo>
                    <a:cubicBezTo>
                      <a:pt x="4007" y="2423"/>
                      <a:pt x="4053" y="2468"/>
                      <a:pt x="4083" y="2514"/>
                    </a:cubicBezTo>
                    <a:cubicBezTo>
                      <a:pt x="4144" y="2590"/>
                      <a:pt x="4205" y="2666"/>
                      <a:pt x="4266" y="2727"/>
                    </a:cubicBezTo>
                    <a:cubicBezTo>
                      <a:pt x="4358" y="2834"/>
                      <a:pt x="4480" y="2925"/>
                      <a:pt x="4617" y="3017"/>
                    </a:cubicBezTo>
                    <a:cubicBezTo>
                      <a:pt x="4739" y="3108"/>
                      <a:pt x="4891" y="3169"/>
                      <a:pt x="5013" y="3200"/>
                    </a:cubicBezTo>
                    <a:cubicBezTo>
                      <a:pt x="5074" y="3230"/>
                      <a:pt x="5150" y="3245"/>
                      <a:pt x="5211" y="3276"/>
                    </a:cubicBezTo>
                    <a:cubicBezTo>
                      <a:pt x="5287" y="3291"/>
                      <a:pt x="5348" y="3322"/>
                      <a:pt x="5424" y="3337"/>
                    </a:cubicBezTo>
                    <a:cubicBezTo>
                      <a:pt x="5485" y="3367"/>
                      <a:pt x="5546" y="3398"/>
                      <a:pt x="5622" y="3428"/>
                    </a:cubicBezTo>
                    <a:cubicBezTo>
                      <a:pt x="5653" y="3443"/>
                      <a:pt x="5683" y="3459"/>
                      <a:pt x="5714" y="3474"/>
                    </a:cubicBezTo>
                    <a:cubicBezTo>
                      <a:pt x="5744" y="3504"/>
                      <a:pt x="5775" y="3520"/>
                      <a:pt x="5805" y="3550"/>
                    </a:cubicBezTo>
                    <a:cubicBezTo>
                      <a:pt x="5851" y="3596"/>
                      <a:pt x="5896" y="3642"/>
                      <a:pt x="5942" y="3702"/>
                    </a:cubicBezTo>
                    <a:cubicBezTo>
                      <a:pt x="6049" y="3824"/>
                      <a:pt x="6140" y="3946"/>
                      <a:pt x="6232" y="4083"/>
                    </a:cubicBezTo>
                    <a:cubicBezTo>
                      <a:pt x="6262" y="4144"/>
                      <a:pt x="6293" y="4190"/>
                      <a:pt x="6323" y="4251"/>
                    </a:cubicBezTo>
                    <a:cubicBezTo>
                      <a:pt x="6323" y="4312"/>
                      <a:pt x="6338" y="4358"/>
                      <a:pt x="6354" y="4403"/>
                    </a:cubicBezTo>
                    <a:cubicBezTo>
                      <a:pt x="6384" y="4479"/>
                      <a:pt x="6414" y="4540"/>
                      <a:pt x="6460" y="4601"/>
                    </a:cubicBezTo>
                    <a:lnTo>
                      <a:pt x="6475" y="4586"/>
                    </a:lnTo>
                    <a:cubicBezTo>
                      <a:pt x="6475" y="4586"/>
                      <a:pt x="6475" y="4586"/>
                      <a:pt x="6475" y="4601"/>
                    </a:cubicBezTo>
                    <a:cubicBezTo>
                      <a:pt x="6506" y="4662"/>
                      <a:pt x="6521" y="4723"/>
                      <a:pt x="6536" y="4769"/>
                    </a:cubicBezTo>
                    <a:cubicBezTo>
                      <a:pt x="6567" y="4876"/>
                      <a:pt x="6597" y="4982"/>
                      <a:pt x="6613" y="5074"/>
                    </a:cubicBezTo>
                    <a:cubicBezTo>
                      <a:pt x="6613" y="5119"/>
                      <a:pt x="6628" y="5180"/>
                      <a:pt x="6628" y="5241"/>
                    </a:cubicBezTo>
                    <a:cubicBezTo>
                      <a:pt x="6628" y="5333"/>
                      <a:pt x="6628" y="5409"/>
                      <a:pt x="6628" y="5500"/>
                    </a:cubicBezTo>
                    <a:cubicBezTo>
                      <a:pt x="6613" y="5622"/>
                      <a:pt x="6597" y="5714"/>
                      <a:pt x="6582" y="5805"/>
                    </a:cubicBezTo>
                    <a:cubicBezTo>
                      <a:pt x="6567" y="5912"/>
                      <a:pt x="6536" y="6034"/>
                      <a:pt x="6521" y="6110"/>
                    </a:cubicBezTo>
                    <a:lnTo>
                      <a:pt x="6521" y="6125"/>
                    </a:lnTo>
                    <a:cubicBezTo>
                      <a:pt x="6491" y="6247"/>
                      <a:pt x="6460" y="6354"/>
                      <a:pt x="6430" y="6475"/>
                    </a:cubicBezTo>
                    <a:cubicBezTo>
                      <a:pt x="6384" y="6613"/>
                      <a:pt x="6354" y="6734"/>
                      <a:pt x="6308" y="6841"/>
                    </a:cubicBezTo>
                    <a:lnTo>
                      <a:pt x="6277" y="6932"/>
                    </a:lnTo>
                    <a:cubicBezTo>
                      <a:pt x="6247" y="7024"/>
                      <a:pt x="6216" y="7115"/>
                      <a:pt x="6186" y="7207"/>
                    </a:cubicBezTo>
                    <a:cubicBezTo>
                      <a:pt x="6155" y="7344"/>
                      <a:pt x="6125" y="7466"/>
                      <a:pt x="6095" y="7603"/>
                    </a:cubicBezTo>
                    <a:lnTo>
                      <a:pt x="6079" y="7633"/>
                    </a:lnTo>
                    <a:lnTo>
                      <a:pt x="6079" y="7664"/>
                    </a:lnTo>
                    <a:cubicBezTo>
                      <a:pt x="6018" y="7969"/>
                      <a:pt x="5988" y="8258"/>
                      <a:pt x="5988" y="8563"/>
                    </a:cubicBezTo>
                    <a:cubicBezTo>
                      <a:pt x="5988" y="8913"/>
                      <a:pt x="6003" y="9203"/>
                      <a:pt x="6003" y="9462"/>
                    </a:cubicBezTo>
                    <a:cubicBezTo>
                      <a:pt x="6003" y="9766"/>
                      <a:pt x="6034" y="10071"/>
                      <a:pt x="6049" y="10376"/>
                    </a:cubicBezTo>
                    <a:lnTo>
                      <a:pt x="6049" y="10406"/>
                    </a:lnTo>
                    <a:cubicBezTo>
                      <a:pt x="6049" y="10543"/>
                      <a:pt x="6064" y="10681"/>
                      <a:pt x="6079" y="10818"/>
                    </a:cubicBezTo>
                    <a:cubicBezTo>
                      <a:pt x="6110" y="11000"/>
                      <a:pt x="6140" y="11138"/>
                      <a:pt x="6171" y="11275"/>
                    </a:cubicBezTo>
                    <a:cubicBezTo>
                      <a:pt x="6201" y="11412"/>
                      <a:pt x="6247" y="11564"/>
                      <a:pt x="6293" y="11717"/>
                    </a:cubicBezTo>
                    <a:cubicBezTo>
                      <a:pt x="6308" y="11823"/>
                      <a:pt x="6338" y="11945"/>
                      <a:pt x="6369" y="12052"/>
                    </a:cubicBezTo>
                    <a:lnTo>
                      <a:pt x="6414" y="12174"/>
                    </a:lnTo>
                    <a:cubicBezTo>
                      <a:pt x="6445" y="12326"/>
                      <a:pt x="6491" y="12463"/>
                      <a:pt x="6536" y="12615"/>
                    </a:cubicBezTo>
                    <a:cubicBezTo>
                      <a:pt x="6582" y="12737"/>
                      <a:pt x="6628" y="12890"/>
                      <a:pt x="6689" y="13012"/>
                    </a:cubicBezTo>
                    <a:cubicBezTo>
                      <a:pt x="6750" y="13164"/>
                      <a:pt x="6826" y="13301"/>
                      <a:pt x="6902" y="13438"/>
                    </a:cubicBezTo>
                    <a:cubicBezTo>
                      <a:pt x="6917" y="13499"/>
                      <a:pt x="6948" y="13560"/>
                      <a:pt x="6978" y="13606"/>
                    </a:cubicBezTo>
                    <a:cubicBezTo>
                      <a:pt x="7024" y="13682"/>
                      <a:pt x="7070" y="13758"/>
                      <a:pt x="7100" y="13834"/>
                    </a:cubicBezTo>
                    <a:lnTo>
                      <a:pt x="7131" y="13880"/>
                    </a:lnTo>
                    <a:cubicBezTo>
                      <a:pt x="7192" y="13987"/>
                      <a:pt x="7252" y="14109"/>
                      <a:pt x="7313" y="14230"/>
                    </a:cubicBezTo>
                    <a:cubicBezTo>
                      <a:pt x="7359" y="14291"/>
                      <a:pt x="7405" y="14368"/>
                      <a:pt x="7451" y="14429"/>
                    </a:cubicBezTo>
                    <a:lnTo>
                      <a:pt x="7435" y="14429"/>
                    </a:lnTo>
                    <a:lnTo>
                      <a:pt x="7420" y="14413"/>
                    </a:lnTo>
                    <a:cubicBezTo>
                      <a:pt x="7405" y="14398"/>
                      <a:pt x="7405" y="14383"/>
                      <a:pt x="7390" y="14383"/>
                    </a:cubicBezTo>
                    <a:cubicBezTo>
                      <a:pt x="7329" y="14307"/>
                      <a:pt x="7252" y="14246"/>
                      <a:pt x="7192" y="14170"/>
                    </a:cubicBezTo>
                    <a:lnTo>
                      <a:pt x="7176" y="14154"/>
                    </a:lnTo>
                    <a:cubicBezTo>
                      <a:pt x="7146" y="14139"/>
                      <a:pt x="7131" y="14109"/>
                      <a:pt x="7100" y="14093"/>
                    </a:cubicBezTo>
                    <a:cubicBezTo>
                      <a:pt x="7085" y="14078"/>
                      <a:pt x="7085" y="14063"/>
                      <a:pt x="7070" y="14063"/>
                    </a:cubicBezTo>
                    <a:cubicBezTo>
                      <a:pt x="7070" y="14048"/>
                      <a:pt x="7054" y="14048"/>
                      <a:pt x="7054" y="14032"/>
                    </a:cubicBezTo>
                    <a:lnTo>
                      <a:pt x="7039" y="14017"/>
                    </a:lnTo>
                    <a:lnTo>
                      <a:pt x="7024" y="14002"/>
                    </a:lnTo>
                    <a:cubicBezTo>
                      <a:pt x="6978" y="13971"/>
                      <a:pt x="6948" y="13941"/>
                      <a:pt x="6917" y="13895"/>
                    </a:cubicBezTo>
                    <a:lnTo>
                      <a:pt x="6902" y="13880"/>
                    </a:lnTo>
                    <a:cubicBezTo>
                      <a:pt x="6872" y="13850"/>
                      <a:pt x="6856" y="13834"/>
                      <a:pt x="6826" y="13804"/>
                    </a:cubicBezTo>
                    <a:cubicBezTo>
                      <a:pt x="6765" y="13743"/>
                      <a:pt x="6704" y="13682"/>
                      <a:pt x="6628" y="13621"/>
                    </a:cubicBezTo>
                    <a:lnTo>
                      <a:pt x="6628" y="13621"/>
                    </a:lnTo>
                    <a:cubicBezTo>
                      <a:pt x="6658" y="13667"/>
                      <a:pt x="6673" y="13697"/>
                      <a:pt x="6704" y="13728"/>
                    </a:cubicBezTo>
                    <a:lnTo>
                      <a:pt x="6734" y="13773"/>
                    </a:lnTo>
                    <a:cubicBezTo>
                      <a:pt x="6765" y="13819"/>
                      <a:pt x="6795" y="13865"/>
                      <a:pt x="6826" y="13911"/>
                    </a:cubicBezTo>
                    <a:lnTo>
                      <a:pt x="6932" y="14063"/>
                    </a:lnTo>
                    <a:lnTo>
                      <a:pt x="6948" y="14078"/>
                    </a:lnTo>
                    <a:lnTo>
                      <a:pt x="6948" y="14093"/>
                    </a:lnTo>
                    <a:cubicBezTo>
                      <a:pt x="6932" y="14063"/>
                      <a:pt x="6902" y="14048"/>
                      <a:pt x="6872" y="14017"/>
                    </a:cubicBezTo>
                    <a:cubicBezTo>
                      <a:pt x="6795" y="13926"/>
                      <a:pt x="6704" y="13850"/>
                      <a:pt x="6643" y="13758"/>
                    </a:cubicBezTo>
                    <a:lnTo>
                      <a:pt x="6643" y="13773"/>
                    </a:lnTo>
                    <a:cubicBezTo>
                      <a:pt x="6597" y="13712"/>
                      <a:pt x="6536" y="13652"/>
                      <a:pt x="6491" y="13591"/>
                    </a:cubicBezTo>
                    <a:cubicBezTo>
                      <a:pt x="6262" y="13301"/>
                      <a:pt x="6064" y="13027"/>
                      <a:pt x="5896" y="12768"/>
                    </a:cubicBezTo>
                    <a:lnTo>
                      <a:pt x="5881" y="12737"/>
                    </a:lnTo>
                    <a:cubicBezTo>
                      <a:pt x="5851" y="12676"/>
                      <a:pt x="5805" y="12631"/>
                      <a:pt x="5775" y="12570"/>
                    </a:cubicBezTo>
                    <a:cubicBezTo>
                      <a:pt x="5744" y="12494"/>
                      <a:pt x="5714" y="12433"/>
                      <a:pt x="5683" y="12372"/>
                    </a:cubicBezTo>
                    <a:cubicBezTo>
                      <a:pt x="5637" y="12250"/>
                      <a:pt x="5592" y="12158"/>
                      <a:pt x="5561" y="12067"/>
                    </a:cubicBezTo>
                    <a:cubicBezTo>
                      <a:pt x="5516" y="11960"/>
                      <a:pt x="5485" y="11854"/>
                      <a:pt x="5455" y="11762"/>
                    </a:cubicBezTo>
                    <a:cubicBezTo>
                      <a:pt x="5424" y="11640"/>
                      <a:pt x="5394" y="11534"/>
                      <a:pt x="5363" y="11427"/>
                    </a:cubicBezTo>
                    <a:cubicBezTo>
                      <a:pt x="5333" y="11320"/>
                      <a:pt x="5317" y="11214"/>
                      <a:pt x="5302" y="11122"/>
                    </a:cubicBezTo>
                    <a:lnTo>
                      <a:pt x="5302" y="11107"/>
                    </a:lnTo>
                    <a:cubicBezTo>
                      <a:pt x="5287" y="11000"/>
                      <a:pt x="5272" y="10879"/>
                      <a:pt x="5257" y="10757"/>
                    </a:cubicBezTo>
                    <a:cubicBezTo>
                      <a:pt x="5241" y="10635"/>
                      <a:pt x="5241" y="10528"/>
                      <a:pt x="5226" y="10406"/>
                    </a:cubicBezTo>
                    <a:cubicBezTo>
                      <a:pt x="5226" y="10254"/>
                      <a:pt x="5226" y="10102"/>
                      <a:pt x="5226" y="9964"/>
                    </a:cubicBezTo>
                    <a:lnTo>
                      <a:pt x="5226" y="9812"/>
                    </a:lnTo>
                    <a:lnTo>
                      <a:pt x="5226" y="9797"/>
                    </a:lnTo>
                    <a:cubicBezTo>
                      <a:pt x="5226" y="9644"/>
                      <a:pt x="5226" y="9492"/>
                      <a:pt x="5226" y="9340"/>
                    </a:cubicBezTo>
                    <a:cubicBezTo>
                      <a:pt x="5211" y="9187"/>
                      <a:pt x="5211" y="9035"/>
                      <a:pt x="5196" y="8883"/>
                    </a:cubicBezTo>
                    <a:cubicBezTo>
                      <a:pt x="5180" y="8730"/>
                      <a:pt x="5150" y="8578"/>
                      <a:pt x="5135" y="8441"/>
                    </a:cubicBezTo>
                    <a:cubicBezTo>
                      <a:pt x="5104" y="8273"/>
                      <a:pt x="5089" y="8106"/>
                      <a:pt x="5058" y="7969"/>
                    </a:cubicBezTo>
                    <a:cubicBezTo>
                      <a:pt x="5028" y="7816"/>
                      <a:pt x="4982" y="7664"/>
                      <a:pt x="4952" y="7527"/>
                    </a:cubicBezTo>
                    <a:cubicBezTo>
                      <a:pt x="4906" y="7374"/>
                      <a:pt x="4860" y="7237"/>
                      <a:pt x="4815" y="7100"/>
                    </a:cubicBezTo>
                    <a:cubicBezTo>
                      <a:pt x="4769" y="6948"/>
                      <a:pt x="4708" y="6811"/>
                      <a:pt x="4647" y="6689"/>
                    </a:cubicBezTo>
                    <a:lnTo>
                      <a:pt x="4571" y="6506"/>
                    </a:lnTo>
                    <a:cubicBezTo>
                      <a:pt x="4525" y="6430"/>
                      <a:pt x="4495" y="6354"/>
                      <a:pt x="4464" y="6277"/>
                    </a:cubicBezTo>
                    <a:cubicBezTo>
                      <a:pt x="4342" y="6034"/>
                      <a:pt x="4236" y="5759"/>
                      <a:pt x="4099" y="5409"/>
                    </a:cubicBezTo>
                    <a:cubicBezTo>
                      <a:pt x="3992" y="5150"/>
                      <a:pt x="3870" y="4876"/>
                      <a:pt x="3718" y="4556"/>
                    </a:cubicBezTo>
                    <a:cubicBezTo>
                      <a:pt x="3657" y="4434"/>
                      <a:pt x="3596" y="4297"/>
                      <a:pt x="3520" y="4175"/>
                    </a:cubicBezTo>
                    <a:cubicBezTo>
                      <a:pt x="3459" y="4053"/>
                      <a:pt x="3367" y="3931"/>
                      <a:pt x="3261" y="3779"/>
                    </a:cubicBezTo>
                    <a:cubicBezTo>
                      <a:pt x="3200" y="3687"/>
                      <a:pt x="3139" y="3611"/>
                      <a:pt x="3078" y="3520"/>
                    </a:cubicBezTo>
                    <a:cubicBezTo>
                      <a:pt x="2956" y="3367"/>
                      <a:pt x="2849" y="3215"/>
                      <a:pt x="2743" y="3063"/>
                    </a:cubicBezTo>
                    <a:lnTo>
                      <a:pt x="2727" y="3032"/>
                    </a:lnTo>
                    <a:cubicBezTo>
                      <a:pt x="2697" y="2986"/>
                      <a:pt x="2666" y="2925"/>
                      <a:pt x="2636" y="2880"/>
                    </a:cubicBezTo>
                    <a:cubicBezTo>
                      <a:pt x="2636" y="2864"/>
                      <a:pt x="2621" y="2849"/>
                      <a:pt x="2621" y="2849"/>
                    </a:cubicBezTo>
                    <a:cubicBezTo>
                      <a:pt x="2621" y="2819"/>
                      <a:pt x="2621" y="2804"/>
                      <a:pt x="2605" y="2788"/>
                    </a:cubicBezTo>
                    <a:cubicBezTo>
                      <a:pt x="2605" y="2773"/>
                      <a:pt x="2605" y="2773"/>
                      <a:pt x="2605" y="2758"/>
                    </a:cubicBezTo>
                    <a:lnTo>
                      <a:pt x="2605" y="2712"/>
                    </a:lnTo>
                    <a:cubicBezTo>
                      <a:pt x="2605" y="2712"/>
                      <a:pt x="2605" y="2697"/>
                      <a:pt x="2605" y="2697"/>
                    </a:cubicBezTo>
                    <a:cubicBezTo>
                      <a:pt x="2621" y="2666"/>
                      <a:pt x="2621" y="2651"/>
                      <a:pt x="2621" y="2636"/>
                    </a:cubicBezTo>
                    <a:cubicBezTo>
                      <a:pt x="2636" y="2621"/>
                      <a:pt x="2636" y="2605"/>
                      <a:pt x="2636" y="2605"/>
                    </a:cubicBezTo>
                    <a:cubicBezTo>
                      <a:pt x="2651" y="2575"/>
                      <a:pt x="2666" y="2545"/>
                      <a:pt x="2682" y="2529"/>
                    </a:cubicBezTo>
                    <a:cubicBezTo>
                      <a:pt x="2697" y="2514"/>
                      <a:pt x="2712" y="2499"/>
                      <a:pt x="2727" y="2484"/>
                    </a:cubicBezTo>
                    <a:cubicBezTo>
                      <a:pt x="2743" y="2453"/>
                      <a:pt x="2773" y="2438"/>
                      <a:pt x="2788" y="2423"/>
                    </a:cubicBezTo>
                    <a:cubicBezTo>
                      <a:pt x="2804" y="2407"/>
                      <a:pt x="2804" y="2407"/>
                      <a:pt x="2819" y="2392"/>
                    </a:cubicBezTo>
                    <a:cubicBezTo>
                      <a:pt x="2834" y="2392"/>
                      <a:pt x="2834" y="2377"/>
                      <a:pt x="2849" y="2377"/>
                    </a:cubicBezTo>
                    <a:cubicBezTo>
                      <a:pt x="2880" y="2346"/>
                      <a:pt x="2925" y="2331"/>
                      <a:pt x="2971" y="2301"/>
                    </a:cubicBezTo>
                    <a:cubicBezTo>
                      <a:pt x="3063" y="2270"/>
                      <a:pt x="3169" y="2225"/>
                      <a:pt x="3276" y="2194"/>
                    </a:cubicBezTo>
                    <a:cubicBezTo>
                      <a:pt x="3337" y="2179"/>
                      <a:pt x="3383" y="2164"/>
                      <a:pt x="3443" y="2148"/>
                    </a:cubicBezTo>
                    <a:cubicBezTo>
                      <a:pt x="3474" y="2148"/>
                      <a:pt x="3489" y="2133"/>
                      <a:pt x="3520" y="2133"/>
                    </a:cubicBezTo>
                    <a:close/>
                    <a:moveTo>
                      <a:pt x="7451" y="14429"/>
                    </a:moveTo>
                    <a:lnTo>
                      <a:pt x="7481" y="14459"/>
                    </a:lnTo>
                    <a:lnTo>
                      <a:pt x="7466" y="14459"/>
                    </a:lnTo>
                    <a:cubicBezTo>
                      <a:pt x="7466" y="14444"/>
                      <a:pt x="7451" y="14444"/>
                      <a:pt x="7451" y="14429"/>
                    </a:cubicBezTo>
                    <a:close/>
                    <a:moveTo>
                      <a:pt x="9568" y="2788"/>
                    </a:moveTo>
                    <a:lnTo>
                      <a:pt x="9568" y="2804"/>
                    </a:lnTo>
                    <a:lnTo>
                      <a:pt x="9584" y="2804"/>
                    </a:lnTo>
                    <a:cubicBezTo>
                      <a:pt x="9584" y="2804"/>
                      <a:pt x="9599" y="2819"/>
                      <a:pt x="9599" y="2819"/>
                    </a:cubicBezTo>
                    <a:cubicBezTo>
                      <a:pt x="9614" y="2834"/>
                      <a:pt x="9614" y="2834"/>
                      <a:pt x="9614" y="2849"/>
                    </a:cubicBezTo>
                    <a:cubicBezTo>
                      <a:pt x="9629" y="2849"/>
                      <a:pt x="9644" y="2864"/>
                      <a:pt x="9644" y="2880"/>
                    </a:cubicBezTo>
                    <a:cubicBezTo>
                      <a:pt x="9660" y="2910"/>
                      <a:pt x="9675" y="2956"/>
                      <a:pt x="9705" y="2986"/>
                    </a:cubicBezTo>
                    <a:cubicBezTo>
                      <a:pt x="9721" y="3032"/>
                      <a:pt x="9751" y="3093"/>
                      <a:pt x="9766" y="3169"/>
                    </a:cubicBezTo>
                    <a:cubicBezTo>
                      <a:pt x="9782" y="3230"/>
                      <a:pt x="9797" y="3291"/>
                      <a:pt x="9812" y="3352"/>
                    </a:cubicBezTo>
                    <a:lnTo>
                      <a:pt x="9827" y="3443"/>
                    </a:lnTo>
                    <a:cubicBezTo>
                      <a:pt x="9827" y="3489"/>
                      <a:pt x="9827" y="3550"/>
                      <a:pt x="9827" y="3626"/>
                    </a:cubicBezTo>
                    <a:cubicBezTo>
                      <a:pt x="9812" y="3748"/>
                      <a:pt x="9797" y="3870"/>
                      <a:pt x="9766" y="3992"/>
                    </a:cubicBezTo>
                    <a:cubicBezTo>
                      <a:pt x="9766" y="4053"/>
                      <a:pt x="9751" y="4099"/>
                      <a:pt x="9751" y="4160"/>
                    </a:cubicBezTo>
                    <a:cubicBezTo>
                      <a:pt x="9736" y="4312"/>
                      <a:pt x="9721" y="4464"/>
                      <a:pt x="9705" y="4601"/>
                    </a:cubicBezTo>
                    <a:lnTo>
                      <a:pt x="9690" y="4723"/>
                    </a:lnTo>
                    <a:cubicBezTo>
                      <a:pt x="9690" y="4830"/>
                      <a:pt x="9675" y="4937"/>
                      <a:pt x="9660" y="5043"/>
                    </a:cubicBezTo>
                    <a:cubicBezTo>
                      <a:pt x="9644" y="5150"/>
                      <a:pt x="9629" y="5257"/>
                      <a:pt x="9614" y="5348"/>
                    </a:cubicBezTo>
                    <a:lnTo>
                      <a:pt x="9599" y="5363"/>
                    </a:lnTo>
                    <a:cubicBezTo>
                      <a:pt x="9584" y="5409"/>
                      <a:pt x="9584" y="5455"/>
                      <a:pt x="9568" y="5500"/>
                    </a:cubicBezTo>
                    <a:cubicBezTo>
                      <a:pt x="9553" y="5531"/>
                      <a:pt x="9538" y="5561"/>
                      <a:pt x="9538" y="5592"/>
                    </a:cubicBezTo>
                    <a:lnTo>
                      <a:pt x="9523" y="5622"/>
                    </a:lnTo>
                    <a:lnTo>
                      <a:pt x="9492" y="5698"/>
                    </a:lnTo>
                    <a:cubicBezTo>
                      <a:pt x="9401" y="5973"/>
                      <a:pt x="9279" y="6277"/>
                      <a:pt x="9142" y="6582"/>
                    </a:cubicBezTo>
                    <a:lnTo>
                      <a:pt x="9126" y="6628"/>
                    </a:lnTo>
                    <a:cubicBezTo>
                      <a:pt x="9020" y="6887"/>
                      <a:pt x="8898" y="7161"/>
                      <a:pt x="8776" y="7420"/>
                    </a:cubicBezTo>
                    <a:cubicBezTo>
                      <a:pt x="8700" y="7557"/>
                      <a:pt x="8639" y="7710"/>
                      <a:pt x="8563" y="7847"/>
                    </a:cubicBezTo>
                    <a:cubicBezTo>
                      <a:pt x="8532" y="7908"/>
                      <a:pt x="8502" y="7984"/>
                      <a:pt x="8471" y="8045"/>
                    </a:cubicBezTo>
                    <a:cubicBezTo>
                      <a:pt x="8441" y="8106"/>
                      <a:pt x="8410" y="8182"/>
                      <a:pt x="8380" y="8243"/>
                    </a:cubicBezTo>
                    <a:cubicBezTo>
                      <a:pt x="8334" y="8319"/>
                      <a:pt x="8304" y="8395"/>
                      <a:pt x="8258" y="8471"/>
                    </a:cubicBezTo>
                    <a:cubicBezTo>
                      <a:pt x="8212" y="8547"/>
                      <a:pt x="8167" y="8624"/>
                      <a:pt x="8121" y="8685"/>
                    </a:cubicBezTo>
                    <a:cubicBezTo>
                      <a:pt x="8075" y="8746"/>
                      <a:pt x="8029" y="8806"/>
                      <a:pt x="7984" y="8867"/>
                    </a:cubicBezTo>
                    <a:cubicBezTo>
                      <a:pt x="7938" y="8913"/>
                      <a:pt x="7892" y="8974"/>
                      <a:pt x="7831" y="9035"/>
                    </a:cubicBezTo>
                    <a:lnTo>
                      <a:pt x="7786" y="9096"/>
                    </a:lnTo>
                    <a:cubicBezTo>
                      <a:pt x="7755" y="9126"/>
                      <a:pt x="7725" y="9157"/>
                      <a:pt x="7694" y="9187"/>
                    </a:cubicBezTo>
                    <a:cubicBezTo>
                      <a:pt x="7649" y="9248"/>
                      <a:pt x="7603" y="9294"/>
                      <a:pt x="7557" y="9355"/>
                    </a:cubicBezTo>
                    <a:cubicBezTo>
                      <a:pt x="7527" y="9416"/>
                      <a:pt x="7481" y="9477"/>
                      <a:pt x="7451" y="9538"/>
                    </a:cubicBezTo>
                    <a:cubicBezTo>
                      <a:pt x="7420" y="9599"/>
                      <a:pt x="7390" y="9660"/>
                      <a:pt x="7374" y="9705"/>
                    </a:cubicBezTo>
                    <a:cubicBezTo>
                      <a:pt x="7344" y="9797"/>
                      <a:pt x="7329" y="9858"/>
                      <a:pt x="7313" y="9919"/>
                    </a:cubicBezTo>
                    <a:cubicBezTo>
                      <a:pt x="7298" y="9995"/>
                      <a:pt x="7283" y="10071"/>
                      <a:pt x="7283" y="10132"/>
                    </a:cubicBezTo>
                    <a:cubicBezTo>
                      <a:pt x="7268" y="10239"/>
                      <a:pt x="7268" y="10361"/>
                      <a:pt x="7268" y="10528"/>
                    </a:cubicBezTo>
                    <a:cubicBezTo>
                      <a:pt x="7268" y="10665"/>
                      <a:pt x="7283" y="10818"/>
                      <a:pt x="7298" y="10970"/>
                    </a:cubicBezTo>
                    <a:lnTo>
                      <a:pt x="7298" y="11000"/>
                    </a:lnTo>
                    <a:cubicBezTo>
                      <a:pt x="7298" y="11046"/>
                      <a:pt x="7298" y="11107"/>
                      <a:pt x="7298" y="11153"/>
                    </a:cubicBezTo>
                    <a:cubicBezTo>
                      <a:pt x="7313" y="11244"/>
                      <a:pt x="7313" y="11336"/>
                      <a:pt x="7329" y="11427"/>
                    </a:cubicBezTo>
                    <a:lnTo>
                      <a:pt x="7359" y="11960"/>
                    </a:lnTo>
                    <a:cubicBezTo>
                      <a:pt x="7374" y="12097"/>
                      <a:pt x="7390" y="12219"/>
                      <a:pt x="7390" y="12356"/>
                    </a:cubicBezTo>
                    <a:cubicBezTo>
                      <a:pt x="7405" y="12524"/>
                      <a:pt x="7420" y="12676"/>
                      <a:pt x="7435" y="12814"/>
                    </a:cubicBezTo>
                    <a:cubicBezTo>
                      <a:pt x="7466" y="12951"/>
                      <a:pt x="7496" y="13088"/>
                      <a:pt x="7511" y="13225"/>
                    </a:cubicBezTo>
                    <a:lnTo>
                      <a:pt x="7527" y="13255"/>
                    </a:lnTo>
                    <a:cubicBezTo>
                      <a:pt x="7542" y="13362"/>
                      <a:pt x="7572" y="13469"/>
                      <a:pt x="7603" y="13560"/>
                    </a:cubicBezTo>
                    <a:lnTo>
                      <a:pt x="7618" y="13682"/>
                    </a:lnTo>
                    <a:cubicBezTo>
                      <a:pt x="7664" y="13850"/>
                      <a:pt x="7694" y="13987"/>
                      <a:pt x="7725" y="14139"/>
                    </a:cubicBezTo>
                    <a:cubicBezTo>
                      <a:pt x="7740" y="14245"/>
                      <a:pt x="7755" y="14350"/>
                      <a:pt x="7770" y="14471"/>
                    </a:cubicBezTo>
                    <a:lnTo>
                      <a:pt x="7770" y="14471"/>
                    </a:lnTo>
                    <a:cubicBezTo>
                      <a:pt x="7769" y="14466"/>
                      <a:pt x="7766" y="14459"/>
                      <a:pt x="7755" y="14459"/>
                    </a:cubicBezTo>
                    <a:cubicBezTo>
                      <a:pt x="7755" y="14459"/>
                      <a:pt x="7755" y="14459"/>
                      <a:pt x="7755" y="14444"/>
                    </a:cubicBezTo>
                    <a:lnTo>
                      <a:pt x="7740" y="14413"/>
                    </a:lnTo>
                    <a:lnTo>
                      <a:pt x="7710" y="14368"/>
                    </a:lnTo>
                    <a:lnTo>
                      <a:pt x="7694" y="14322"/>
                    </a:lnTo>
                    <a:lnTo>
                      <a:pt x="7679" y="14291"/>
                    </a:lnTo>
                    <a:lnTo>
                      <a:pt x="7664" y="14261"/>
                    </a:lnTo>
                    <a:cubicBezTo>
                      <a:pt x="7664" y="14246"/>
                      <a:pt x="7664" y="14230"/>
                      <a:pt x="7664" y="14215"/>
                    </a:cubicBezTo>
                    <a:cubicBezTo>
                      <a:pt x="7649" y="14200"/>
                      <a:pt x="7649" y="14185"/>
                      <a:pt x="7649" y="14170"/>
                    </a:cubicBezTo>
                    <a:lnTo>
                      <a:pt x="7633" y="14124"/>
                    </a:lnTo>
                    <a:lnTo>
                      <a:pt x="7618" y="14109"/>
                    </a:lnTo>
                    <a:cubicBezTo>
                      <a:pt x="7618" y="14078"/>
                      <a:pt x="7603" y="14048"/>
                      <a:pt x="7588" y="14017"/>
                    </a:cubicBezTo>
                    <a:lnTo>
                      <a:pt x="7588" y="13987"/>
                    </a:lnTo>
                    <a:cubicBezTo>
                      <a:pt x="7572" y="13941"/>
                      <a:pt x="7557" y="13911"/>
                      <a:pt x="7542" y="13865"/>
                    </a:cubicBezTo>
                    <a:lnTo>
                      <a:pt x="7527" y="13850"/>
                    </a:lnTo>
                    <a:lnTo>
                      <a:pt x="7511" y="13819"/>
                    </a:lnTo>
                    <a:cubicBezTo>
                      <a:pt x="7511" y="13819"/>
                      <a:pt x="7511" y="13804"/>
                      <a:pt x="7511" y="13789"/>
                    </a:cubicBezTo>
                    <a:cubicBezTo>
                      <a:pt x="7496" y="13773"/>
                      <a:pt x="7496" y="13758"/>
                      <a:pt x="7481" y="13743"/>
                    </a:cubicBezTo>
                    <a:cubicBezTo>
                      <a:pt x="7466" y="13712"/>
                      <a:pt x="7451" y="13682"/>
                      <a:pt x="7435" y="13636"/>
                    </a:cubicBezTo>
                    <a:lnTo>
                      <a:pt x="7405" y="13591"/>
                    </a:lnTo>
                    <a:lnTo>
                      <a:pt x="7390" y="13545"/>
                    </a:lnTo>
                    <a:lnTo>
                      <a:pt x="7359" y="13499"/>
                    </a:lnTo>
                    <a:lnTo>
                      <a:pt x="7329" y="13438"/>
                    </a:lnTo>
                    <a:cubicBezTo>
                      <a:pt x="7313" y="13392"/>
                      <a:pt x="7283" y="13347"/>
                      <a:pt x="7252" y="13286"/>
                    </a:cubicBezTo>
                    <a:cubicBezTo>
                      <a:pt x="7237" y="13255"/>
                      <a:pt x="7222" y="13225"/>
                      <a:pt x="7207" y="13179"/>
                    </a:cubicBezTo>
                    <a:lnTo>
                      <a:pt x="7207" y="13179"/>
                    </a:lnTo>
                    <a:cubicBezTo>
                      <a:pt x="7207" y="13194"/>
                      <a:pt x="7207" y="13225"/>
                      <a:pt x="7222" y="13240"/>
                    </a:cubicBezTo>
                    <a:cubicBezTo>
                      <a:pt x="7237" y="13316"/>
                      <a:pt x="7252" y="13392"/>
                      <a:pt x="7268" y="13499"/>
                    </a:cubicBezTo>
                    <a:cubicBezTo>
                      <a:pt x="7283" y="13545"/>
                      <a:pt x="7298" y="13575"/>
                      <a:pt x="7313" y="13621"/>
                    </a:cubicBezTo>
                    <a:lnTo>
                      <a:pt x="7329" y="13712"/>
                    </a:lnTo>
                    <a:cubicBezTo>
                      <a:pt x="7339" y="13722"/>
                      <a:pt x="7342" y="13732"/>
                      <a:pt x="7343" y="13742"/>
                    </a:cubicBezTo>
                    <a:lnTo>
                      <a:pt x="7343" y="13742"/>
                    </a:lnTo>
                    <a:lnTo>
                      <a:pt x="7329" y="13728"/>
                    </a:lnTo>
                    <a:lnTo>
                      <a:pt x="7283" y="13636"/>
                    </a:lnTo>
                    <a:cubicBezTo>
                      <a:pt x="7252" y="13575"/>
                      <a:pt x="7222" y="13530"/>
                      <a:pt x="7192" y="13469"/>
                    </a:cubicBezTo>
                    <a:cubicBezTo>
                      <a:pt x="7131" y="13347"/>
                      <a:pt x="7070" y="13225"/>
                      <a:pt x="7009" y="13103"/>
                    </a:cubicBezTo>
                    <a:cubicBezTo>
                      <a:pt x="6978" y="13012"/>
                      <a:pt x="6932" y="12935"/>
                      <a:pt x="6902" y="12844"/>
                    </a:cubicBezTo>
                    <a:cubicBezTo>
                      <a:pt x="6872" y="12737"/>
                      <a:pt x="6841" y="12631"/>
                      <a:pt x="6811" y="12555"/>
                    </a:cubicBezTo>
                    <a:lnTo>
                      <a:pt x="6811" y="12539"/>
                    </a:lnTo>
                    <a:cubicBezTo>
                      <a:pt x="6750" y="12387"/>
                      <a:pt x="6704" y="12219"/>
                      <a:pt x="6673" y="12052"/>
                    </a:cubicBezTo>
                    <a:cubicBezTo>
                      <a:pt x="6628" y="11930"/>
                      <a:pt x="6597" y="11793"/>
                      <a:pt x="6567" y="11671"/>
                    </a:cubicBezTo>
                    <a:cubicBezTo>
                      <a:pt x="6521" y="11518"/>
                      <a:pt x="6475" y="11366"/>
                      <a:pt x="6430" y="11214"/>
                    </a:cubicBezTo>
                    <a:cubicBezTo>
                      <a:pt x="6399" y="11061"/>
                      <a:pt x="6369" y="10894"/>
                      <a:pt x="6338" y="10787"/>
                    </a:cubicBezTo>
                    <a:cubicBezTo>
                      <a:pt x="6308" y="10559"/>
                      <a:pt x="6293" y="10330"/>
                      <a:pt x="6277" y="10086"/>
                    </a:cubicBezTo>
                    <a:cubicBezTo>
                      <a:pt x="6262" y="9888"/>
                      <a:pt x="6247" y="9660"/>
                      <a:pt x="6232" y="9431"/>
                    </a:cubicBezTo>
                    <a:cubicBezTo>
                      <a:pt x="6232" y="9218"/>
                      <a:pt x="6216" y="9005"/>
                      <a:pt x="6216" y="8791"/>
                    </a:cubicBezTo>
                    <a:cubicBezTo>
                      <a:pt x="6216" y="8593"/>
                      <a:pt x="6216" y="8365"/>
                      <a:pt x="6232" y="8151"/>
                    </a:cubicBezTo>
                    <a:cubicBezTo>
                      <a:pt x="6247" y="7984"/>
                      <a:pt x="6277" y="7831"/>
                      <a:pt x="6308" y="7679"/>
                    </a:cubicBezTo>
                    <a:cubicBezTo>
                      <a:pt x="6338" y="7542"/>
                      <a:pt x="6369" y="7405"/>
                      <a:pt x="6414" y="7252"/>
                    </a:cubicBezTo>
                    <a:cubicBezTo>
                      <a:pt x="6445" y="7176"/>
                      <a:pt x="6475" y="7085"/>
                      <a:pt x="6491" y="7009"/>
                    </a:cubicBezTo>
                    <a:cubicBezTo>
                      <a:pt x="6506" y="6963"/>
                      <a:pt x="6521" y="6932"/>
                      <a:pt x="6536" y="6887"/>
                    </a:cubicBezTo>
                    <a:cubicBezTo>
                      <a:pt x="6582" y="6780"/>
                      <a:pt x="6628" y="6628"/>
                      <a:pt x="6673" y="6475"/>
                    </a:cubicBezTo>
                    <a:cubicBezTo>
                      <a:pt x="6704" y="6354"/>
                      <a:pt x="6734" y="6232"/>
                      <a:pt x="6780" y="6064"/>
                    </a:cubicBezTo>
                    <a:cubicBezTo>
                      <a:pt x="6811" y="5927"/>
                      <a:pt x="6841" y="5775"/>
                      <a:pt x="6856" y="5637"/>
                    </a:cubicBezTo>
                    <a:cubicBezTo>
                      <a:pt x="6872" y="5561"/>
                      <a:pt x="6887" y="5485"/>
                      <a:pt x="6887" y="5409"/>
                    </a:cubicBezTo>
                    <a:cubicBezTo>
                      <a:pt x="6887" y="5333"/>
                      <a:pt x="6887" y="5241"/>
                      <a:pt x="6887" y="5165"/>
                    </a:cubicBezTo>
                    <a:cubicBezTo>
                      <a:pt x="6872" y="5089"/>
                      <a:pt x="6872" y="5013"/>
                      <a:pt x="6841" y="4937"/>
                    </a:cubicBezTo>
                    <a:cubicBezTo>
                      <a:pt x="6826" y="4860"/>
                      <a:pt x="6811" y="4784"/>
                      <a:pt x="6795" y="4708"/>
                    </a:cubicBezTo>
                    <a:cubicBezTo>
                      <a:pt x="6765" y="4632"/>
                      <a:pt x="6734" y="4556"/>
                      <a:pt x="6719" y="4479"/>
                    </a:cubicBezTo>
                    <a:cubicBezTo>
                      <a:pt x="6689" y="4419"/>
                      <a:pt x="6658" y="4358"/>
                      <a:pt x="6628" y="4297"/>
                    </a:cubicBezTo>
                    <a:cubicBezTo>
                      <a:pt x="6613" y="4266"/>
                      <a:pt x="6597" y="4236"/>
                      <a:pt x="6597" y="4205"/>
                    </a:cubicBezTo>
                    <a:lnTo>
                      <a:pt x="6597" y="4160"/>
                    </a:lnTo>
                    <a:cubicBezTo>
                      <a:pt x="6613" y="4099"/>
                      <a:pt x="6628" y="4053"/>
                      <a:pt x="6643" y="4007"/>
                    </a:cubicBezTo>
                    <a:cubicBezTo>
                      <a:pt x="6673" y="3931"/>
                      <a:pt x="6704" y="3870"/>
                      <a:pt x="6734" y="3809"/>
                    </a:cubicBezTo>
                    <a:cubicBezTo>
                      <a:pt x="6765" y="3748"/>
                      <a:pt x="6795" y="3687"/>
                      <a:pt x="6841" y="3642"/>
                    </a:cubicBezTo>
                    <a:cubicBezTo>
                      <a:pt x="6856" y="3611"/>
                      <a:pt x="6887" y="3581"/>
                      <a:pt x="6902" y="3550"/>
                    </a:cubicBezTo>
                    <a:cubicBezTo>
                      <a:pt x="6917" y="3535"/>
                      <a:pt x="6948" y="3520"/>
                      <a:pt x="6963" y="3489"/>
                    </a:cubicBezTo>
                    <a:cubicBezTo>
                      <a:pt x="6978" y="3489"/>
                      <a:pt x="6978" y="3474"/>
                      <a:pt x="6993" y="3474"/>
                    </a:cubicBezTo>
                    <a:cubicBezTo>
                      <a:pt x="7024" y="3443"/>
                      <a:pt x="7054" y="3428"/>
                      <a:pt x="7100" y="3398"/>
                    </a:cubicBezTo>
                    <a:lnTo>
                      <a:pt x="7115" y="3383"/>
                    </a:lnTo>
                    <a:cubicBezTo>
                      <a:pt x="7161" y="3352"/>
                      <a:pt x="7207" y="3337"/>
                      <a:pt x="7268" y="3306"/>
                    </a:cubicBezTo>
                    <a:cubicBezTo>
                      <a:pt x="7298" y="3291"/>
                      <a:pt x="7329" y="3276"/>
                      <a:pt x="7359" y="3276"/>
                    </a:cubicBezTo>
                    <a:cubicBezTo>
                      <a:pt x="7374" y="3261"/>
                      <a:pt x="7374" y="3261"/>
                      <a:pt x="7390" y="3261"/>
                    </a:cubicBezTo>
                    <a:lnTo>
                      <a:pt x="7496" y="3261"/>
                    </a:lnTo>
                    <a:cubicBezTo>
                      <a:pt x="7511" y="3276"/>
                      <a:pt x="7511" y="3276"/>
                      <a:pt x="7527" y="3276"/>
                    </a:cubicBezTo>
                    <a:cubicBezTo>
                      <a:pt x="7542" y="3291"/>
                      <a:pt x="7557" y="3291"/>
                      <a:pt x="7557" y="3306"/>
                    </a:cubicBezTo>
                    <a:cubicBezTo>
                      <a:pt x="7588" y="3322"/>
                      <a:pt x="7603" y="3337"/>
                      <a:pt x="7633" y="3352"/>
                    </a:cubicBezTo>
                    <a:cubicBezTo>
                      <a:pt x="7740" y="3459"/>
                      <a:pt x="7862" y="3565"/>
                      <a:pt x="8014" y="3626"/>
                    </a:cubicBezTo>
                    <a:cubicBezTo>
                      <a:pt x="8106" y="3672"/>
                      <a:pt x="8182" y="3687"/>
                      <a:pt x="8273" y="3702"/>
                    </a:cubicBezTo>
                    <a:cubicBezTo>
                      <a:pt x="8365" y="3702"/>
                      <a:pt x="8456" y="3702"/>
                      <a:pt x="8532" y="3672"/>
                    </a:cubicBezTo>
                    <a:cubicBezTo>
                      <a:pt x="8624" y="3657"/>
                      <a:pt x="8700" y="3611"/>
                      <a:pt x="8761" y="3565"/>
                    </a:cubicBezTo>
                    <a:cubicBezTo>
                      <a:pt x="8791" y="3550"/>
                      <a:pt x="8822" y="3520"/>
                      <a:pt x="8852" y="3504"/>
                    </a:cubicBezTo>
                    <a:cubicBezTo>
                      <a:pt x="8959" y="3413"/>
                      <a:pt x="9050" y="3322"/>
                      <a:pt x="9157" y="3200"/>
                    </a:cubicBezTo>
                    <a:cubicBezTo>
                      <a:pt x="9203" y="3154"/>
                      <a:pt x="9233" y="3093"/>
                      <a:pt x="9279" y="3047"/>
                    </a:cubicBezTo>
                    <a:cubicBezTo>
                      <a:pt x="9309" y="3002"/>
                      <a:pt x="9355" y="2956"/>
                      <a:pt x="9401" y="2895"/>
                    </a:cubicBezTo>
                    <a:cubicBezTo>
                      <a:pt x="9416" y="2880"/>
                      <a:pt x="9431" y="2864"/>
                      <a:pt x="9446" y="2849"/>
                    </a:cubicBezTo>
                    <a:cubicBezTo>
                      <a:pt x="9462" y="2834"/>
                      <a:pt x="9462" y="2834"/>
                      <a:pt x="9477" y="2834"/>
                    </a:cubicBezTo>
                    <a:lnTo>
                      <a:pt x="9492" y="2819"/>
                    </a:lnTo>
                    <a:cubicBezTo>
                      <a:pt x="9492" y="2819"/>
                      <a:pt x="9507" y="2819"/>
                      <a:pt x="9507" y="2804"/>
                    </a:cubicBezTo>
                    <a:lnTo>
                      <a:pt x="9538" y="2804"/>
                    </a:lnTo>
                    <a:lnTo>
                      <a:pt x="9553" y="2788"/>
                    </a:lnTo>
                    <a:close/>
                    <a:moveTo>
                      <a:pt x="8837" y="14535"/>
                    </a:moveTo>
                    <a:cubicBezTo>
                      <a:pt x="8820" y="14546"/>
                      <a:pt x="8803" y="14558"/>
                      <a:pt x="8786" y="14569"/>
                    </a:cubicBezTo>
                    <a:lnTo>
                      <a:pt x="8786" y="14569"/>
                    </a:lnTo>
                    <a:cubicBezTo>
                      <a:pt x="8799" y="14558"/>
                      <a:pt x="8810" y="14547"/>
                      <a:pt x="8822" y="14535"/>
                    </a:cubicBezTo>
                    <a:close/>
                    <a:moveTo>
                      <a:pt x="12052" y="3352"/>
                    </a:moveTo>
                    <a:lnTo>
                      <a:pt x="12128" y="3367"/>
                    </a:lnTo>
                    <a:cubicBezTo>
                      <a:pt x="12158" y="3367"/>
                      <a:pt x="12189" y="3367"/>
                      <a:pt x="12204" y="3383"/>
                    </a:cubicBezTo>
                    <a:cubicBezTo>
                      <a:pt x="12235" y="3398"/>
                      <a:pt x="12250" y="3398"/>
                      <a:pt x="12280" y="3413"/>
                    </a:cubicBezTo>
                    <a:lnTo>
                      <a:pt x="12341" y="3459"/>
                    </a:lnTo>
                    <a:cubicBezTo>
                      <a:pt x="12356" y="3474"/>
                      <a:pt x="12387" y="3489"/>
                      <a:pt x="12402" y="3504"/>
                    </a:cubicBezTo>
                    <a:cubicBezTo>
                      <a:pt x="12433" y="3520"/>
                      <a:pt x="12448" y="3550"/>
                      <a:pt x="12478" y="3581"/>
                    </a:cubicBezTo>
                    <a:cubicBezTo>
                      <a:pt x="12539" y="3657"/>
                      <a:pt x="12600" y="3748"/>
                      <a:pt x="12676" y="3855"/>
                    </a:cubicBezTo>
                    <a:lnTo>
                      <a:pt x="12692" y="3870"/>
                    </a:lnTo>
                    <a:cubicBezTo>
                      <a:pt x="12753" y="3961"/>
                      <a:pt x="12829" y="4053"/>
                      <a:pt x="12905" y="4144"/>
                    </a:cubicBezTo>
                    <a:cubicBezTo>
                      <a:pt x="13012" y="4251"/>
                      <a:pt x="13118" y="4327"/>
                      <a:pt x="13225" y="4342"/>
                    </a:cubicBezTo>
                    <a:cubicBezTo>
                      <a:pt x="13301" y="4373"/>
                      <a:pt x="13362" y="4373"/>
                      <a:pt x="13423" y="4373"/>
                    </a:cubicBezTo>
                    <a:cubicBezTo>
                      <a:pt x="13469" y="4373"/>
                      <a:pt x="13499" y="4373"/>
                      <a:pt x="13545" y="4358"/>
                    </a:cubicBezTo>
                    <a:cubicBezTo>
                      <a:pt x="13606" y="4358"/>
                      <a:pt x="13667" y="4342"/>
                      <a:pt x="13728" y="4342"/>
                    </a:cubicBezTo>
                    <a:cubicBezTo>
                      <a:pt x="13804" y="4327"/>
                      <a:pt x="13880" y="4312"/>
                      <a:pt x="13941" y="4312"/>
                    </a:cubicBezTo>
                    <a:lnTo>
                      <a:pt x="14048" y="4312"/>
                    </a:lnTo>
                    <a:cubicBezTo>
                      <a:pt x="14063" y="4312"/>
                      <a:pt x="14063" y="4312"/>
                      <a:pt x="14078" y="4327"/>
                    </a:cubicBezTo>
                    <a:lnTo>
                      <a:pt x="14093" y="4327"/>
                    </a:lnTo>
                    <a:cubicBezTo>
                      <a:pt x="14109" y="4327"/>
                      <a:pt x="14109" y="4342"/>
                      <a:pt x="14109" y="4342"/>
                    </a:cubicBezTo>
                    <a:lnTo>
                      <a:pt x="14124" y="4342"/>
                    </a:lnTo>
                    <a:cubicBezTo>
                      <a:pt x="14139" y="4358"/>
                      <a:pt x="14139" y="4373"/>
                      <a:pt x="14154" y="4373"/>
                    </a:cubicBezTo>
                    <a:cubicBezTo>
                      <a:pt x="14154" y="4388"/>
                      <a:pt x="14170" y="4388"/>
                      <a:pt x="14170" y="4403"/>
                    </a:cubicBezTo>
                    <a:cubicBezTo>
                      <a:pt x="14185" y="4419"/>
                      <a:pt x="14185" y="4434"/>
                      <a:pt x="14200" y="4464"/>
                    </a:cubicBezTo>
                    <a:cubicBezTo>
                      <a:pt x="14215" y="4495"/>
                      <a:pt x="14231" y="4540"/>
                      <a:pt x="14246" y="4586"/>
                    </a:cubicBezTo>
                    <a:cubicBezTo>
                      <a:pt x="14261" y="4632"/>
                      <a:pt x="14276" y="4678"/>
                      <a:pt x="14276" y="4739"/>
                    </a:cubicBezTo>
                    <a:cubicBezTo>
                      <a:pt x="14291" y="4769"/>
                      <a:pt x="14291" y="4799"/>
                      <a:pt x="14291" y="4830"/>
                    </a:cubicBezTo>
                    <a:lnTo>
                      <a:pt x="14291" y="4891"/>
                    </a:lnTo>
                    <a:cubicBezTo>
                      <a:pt x="14291" y="4906"/>
                      <a:pt x="14291" y="4921"/>
                      <a:pt x="14291" y="4952"/>
                    </a:cubicBezTo>
                    <a:lnTo>
                      <a:pt x="14276" y="4952"/>
                    </a:lnTo>
                    <a:lnTo>
                      <a:pt x="14276" y="4967"/>
                    </a:lnTo>
                    <a:cubicBezTo>
                      <a:pt x="14276" y="4967"/>
                      <a:pt x="14276" y="4982"/>
                      <a:pt x="14261" y="4998"/>
                    </a:cubicBezTo>
                    <a:cubicBezTo>
                      <a:pt x="14261" y="5013"/>
                      <a:pt x="14261" y="5013"/>
                      <a:pt x="14246" y="5013"/>
                    </a:cubicBezTo>
                    <a:lnTo>
                      <a:pt x="14246" y="5028"/>
                    </a:lnTo>
                    <a:lnTo>
                      <a:pt x="14231" y="5028"/>
                    </a:lnTo>
                    <a:cubicBezTo>
                      <a:pt x="14231" y="5028"/>
                      <a:pt x="14215" y="5043"/>
                      <a:pt x="14215" y="5043"/>
                    </a:cubicBezTo>
                    <a:lnTo>
                      <a:pt x="14200" y="5043"/>
                    </a:lnTo>
                    <a:cubicBezTo>
                      <a:pt x="14185" y="5043"/>
                      <a:pt x="14170" y="5058"/>
                      <a:pt x="14170" y="5058"/>
                    </a:cubicBezTo>
                    <a:lnTo>
                      <a:pt x="13987" y="5058"/>
                    </a:lnTo>
                    <a:lnTo>
                      <a:pt x="13971" y="5043"/>
                    </a:lnTo>
                    <a:lnTo>
                      <a:pt x="13789" y="5043"/>
                    </a:lnTo>
                    <a:lnTo>
                      <a:pt x="13758" y="5028"/>
                    </a:lnTo>
                    <a:lnTo>
                      <a:pt x="13712" y="5028"/>
                    </a:lnTo>
                    <a:cubicBezTo>
                      <a:pt x="13616" y="5017"/>
                      <a:pt x="13519" y="5006"/>
                      <a:pt x="13422" y="5006"/>
                    </a:cubicBezTo>
                    <a:cubicBezTo>
                      <a:pt x="13381" y="5006"/>
                      <a:pt x="13341" y="5008"/>
                      <a:pt x="13301" y="5013"/>
                    </a:cubicBezTo>
                    <a:cubicBezTo>
                      <a:pt x="12966" y="5043"/>
                      <a:pt x="12661" y="5165"/>
                      <a:pt x="12402" y="5363"/>
                    </a:cubicBezTo>
                    <a:cubicBezTo>
                      <a:pt x="12372" y="5378"/>
                      <a:pt x="12356" y="5394"/>
                      <a:pt x="12326" y="5424"/>
                    </a:cubicBezTo>
                    <a:cubicBezTo>
                      <a:pt x="12143" y="5561"/>
                      <a:pt x="12037" y="5683"/>
                      <a:pt x="11930" y="5820"/>
                    </a:cubicBezTo>
                    <a:cubicBezTo>
                      <a:pt x="11884" y="5896"/>
                      <a:pt x="11838" y="5973"/>
                      <a:pt x="11808" y="6049"/>
                    </a:cubicBezTo>
                    <a:cubicBezTo>
                      <a:pt x="11793" y="6110"/>
                      <a:pt x="11778" y="6155"/>
                      <a:pt x="11762" y="6216"/>
                    </a:cubicBezTo>
                    <a:lnTo>
                      <a:pt x="11732" y="6338"/>
                    </a:lnTo>
                    <a:cubicBezTo>
                      <a:pt x="11701" y="6430"/>
                      <a:pt x="11686" y="6521"/>
                      <a:pt x="11656" y="6613"/>
                    </a:cubicBezTo>
                    <a:cubicBezTo>
                      <a:pt x="11656" y="6628"/>
                      <a:pt x="11656" y="6643"/>
                      <a:pt x="11640" y="6658"/>
                    </a:cubicBezTo>
                    <a:lnTo>
                      <a:pt x="11640" y="6689"/>
                    </a:lnTo>
                    <a:lnTo>
                      <a:pt x="11625" y="6719"/>
                    </a:lnTo>
                    <a:cubicBezTo>
                      <a:pt x="11625" y="6750"/>
                      <a:pt x="11610" y="6765"/>
                      <a:pt x="11610" y="6780"/>
                    </a:cubicBezTo>
                    <a:lnTo>
                      <a:pt x="11595" y="6826"/>
                    </a:lnTo>
                    <a:cubicBezTo>
                      <a:pt x="11579" y="6872"/>
                      <a:pt x="11564" y="6917"/>
                      <a:pt x="11549" y="6948"/>
                    </a:cubicBezTo>
                    <a:cubicBezTo>
                      <a:pt x="11534" y="6993"/>
                      <a:pt x="11519" y="7024"/>
                      <a:pt x="11503" y="7070"/>
                    </a:cubicBezTo>
                    <a:lnTo>
                      <a:pt x="11488" y="7100"/>
                    </a:lnTo>
                    <a:cubicBezTo>
                      <a:pt x="11488" y="7115"/>
                      <a:pt x="11473" y="7131"/>
                      <a:pt x="11473" y="7161"/>
                    </a:cubicBezTo>
                    <a:lnTo>
                      <a:pt x="11397" y="7329"/>
                    </a:lnTo>
                    <a:lnTo>
                      <a:pt x="11366" y="7374"/>
                    </a:lnTo>
                    <a:lnTo>
                      <a:pt x="11305" y="7496"/>
                    </a:lnTo>
                    <a:lnTo>
                      <a:pt x="11244" y="7588"/>
                    </a:lnTo>
                    <a:cubicBezTo>
                      <a:pt x="11229" y="7649"/>
                      <a:pt x="11199" y="7694"/>
                      <a:pt x="11168" y="7740"/>
                    </a:cubicBezTo>
                    <a:cubicBezTo>
                      <a:pt x="11153" y="7755"/>
                      <a:pt x="11138" y="7770"/>
                      <a:pt x="11122" y="7801"/>
                    </a:cubicBezTo>
                    <a:cubicBezTo>
                      <a:pt x="11107" y="7847"/>
                      <a:pt x="11077" y="7892"/>
                      <a:pt x="11046" y="7923"/>
                    </a:cubicBezTo>
                    <a:cubicBezTo>
                      <a:pt x="11031" y="7953"/>
                      <a:pt x="11016" y="7969"/>
                      <a:pt x="11000" y="7984"/>
                    </a:cubicBezTo>
                    <a:cubicBezTo>
                      <a:pt x="10985" y="8029"/>
                      <a:pt x="10955" y="8060"/>
                      <a:pt x="10940" y="8090"/>
                    </a:cubicBezTo>
                    <a:lnTo>
                      <a:pt x="10894" y="8151"/>
                    </a:lnTo>
                    <a:cubicBezTo>
                      <a:pt x="10879" y="8167"/>
                      <a:pt x="10863" y="8182"/>
                      <a:pt x="10848" y="8212"/>
                    </a:cubicBezTo>
                    <a:cubicBezTo>
                      <a:pt x="10833" y="8243"/>
                      <a:pt x="10802" y="8273"/>
                      <a:pt x="10772" y="8319"/>
                    </a:cubicBezTo>
                    <a:lnTo>
                      <a:pt x="10741" y="8349"/>
                    </a:lnTo>
                    <a:lnTo>
                      <a:pt x="10711" y="8395"/>
                    </a:lnTo>
                    <a:lnTo>
                      <a:pt x="10696" y="8426"/>
                    </a:lnTo>
                    <a:cubicBezTo>
                      <a:pt x="10681" y="8441"/>
                      <a:pt x="10665" y="8456"/>
                      <a:pt x="10650" y="8487"/>
                    </a:cubicBezTo>
                    <a:cubicBezTo>
                      <a:pt x="10635" y="8502"/>
                      <a:pt x="10620" y="8517"/>
                      <a:pt x="10589" y="8547"/>
                    </a:cubicBezTo>
                    <a:cubicBezTo>
                      <a:pt x="10574" y="8578"/>
                      <a:pt x="10543" y="8608"/>
                      <a:pt x="10513" y="8639"/>
                    </a:cubicBezTo>
                    <a:lnTo>
                      <a:pt x="10452" y="8700"/>
                    </a:lnTo>
                    <a:cubicBezTo>
                      <a:pt x="10437" y="8730"/>
                      <a:pt x="10406" y="8761"/>
                      <a:pt x="10376" y="8791"/>
                    </a:cubicBezTo>
                    <a:lnTo>
                      <a:pt x="10361" y="8822"/>
                    </a:lnTo>
                    <a:cubicBezTo>
                      <a:pt x="10284" y="8898"/>
                      <a:pt x="10208" y="8974"/>
                      <a:pt x="10147" y="9065"/>
                    </a:cubicBezTo>
                    <a:cubicBezTo>
                      <a:pt x="10102" y="9126"/>
                      <a:pt x="10071" y="9187"/>
                      <a:pt x="10025" y="9248"/>
                    </a:cubicBezTo>
                    <a:cubicBezTo>
                      <a:pt x="10010" y="9279"/>
                      <a:pt x="9980" y="9309"/>
                      <a:pt x="9964" y="9340"/>
                    </a:cubicBezTo>
                    <a:lnTo>
                      <a:pt x="9919" y="9401"/>
                    </a:lnTo>
                    <a:cubicBezTo>
                      <a:pt x="9903" y="9431"/>
                      <a:pt x="9888" y="9446"/>
                      <a:pt x="9858" y="9477"/>
                    </a:cubicBezTo>
                    <a:cubicBezTo>
                      <a:pt x="9858" y="9492"/>
                      <a:pt x="9858" y="9492"/>
                      <a:pt x="9843" y="9507"/>
                    </a:cubicBezTo>
                    <a:cubicBezTo>
                      <a:pt x="9812" y="9553"/>
                      <a:pt x="9782" y="9614"/>
                      <a:pt x="9751" y="9660"/>
                    </a:cubicBezTo>
                    <a:cubicBezTo>
                      <a:pt x="9721" y="9721"/>
                      <a:pt x="9690" y="9797"/>
                      <a:pt x="9660" y="9858"/>
                    </a:cubicBezTo>
                    <a:cubicBezTo>
                      <a:pt x="9644" y="9919"/>
                      <a:pt x="9614" y="9980"/>
                      <a:pt x="9599" y="10041"/>
                    </a:cubicBezTo>
                    <a:lnTo>
                      <a:pt x="9584" y="10056"/>
                    </a:lnTo>
                    <a:cubicBezTo>
                      <a:pt x="9568" y="10117"/>
                      <a:pt x="9538" y="10178"/>
                      <a:pt x="9523" y="10254"/>
                    </a:cubicBezTo>
                    <a:cubicBezTo>
                      <a:pt x="9492" y="10315"/>
                      <a:pt x="9477" y="10376"/>
                      <a:pt x="9446" y="10452"/>
                    </a:cubicBezTo>
                    <a:cubicBezTo>
                      <a:pt x="9385" y="10574"/>
                      <a:pt x="9340" y="10711"/>
                      <a:pt x="9294" y="10848"/>
                    </a:cubicBezTo>
                    <a:cubicBezTo>
                      <a:pt x="9264" y="10940"/>
                      <a:pt x="9248" y="11016"/>
                      <a:pt x="9233" y="11092"/>
                    </a:cubicBezTo>
                    <a:lnTo>
                      <a:pt x="9218" y="11153"/>
                    </a:lnTo>
                    <a:cubicBezTo>
                      <a:pt x="9187" y="11259"/>
                      <a:pt x="9157" y="11366"/>
                      <a:pt x="9126" y="11442"/>
                    </a:cubicBezTo>
                    <a:lnTo>
                      <a:pt x="9126" y="11458"/>
                    </a:lnTo>
                    <a:cubicBezTo>
                      <a:pt x="9111" y="11503"/>
                      <a:pt x="9096" y="11549"/>
                      <a:pt x="9081" y="11579"/>
                    </a:cubicBezTo>
                    <a:cubicBezTo>
                      <a:pt x="9050" y="11640"/>
                      <a:pt x="9035" y="11701"/>
                      <a:pt x="9005" y="11747"/>
                    </a:cubicBezTo>
                    <a:cubicBezTo>
                      <a:pt x="8944" y="11869"/>
                      <a:pt x="8913" y="11976"/>
                      <a:pt x="8883" y="12082"/>
                    </a:cubicBezTo>
                    <a:cubicBezTo>
                      <a:pt x="8822" y="12356"/>
                      <a:pt x="8807" y="12646"/>
                      <a:pt x="8807" y="12890"/>
                    </a:cubicBezTo>
                    <a:cubicBezTo>
                      <a:pt x="8807" y="13012"/>
                      <a:pt x="8807" y="13149"/>
                      <a:pt x="8807" y="13271"/>
                    </a:cubicBezTo>
                    <a:lnTo>
                      <a:pt x="8761" y="13652"/>
                    </a:lnTo>
                    <a:cubicBezTo>
                      <a:pt x="8761" y="13728"/>
                      <a:pt x="8746" y="13804"/>
                      <a:pt x="8730" y="13880"/>
                    </a:cubicBezTo>
                    <a:cubicBezTo>
                      <a:pt x="8715" y="13926"/>
                      <a:pt x="8715" y="13971"/>
                      <a:pt x="8700" y="14017"/>
                    </a:cubicBezTo>
                    <a:cubicBezTo>
                      <a:pt x="8669" y="14063"/>
                      <a:pt x="8654" y="14109"/>
                      <a:pt x="8624" y="14154"/>
                    </a:cubicBezTo>
                    <a:lnTo>
                      <a:pt x="8608" y="14200"/>
                    </a:lnTo>
                    <a:cubicBezTo>
                      <a:pt x="8593" y="14215"/>
                      <a:pt x="8593" y="14246"/>
                      <a:pt x="8578" y="14261"/>
                    </a:cubicBezTo>
                    <a:cubicBezTo>
                      <a:pt x="8563" y="14291"/>
                      <a:pt x="8548" y="14307"/>
                      <a:pt x="8532" y="14337"/>
                    </a:cubicBezTo>
                    <a:cubicBezTo>
                      <a:pt x="8532" y="14322"/>
                      <a:pt x="8532" y="14322"/>
                      <a:pt x="8532" y="14322"/>
                    </a:cubicBezTo>
                    <a:cubicBezTo>
                      <a:pt x="8517" y="14307"/>
                      <a:pt x="8517" y="14291"/>
                      <a:pt x="8517" y="14276"/>
                    </a:cubicBezTo>
                    <a:cubicBezTo>
                      <a:pt x="8517" y="14261"/>
                      <a:pt x="8517" y="14246"/>
                      <a:pt x="8517" y="14230"/>
                    </a:cubicBezTo>
                    <a:cubicBezTo>
                      <a:pt x="8517" y="14170"/>
                      <a:pt x="8517" y="14109"/>
                      <a:pt x="8517" y="14032"/>
                    </a:cubicBezTo>
                    <a:lnTo>
                      <a:pt x="8517" y="13941"/>
                    </a:lnTo>
                    <a:cubicBezTo>
                      <a:pt x="8517" y="13926"/>
                      <a:pt x="8517" y="13911"/>
                      <a:pt x="8517" y="13880"/>
                    </a:cubicBezTo>
                    <a:lnTo>
                      <a:pt x="8517" y="13819"/>
                    </a:lnTo>
                    <a:cubicBezTo>
                      <a:pt x="8517" y="13804"/>
                      <a:pt x="8517" y="13773"/>
                      <a:pt x="8502" y="13758"/>
                    </a:cubicBezTo>
                    <a:lnTo>
                      <a:pt x="8502" y="13728"/>
                    </a:lnTo>
                    <a:cubicBezTo>
                      <a:pt x="8502" y="13560"/>
                      <a:pt x="8471" y="13408"/>
                      <a:pt x="8456" y="13271"/>
                    </a:cubicBezTo>
                    <a:cubicBezTo>
                      <a:pt x="8456" y="13286"/>
                      <a:pt x="8456" y="13316"/>
                      <a:pt x="8456" y="13347"/>
                    </a:cubicBezTo>
                    <a:cubicBezTo>
                      <a:pt x="8441" y="13423"/>
                      <a:pt x="8441" y="13499"/>
                      <a:pt x="8426" y="13560"/>
                    </a:cubicBezTo>
                    <a:cubicBezTo>
                      <a:pt x="8426" y="13636"/>
                      <a:pt x="8410" y="13728"/>
                      <a:pt x="8410" y="13804"/>
                    </a:cubicBezTo>
                    <a:cubicBezTo>
                      <a:pt x="8410" y="13819"/>
                      <a:pt x="8410" y="13850"/>
                      <a:pt x="8395" y="13865"/>
                    </a:cubicBezTo>
                    <a:lnTo>
                      <a:pt x="8395" y="13911"/>
                    </a:lnTo>
                    <a:cubicBezTo>
                      <a:pt x="8395" y="13941"/>
                      <a:pt x="8395" y="13971"/>
                      <a:pt x="8395" y="14002"/>
                    </a:cubicBezTo>
                    <a:lnTo>
                      <a:pt x="8395" y="14017"/>
                    </a:lnTo>
                    <a:cubicBezTo>
                      <a:pt x="8395" y="14048"/>
                      <a:pt x="8395" y="14093"/>
                      <a:pt x="8380" y="14124"/>
                    </a:cubicBezTo>
                    <a:cubicBezTo>
                      <a:pt x="8380" y="14139"/>
                      <a:pt x="8380" y="14154"/>
                      <a:pt x="8380" y="14185"/>
                    </a:cubicBezTo>
                    <a:cubicBezTo>
                      <a:pt x="8380" y="14200"/>
                      <a:pt x="8380" y="14230"/>
                      <a:pt x="8380" y="14261"/>
                    </a:cubicBezTo>
                    <a:lnTo>
                      <a:pt x="8380" y="14276"/>
                    </a:lnTo>
                    <a:cubicBezTo>
                      <a:pt x="8380" y="14291"/>
                      <a:pt x="8380" y="14307"/>
                      <a:pt x="8380" y="14322"/>
                    </a:cubicBezTo>
                    <a:cubicBezTo>
                      <a:pt x="8380" y="14337"/>
                      <a:pt x="8380" y="14368"/>
                      <a:pt x="8395" y="14383"/>
                    </a:cubicBezTo>
                    <a:cubicBezTo>
                      <a:pt x="8380" y="14398"/>
                      <a:pt x="8380" y="14398"/>
                      <a:pt x="8380" y="14398"/>
                    </a:cubicBezTo>
                    <a:cubicBezTo>
                      <a:pt x="8380" y="14413"/>
                      <a:pt x="8365" y="14429"/>
                      <a:pt x="8365" y="14444"/>
                    </a:cubicBezTo>
                    <a:cubicBezTo>
                      <a:pt x="8365" y="14429"/>
                      <a:pt x="8365" y="14413"/>
                      <a:pt x="8365" y="14413"/>
                    </a:cubicBezTo>
                    <a:cubicBezTo>
                      <a:pt x="8365" y="14398"/>
                      <a:pt x="8365" y="14368"/>
                      <a:pt x="8365" y="14352"/>
                    </a:cubicBezTo>
                    <a:lnTo>
                      <a:pt x="8349" y="14337"/>
                    </a:lnTo>
                    <a:cubicBezTo>
                      <a:pt x="8349" y="14322"/>
                      <a:pt x="8349" y="14291"/>
                      <a:pt x="8349" y="14261"/>
                    </a:cubicBezTo>
                    <a:cubicBezTo>
                      <a:pt x="8349" y="14185"/>
                      <a:pt x="8349" y="14109"/>
                      <a:pt x="8349" y="14017"/>
                    </a:cubicBezTo>
                    <a:lnTo>
                      <a:pt x="8349" y="13926"/>
                    </a:lnTo>
                    <a:cubicBezTo>
                      <a:pt x="8349" y="13819"/>
                      <a:pt x="8334" y="13712"/>
                      <a:pt x="8334" y="13621"/>
                    </a:cubicBezTo>
                    <a:cubicBezTo>
                      <a:pt x="8319" y="13697"/>
                      <a:pt x="8319" y="13773"/>
                      <a:pt x="8304" y="13850"/>
                    </a:cubicBezTo>
                    <a:cubicBezTo>
                      <a:pt x="8288" y="13880"/>
                      <a:pt x="8288" y="13911"/>
                      <a:pt x="8288" y="13941"/>
                    </a:cubicBezTo>
                    <a:cubicBezTo>
                      <a:pt x="8273" y="14002"/>
                      <a:pt x="8273" y="14048"/>
                      <a:pt x="8258" y="14109"/>
                    </a:cubicBezTo>
                    <a:lnTo>
                      <a:pt x="8243" y="14215"/>
                    </a:lnTo>
                    <a:cubicBezTo>
                      <a:pt x="8243" y="14246"/>
                      <a:pt x="8243" y="14291"/>
                      <a:pt x="8243" y="14322"/>
                    </a:cubicBezTo>
                    <a:cubicBezTo>
                      <a:pt x="8243" y="14337"/>
                      <a:pt x="8243" y="14352"/>
                      <a:pt x="8243" y="14383"/>
                    </a:cubicBezTo>
                    <a:cubicBezTo>
                      <a:pt x="8243" y="14383"/>
                      <a:pt x="8243" y="14398"/>
                      <a:pt x="8243" y="14398"/>
                    </a:cubicBezTo>
                    <a:lnTo>
                      <a:pt x="8243" y="14413"/>
                    </a:lnTo>
                    <a:cubicBezTo>
                      <a:pt x="8228" y="14444"/>
                      <a:pt x="8212" y="14474"/>
                      <a:pt x="8197" y="14505"/>
                    </a:cubicBezTo>
                    <a:lnTo>
                      <a:pt x="8197" y="14444"/>
                    </a:lnTo>
                    <a:cubicBezTo>
                      <a:pt x="8212" y="14352"/>
                      <a:pt x="8212" y="14261"/>
                      <a:pt x="8228" y="14154"/>
                    </a:cubicBezTo>
                    <a:cubicBezTo>
                      <a:pt x="8228" y="14063"/>
                      <a:pt x="8228" y="13971"/>
                      <a:pt x="8228" y="13880"/>
                    </a:cubicBezTo>
                    <a:lnTo>
                      <a:pt x="8228" y="13834"/>
                    </a:lnTo>
                    <a:lnTo>
                      <a:pt x="8243" y="13773"/>
                    </a:lnTo>
                    <a:lnTo>
                      <a:pt x="8243" y="13728"/>
                    </a:lnTo>
                    <a:cubicBezTo>
                      <a:pt x="8243" y="13697"/>
                      <a:pt x="8243" y="13682"/>
                      <a:pt x="8243" y="13652"/>
                    </a:cubicBezTo>
                    <a:lnTo>
                      <a:pt x="8243" y="13636"/>
                    </a:lnTo>
                    <a:cubicBezTo>
                      <a:pt x="8243" y="13606"/>
                      <a:pt x="8243" y="13575"/>
                      <a:pt x="8243" y="13560"/>
                    </a:cubicBezTo>
                    <a:cubicBezTo>
                      <a:pt x="8243" y="13545"/>
                      <a:pt x="8243" y="13530"/>
                      <a:pt x="8243" y="13514"/>
                    </a:cubicBezTo>
                    <a:cubicBezTo>
                      <a:pt x="8228" y="13514"/>
                      <a:pt x="8228" y="13499"/>
                      <a:pt x="8228" y="13484"/>
                    </a:cubicBezTo>
                    <a:lnTo>
                      <a:pt x="8212" y="13484"/>
                    </a:lnTo>
                    <a:cubicBezTo>
                      <a:pt x="8212" y="13469"/>
                      <a:pt x="8212" y="13453"/>
                      <a:pt x="8197" y="13438"/>
                    </a:cubicBezTo>
                    <a:cubicBezTo>
                      <a:pt x="8182" y="13347"/>
                      <a:pt x="8151" y="13271"/>
                      <a:pt x="8136" y="13179"/>
                    </a:cubicBezTo>
                    <a:lnTo>
                      <a:pt x="8121" y="13164"/>
                    </a:lnTo>
                    <a:cubicBezTo>
                      <a:pt x="8106" y="13104"/>
                      <a:pt x="8091" y="13028"/>
                      <a:pt x="8061" y="12967"/>
                    </a:cubicBezTo>
                    <a:lnTo>
                      <a:pt x="8061" y="12967"/>
                    </a:lnTo>
                    <a:cubicBezTo>
                      <a:pt x="8064" y="13037"/>
                      <a:pt x="8075" y="13116"/>
                      <a:pt x="8075" y="13194"/>
                    </a:cubicBezTo>
                    <a:cubicBezTo>
                      <a:pt x="8090" y="13240"/>
                      <a:pt x="8090" y="13286"/>
                      <a:pt x="8090" y="13332"/>
                    </a:cubicBezTo>
                    <a:lnTo>
                      <a:pt x="8090" y="13347"/>
                    </a:lnTo>
                    <a:lnTo>
                      <a:pt x="8106" y="13408"/>
                    </a:lnTo>
                    <a:lnTo>
                      <a:pt x="8106" y="13423"/>
                    </a:lnTo>
                    <a:cubicBezTo>
                      <a:pt x="8106" y="13438"/>
                      <a:pt x="8106" y="13469"/>
                      <a:pt x="8106" y="13484"/>
                    </a:cubicBezTo>
                    <a:lnTo>
                      <a:pt x="8121" y="13499"/>
                    </a:lnTo>
                    <a:cubicBezTo>
                      <a:pt x="8121" y="13499"/>
                      <a:pt x="8121" y="13514"/>
                      <a:pt x="8121" y="13514"/>
                    </a:cubicBezTo>
                    <a:cubicBezTo>
                      <a:pt x="8121" y="13530"/>
                      <a:pt x="8136" y="13545"/>
                      <a:pt x="8136" y="13545"/>
                    </a:cubicBezTo>
                    <a:lnTo>
                      <a:pt x="8136" y="13560"/>
                    </a:lnTo>
                    <a:cubicBezTo>
                      <a:pt x="8136" y="13575"/>
                      <a:pt x="8136" y="13591"/>
                      <a:pt x="8136" y="13606"/>
                    </a:cubicBezTo>
                    <a:cubicBezTo>
                      <a:pt x="8136" y="13621"/>
                      <a:pt x="8121" y="13652"/>
                      <a:pt x="8121" y="13667"/>
                    </a:cubicBezTo>
                    <a:lnTo>
                      <a:pt x="8121" y="13682"/>
                    </a:lnTo>
                    <a:lnTo>
                      <a:pt x="8121" y="13743"/>
                    </a:lnTo>
                    <a:lnTo>
                      <a:pt x="8121" y="13773"/>
                    </a:lnTo>
                    <a:cubicBezTo>
                      <a:pt x="8121" y="13804"/>
                      <a:pt x="8106" y="13834"/>
                      <a:pt x="8106" y="13865"/>
                    </a:cubicBezTo>
                    <a:cubicBezTo>
                      <a:pt x="8106" y="13941"/>
                      <a:pt x="8090" y="14017"/>
                      <a:pt x="8090" y="14078"/>
                    </a:cubicBezTo>
                    <a:cubicBezTo>
                      <a:pt x="8090" y="14124"/>
                      <a:pt x="8090" y="14170"/>
                      <a:pt x="8075" y="14200"/>
                    </a:cubicBezTo>
                    <a:cubicBezTo>
                      <a:pt x="8075" y="14307"/>
                      <a:pt x="8060" y="14413"/>
                      <a:pt x="8060" y="14505"/>
                    </a:cubicBezTo>
                    <a:lnTo>
                      <a:pt x="8045" y="14596"/>
                    </a:lnTo>
                    <a:cubicBezTo>
                      <a:pt x="8045" y="14611"/>
                      <a:pt x="8045" y="14627"/>
                      <a:pt x="8045" y="14642"/>
                    </a:cubicBezTo>
                    <a:cubicBezTo>
                      <a:pt x="8045" y="14627"/>
                      <a:pt x="8029" y="14611"/>
                      <a:pt x="8029" y="14596"/>
                    </a:cubicBezTo>
                    <a:lnTo>
                      <a:pt x="8029" y="14535"/>
                    </a:lnTo>
                    <a:cubicBezTo>
                      <a:pt x="7999" y="14398"/>
                      <a:pt x="7969" y="14246"/>
                      <a:pt x="7938" y="14078"/>
                    </a:cubicBezTo>
                    <a:cubicBezTo>
                      <a:pt x="7923" y="13956"/>
                      <a:pt x="7892" y="13834"/>
                      <a:pt x="7847" y="13728"/>
                    </a:cubicBezTo>
                    <a:lnTo>
                      <a:pt x="7831" y="13667"/>
                    </a:lnTo>
                    <a:lnTo>
                      <a:pt x="7831" y="13652"/>
                    </a:lnTo>
                    <a:cubicBezTo>
                      <a:pt x="7801" y="13499"/>
                      <a:pt x="7755" y="13347"/>
                      <a:pt x="7725" y="13194"/>
                    </a:cubicBezTo>
                    <a:cubicBezTo>
                      <a:pt x="7679" y="13042"/>
                      <a:pt x="7649" y="12890"/>
                      <a:pt x="7618" y="12768"/>
                    </a:cubicBezTo>
                    <a:lnTo>
                      <a:pt x="7618" y="12737"/>
                    </a:lnTo>
                    <a:lnTo>
                      <a:pt x="7618" y="12722"/>
                    </a:lnTo>
                    <a:lnTo>
                      <a:pt x="7618" y="12707"/>
                    </a:lnTo>
                    <a:lnTo>
                      <a:pt x="7603" y="12692"/>
                    </a:lnTo>
                    <a:lnTo>
                      <a:pt x="7603" y="12676"/>
                    </a:lnTo>
                    <a:lnTo>
                      <a:pt x="7603" y="12661"/>
                    </a:lnTo>
                    <a:cubicBezTo>
                      <a:pt x="7603" y="12646"/>
                      <a:pt x="7603" y="12631"/>
                      <a:pt x="7603" y="12615"/>
                    </a:cubicBezTo>
                    <a:cubicBezTo>
                      <a:pt x="7588" y="12539"/>
                      <a:pt x="7572" y="12463"/>
                      <a:pt x="7572" y="12387"/>
                    </a:cubicBezTo>
                    <a:cubicBezTo>
                      <a:pt x="7496" y="11686"/>
                      <a:pt x="7451" y="11122"/>
                      <a:pt x="7420" y="10589"/>
                    </a:cubicBezTo>
                    <a:cubicBezTo>
                      <a:pt x="7420" y="10406"/>
                      <a:pt x="7420" y="10269"/>
                      <a:pt x="7420" y="10132"/>
                    </a:cubicBezTo>
                    <a:cubicBezTo>
                      <a:pt x="7435" y="10071"/>
                      <a:pt x="7435" y="10010"/>
                      <a:pt x="7451" y="9949"/>
                    </a:cubicBezTo>
                    <a:lnTo>
                      <a:pt x="7451" y="9934"/>
                    </a:lnTo>
                    <a:cubicBezTo>
                      <a:pt x="7451" y="9919"/>
                      <a:pt x="7451" y="9903"/>
                      <a:pt x="7466" y="9888"/>
                    </a:cubicBezTo>
                    <a:cubicBezTo>
                      <a:pt x="7466" y="9858"/>
                      <a:pt x="7481" y="9827"/>
                      <a:pt x="7481" y="9797"/>
                    </a:cubicBezTo>
                    <a:cubicBezTo>
                      <a:pt x="7496" y="9751"/>
                      <a:pt x="7527" y="9705"/>
                      <a:pt x="7542" y="9660"/>
                    </a:cubicBezTo>
                    <a:cubicBezTo>
                      <a:pt x="7572" y="9599"/>
                      <a:pt x="7618" y="9538"/>
                      <a:pt x="7649" y="9477"/>
                    </a:cubicBezTo>
                    <a:cubicBezTo>
                      <a:pt x="7679" y="9431"/>
                      <a:pt x="7710" y="9401"/>
                      <a:pt x="7740" y="9370"/>
                    </a:cubicBezTo>
                    <a:cubicBezTo>
                      <a:pt x="7801" y="9309"/>
                      <a:pt x="7847" y="9248"/>
                      <a:pt x="7908" y="9187"/>
                    </a:cubicBezTo>
                    <a:cubicBezTo>
                      <a:pt x="7938" y="9157"/>
                      <a:pt x="7969" y="9126"/>
                      <a:pt x="7999" y="9096"/>
                    </a:cubicBezTo>
                    <a:cubicBezTo>
                      <a:pt x="8212" y="8898"/>
                      <a:pt x="8395" y="8669"/>
                      <a:pt x="8563" y="8395"/>
                    </a:cubicBezTo>
                    <a:cubicBezTo>
                      <a:pt x="8624" y="8304"/>
                      <a:pt x="8685" y="8197"/>
                      <a:pt x="8730" y="8106"/>
                    </a:cubicBezTo>
                    <a:cubicBezTo>
                      <a:pt x="8761" y="8075"/>
                      <a:pt x="8776" y="8029"/>
                      <a:pt x="8791" y="7999"/>
                    </a:cubicBezTo>
                    <a:cubicBezTo>
                      <a:pt x="8837" y="7923"/>
                      <a:pt x="8867" y="7862"/>
                      <a:pt x="8913" y="7801"/>
                    </a:cubicBezTo>
                    <a:cubicBezTo>
                      <a:pt x="8944" y="7740"/>
                      <a:pt x="8974" y="7679"/>
                      <a:pt x="9020" y="7618"/>
                    </a:cubicBezTo>
                    <a:cubicBezTo>
                      <a:pt x="9309" y="7100"/>
                      <a:pt x="9584" y="6536"/>
                      <a:pt x="9827" y="5942"/>
                    </a:cubicBezTo>
                    <a:cubicBezTo>
                      <a:pt x="9858" y="5866"/>
                      <a:pt x="9888" y="5805"/>
                      <a:pt x="9903" y="5729"/>
                    </a:cubicBezTo>
                    <a:cubicBezTo>
                      <a:pt x="9934" y="5668"/>
                      <a:pt x="9964" y="5592"/>
                      <a:pt x="9980" y="5516"/>
                    </a:cubicBezTo>
                    <a:cubicBezTo>
                      <a:pt x="9995" y="5439"/>
                      <a:pt x="10025" y="5363"/>
                      <a:pt x="10041" y="5272"/>
                    </a:cubicBezTo>
                    <a:cubicBezTo>
                      <a:pt x="10041" y="5196"/>
                      <a:pt x="10056" y="5104"/>
                      <a:pt x="10071" y="5043"/>
                    </a:cubicBezTo>
                    <a:cubicBezTo>
                      <a:pt x="10086" y="4876"/>
                      <a:pt x="10086" y="4723"/>
                      <a:pt x="10086" y="4571"/>
                    </a:cubicBezTo>
                    <a:cubicBezTo>
                      <a:pt x="10102" y="4434"/>
                      <a:pt x="10102" y="4281"/>
                      <a:pt x="10117" y="4144"/>
                    </a:cubicBezTo>
                    <a:cubicBezTo>
                      <a:pt x="10117" y="4144"/>
                      <a:pt x="10117" y="4144"/>
                      <a:pt x="10117" y="4160"/>
                    </a:cubicBezTo>
                    <a:cubicBezTo>
                      <a:pt x="10132" y="4160"/>
                      <a:pt x="10147" y="4175"/>
                      <a:pt x="10163" y="4175"/>
                    </a:cubicBezTo>
                    <a:cubicBezTo>
                      <a:pt x="10193" y="4205"/>
                      <a:pt x="10223" y="4251"/>
                      <a:pt x="10269" y="4281"/>
                    </a:cubicBezTo>
                    <a:cubicBezTo>
                      <a:pt x="10315" y="4327"/>
                      <a:pt x="10361" y="4342"/>
                      <a:pt x="10437" y="4358"/>
                    </a:cubicBezTo>
                    <a:cubicBezTo>
                      <a:pt x="10460" y="4365"/>
                      <a:pt x="10486" y="4369"/>
                      <a:pt x="10511" y="4369"/>
                    </a:cubicBezTo>
                    <a:cubicBezTo>
                      <a:pt x="10536" y="4369"/>
                      <a:pt x="10559" y="4365"/>
                      <a:pt x="10574" y="4358"/>
                    </a:cubicBezTo>
                    <a:cubicBezTo>
                      <a:pt x="10620" y="4358"/>
                      <a:pt x="10665" y="4342"/>
                      <a:pt x="10711" y="4327"/>
                    </a:cubicBezTo>
                    <a:cubicBezTo>
                      <a:pt x="10726" y="4312"/>
                      <a:pt x="10726" y="4312"/>
                      <a:pt x="10741" y="4312"/>
                    </a:cubicBezTo>
                    <a:cubicBezTo>
                      <a:pt x="10757" y="4297"/>
                      <a:pt x="10772" y="4281"/>
                      <a:pt x="10772" y="4281"/>
                    </a:cubicBezTo>
                    <a:lnTo>
                      <a:pt x="10787" y="4266"/>
                    </a:lnTo>
                    <a:cubicBezTo>
                      <a:pt x="10848" y="4220"/>
                      <a:pt x="10894" y="4160"/>
                      <a:pt x="10940" y="4114"/>
                    </a:cubicBezTo>
                    <a:lnTo>
                      <a:pt x="10985" y="4068"/>
                    </a:lnTo>
                    <a:cubicBezTo>
                      <a:pt x="11046" y="4022"/>
                      <a:pt x="11092" y="3961"/>
                      <a:pt x="11138" y="3901"/>
                    </a:cubicBezTo>
                    <a:lnTo>
                      <a:pt x="11153" y="3901"/>
                    </a:lnTo>
                    <a:cubicBezTo>
                      <a:pt x="11199" y="3840"/>
                      <a:pt x="11244" y="3779"/>
                      <a:pt x="11305" y="3718"/>
                    </a:cubicBezTo>
                    <a:lnTo>
                      <a:pt x="11336" y="3687"/>
                    </a:lnTo>
                    <a:cubicBezTo>
                      <a:pt x="11366" y="3642"/>
                      <a:pt x="11397" y="3596"/>
                      <a:pt x="11442" y="3565"/>
                    </a:cubicBezTo>
                    <a:cubicBezTo>
                      <a:pt x="11458" y="3535"/>
                      <a:pt x="11473" y="3520"/>
                      <a:pt x="11503" y="3504"/>
                    </a:cubicBezTo>
                    <a:lnTo>
                      <a:pt x="11519" y="3489"/>
                    </a:lnTo>
                    <a:cubicBezTo>
                      <a:pt x="11534" y="3474"/>
                      <a:pt x="11534" y="3474"/>
                      <a:pt x="11549" y="3474"/>
                    </a:cubicBezTo>
                    <a:cubicBezTo>
                      <a:pt x="11564" y="3459"/>
                      <a:pt x="11595" y="3443"/>
                      <a:pt x="11610" y="3428"/>
                    </a:cubicBezTo>
                    <a:lnTo>
                      <a:pt x="11640" y="3428"/>
                    </a:lnTo>
                    <a:cubicBezTo>
                      <a:pt x="11671" y="3413"/>
                      <a:pt x="11701" y="3398"/>
                      <a:pt x="11732" y="3383"/>
                    </a:cubicBezTo>
                    <a:cubicBezTo>
                      <a:pt x="11762" y="3367"/>
                      <a:pt x="11808" y="3367"/>
                      <a:pt x="11838" y="3352"/>
                    </a:cubicBezTo>
                    <a:close/>
                    <a:moveTo>
                      <a:pt x="14078" y="8014"/>
                    </a:moveTo>
                    <a:cubicBezTo>
                      <a:pt x="14093" y="8014"/>
                      <a:pt x="14109" y="8029"/>
                      <a:pt x="14109" y="8029"/>
                    </a:cubicBezTo>
                    <a:cubicBezTo>
                      <a:pt x="14139" y="8029"/>
                      <a:pt x="14170" y="8045"/>
                      <a:pt x="14185" y="8045"/>
                    </a:cubicBezTo>
                    <a:cubicBezTo>
                      <a:pt x="14215" y="8060"/>
                      <a:pt x="14246" y="8075"/>
                      <a:pt x="14276" y="8075"/>
                    </a:cubicBezTo>
                    <a:lnTo>
                      <a:pt x="14307" y="8106"/>
                    </a:lnTo>
                    <a:cubicBezTo>
                      <a:pt x="14322" y="8106"/>
                      <a:pt x="14337" y="8121"/>
                      <a:pt x="14337" y="8136"/>
                    </a:cubicBezTo>
                    <a:cubicBezTo>
                      <a:pt x="14368" y="8151"/>
                      <a:pt x="14383" y="8167"/>
                      <a:pt x="14398" y="8182"/>
                    </a:cubicBezTo>
                    <a:cubicBezTo>
                      <a:pt x="14459" y="8273"/>
                      <a:pt x="14520" y="8365"/>
                      <a:pt x="14596" y="8471"/>
                    </a:cubicBezTo>
                    <a:cubicBezTo>
                      <a:pt x="14642" y="8532"/>
                      <a:pt x="14672" y="8608"/>
                      <a:pt x="14718" y="8685"/>
                    </a:cubicBezTo>
                    <a:cubicBezTo>
                      <a:pt x="14749" y="8746"/>
                      <a:pt x="14764" y="8806"/>
                      <a:pt x="14779" y="8867"/>
                    </a:cubicBezTo>
                    <a:lnTo>
                      <a:pt x="14794" y="8913"/>
                    </a:lnTo>
                    <a:cubicBezTo>
                      <a:pt x="14825" y="9005"/>
                      <a:pt x="14855" y="9096"/>
                      <a:pt x="14886" y="9172"/>
                    </a:cubicBezTo>
                    <a:cubicBezTo>
                      <a:pt x="14916" y="9218"/>
                      <a:pt x="14962" y="9279"/>
                      <a:pt x="15008" y="9325"/>
                    </a:cubicBezTo>
                    <a:cubicBezTo>
                      <a:pt x="15068" y="9385"/>
                      <a:pt x="15114" y="9431"/>
                      <a:pt x="15160" y="9462"/>
                    </a:cubicBezTo>
                    <a:cubicBezTo>
                      <a:pt x="15251" y="9507"/>
                      <a:pt x="15343" y="9553"/>
                      <a:pt x="15434" y="9568"/>
                    </a:cubicBezTo>
                    <a:cubicBezTo>
                      <a:pt x="15510" y="9584"/>
                      <a:pt x="15571" y="9599"/>
                      <a:pt x="15647" y="9614"/>
                    </a:cubicBezTo>
                    <a:lnTo>
                      <a:pt x="15708" y="9629"/>
                    </a:lnTo>
                    <a:lnTo>
                      <a:pt x="15724" y="9629"/>
                    </a:lnTo>
                    <a:cubicBezTo>
                      <a:pt x="15739" y="9644"/>
                      <a:pt x="15769" y="9644"/>
                      <a:pt x="15800" y="9644"/>
                    </a:cubicBezTo>
                    <a:cubicBezTo>
                      <a:pt x="15800" y="9660"/>
                      <a:pt x="15815" y="9660"/>
                      <a:pt x="15830" y="9660"/>
                    </a:cubicBezTo>
                    <a:cubicBezTo>
                      <a:pt x="15830" y="9675"/>
                      <a:pt x="15846" y="9675"/>
                      <a:pt x="15846" y="9675"/>
                    </a:cubicBezTo>
                    <a:cubicBezTo>
                      <a:pt x="15846" y="9675"/>
                      <a:pt x="15861" y="9675"/>
                      <a:pt x="15861" y="9690"/>
                    </a:cubicBezTo>
                    <a:cubicBezTo>
                      <a:pt x="15861" y="9690"/>
                      <a:pt x="15861" y="9690"/>
                      <a:pt x="15876" y="9705"/>
                    </a:cubicBezTo>
                    <a:cubicBezTo>
                      <a:pt x="15876" y="9705"/>
                      <a:pt x="15891" y="9721"/>
                      <a:pt x="15891" y="9736"/>
                    </a:cubicBezTo>
                    <a:cubicBezTo>
                      <a:pt x="15922" y="9782"/>
                      <a:pt x="15937" y="9812"/>
                      <a:pt x="15952" y="9843"/>
                    </a:cubicBezTo>
                    <a:cubicBezTo>
                      <a:pt x="15998" y="9934"/>
                      <a:pt x="16028" y="10025"/>
                      <a:pt x="16059" y="10117"/>
                    </a:cubicBezTo>
                    <a:cubicBezTo>
                      <a:pt x="16089" y="10178"/>
                      <a:pt x="16105" y="10254"/>
                      <a:pt x="16120" y="10315"/>
                    </a:cubicBezTo>
                    <a:cubicBezTo>
                      <a:pt x="16120" y="10345"/>
                      <a:pt x="16120" y="10376"/>
                      <a:pt x="16120" y="10391"/>
                    </a:cubicBezTo>
                    <a:lnTo>
                      <a:pt x="16135" y="10482"/>
                    </a:lnTo>
                    <a:cubicBezTo>
                      <a:pt x="16150" y="10513"/>
                      <a:pt x="16150" y="10543"/>
                      <a:pt x="16135" y="10574"/>
                    </a:cubicBezTo>
                    <a:cubicBezTo>
                      <a:pt x="16135" y="10589"/>
                      <a:pt x="16135" y="10589"/>
                      <a:pt x="16135" y="10604"/>
                    </a:cubicBezTo>
                    <a:cubicBezTo>
                      <a:pt x="16135" y="10604"/>
                      <a:pt x="16120" y="10589"/>
                      <a:pt x="16120" y="10589"/>
                    </a:cubicBezTo>
                    <a:cubicBezTo>
                      <a:pt x="16059" y="10528"/>
                      <a:pt x="16013" y="10467"/>
                      <a:pt x="15952" y="10421"/>
                    </a:cubicBezTo>
                    <a:cubicBezTo>
                      <a:pt x="15830" y="10330"/>
                      <a:pt x="15693" y="10239"/>
                      <a:pt x="15526" y="10147"/>
                    </a:cubicBezTo>
                    <a:cubicBezTo>
                      <a:pt x="15480" y="10117"/>
                      <a:pt x="15419" y="10102"/>
                      <a:pt x="15373" y="10086"/>
                    </a:cubicBezTo>
                    <a:cubicBezTo>
                      <a:pt x="15327" y="10056"/>
                      <a:pt x="15282" y="10041"/>
                      <a:pt x="15221" y="10025"/>
                    </a:cubicBezTo>
                    <a:cubicBezTo>
                      <a:pt x="15175" y="10010"/>
                      <a:pt x="15114" y="10010"/>
                      <a:pt x="15053" y="10010"/>
                    </a:cubicBezTo>
                    <a:cubicBezTo>
                      <a:pt x="14992" y="9995"/>
                      <a:pt x="14931" y="9995"/>
                      <a:pt x="14870" y="9995"/>
                    </a:cubicBezTo>
                    <a:cubicBezTo>
                      <a:pt x="14703" y="9995"/>
                      <a:pt x="14550" y="10041"/>
                      <a:pt x="14413" y="10117"/>
                    </a:cubicBezTo>
                    <a:cubicBezTo>
                      <a:pt x="14383" y="10132"/>
                      <a:pt x="14352" y="10162"/>
                      <a:pt x="14322" y="10178"/>
                    </a:cubicBezTo>
                    <a:cubicBezTo>
                      <a:pt x="14261" y="10239"/>
                      <a:pt x="14200" y="10284"/>
                      <a:pt x="14154" y="10330"/>
                    </a:cubicBezTo>
                    <a:lnTo>
                      <a:pt x="14063" y="10406"/>
                    </a:lnTo>
                    <a:cubicBezTo>
                      <a:pt x="14002" y="10467"/>
                      <a:pt x="13926" y="10528"/>
                      <a:pt x="13865" y="10589"/>
                    </a:cubicBezTo>
                    <a:cubicBezTo>
                      <a:pt x="13834" y="10604"/>
                      <a:pt x="13819" y="10620"/>
                      <a:pt x="13789" y="10650"/>
                    </a:cubicBezTo>
                    <a:cubicBezTo>
                      <a:pt x="13712" y="10711"/>
                      <a:pt x="13652" y="10757"/>
                      <a:pt x="13591" y="10833"/>
                    </a:cubicBezTo>
                    <a:cubicBezTo>
                      <a:pt x="13514" y="10894"/>
                      <a:pt x="13453" y="10970"/>
                      <a:pt x="13393" y="11031"/>
                    </a:cubicBezTo>
                    <a:cubicBezTo>
                      <a:pt x="13377" y="11061"/>
                      <a:pt x="13347" y="11092"/>
                      <a:pt x="13332" y="11107"/>
                    </a:cubicBezTo>
                    <a:cubicBezTo>
                      <a:pt x="13286" y="11153"/>
                      <a:pt x="13240" y="11199"/>
                      <a:pt x="13194" y="11229"/>
                    </a:cubicBezTo>
                    <a:lnTo>
                      <a:pt x="13194" y="11244"/>
                    </a:lnTo>
                    <a:lnTo>
                      <a:pt x="13179" y="11244"/>
                    </a:lnTo>
                    <a:cubicBezTo>
                      <a:pt x="13164" y="11259"/>
                      <a:pt x="13149" y="11275"/>
                      <a:pt x="13134" y="11290"/>
                    </a:cubicBezTo>
                    <a:cubicBezTo>
                      <a:pt x="13118" y="11290"/>
                      <a:pt x="13103" y="11305"/>
                      <a:pt x="13088" y="11320"/>
                    </a:cubicBezTo>
                    <a:cubicBezTo>
                      <a:pt x="13057" y="11336"/>
                      <a:pt x="13027" y="11366"/>
                      <a:pt x="12981" y="11381"/>
                    </a:cubicBezTo>
                    <a:lnTo>
                      <a:pt x="12996" y="11381"/>
                    </a:lnTo>
                    <a:cubicBezTo>
                      <a:pt x="12981" y="11381"/>
                      <a:pt x="12981" y="11381"/>
                      <a:pt x="12966" y="11397"/>
                    </a:cubicBezTo>
                    <a:cubicBezTo>
                      <a:pt x="12935" y="11412"/>
                      <a:pt x="12905" y="11427"/>
                      <a:pt x="12875" y="11442"/>
                    </a:cubicBezTo>
                    <a:cubicBezTo>
                      <a:pt x="12829" y="11473"/>
                      <a:pt x="12783" y="11488"/>
                      <a:pt x="12722" y="11503"/>
                    </a:cubicBezTo>
                    <a:cubicBezTo>
                      <a:pt x="12600" y="11534"/>
                      <a:pt x="12463" y="11564"/>
                      <a:pt x="12341" y="11579"/>
                    </a:cubicBezTo>
                    <a:lnTo>
                      <a:pt x="12326" y="11579"/>
                    </a:lnTo>
                    <a:lnTo>
                      <a:pt x="12219" y="11610"/>
                    </a:lnTo>
                    <a:cubicBezTo>
                      <a:pt x="12097" y="11625"/>
                      <a:pt x="11976" y="11640"/>
                      <a:pt x="11869" y="11671"/>
                    </a:cubicBezTo>
                    <a:cubicBezTo>
                      <a:pt x="11778" y="11686"/>
                      <a:pt x="11701" y="11701"/>
                      <a:pt x="11640" y="11717"/>
                    </a:cubicBezTo>
                    <a:cubicBezTo>
                      <a:pt x="11595" y="11732"/>
                      <a:pt x="11549" y="11747"/>
                      <a:pt x="11503" y="11762"/>
                    </a:cubicBezTo>
                    <a:cubicBezTo>
                      <a:pt x="11458" y="11777"/>
                      <a:pt x="11397" y="11808"/>
                      <a:pt x="11320" y="11838"/>
                    </a:cubicBezTo>
                    <a:cubicBezTo>
                      <a:pt x="11259" y="11884"/>
                      <a:pt x="11214" y="11915"/>
                      <a:pt x="11153" y="11945"/>
                    </a:cubicBezTo>
                    <a:lnTo>
                      <a:pt x="11138" y="11976"/>
                    </a:lnTo>
                    <a:cubicBezTo>
                      <a:pt x="11107" y="11991"/>
                      <a:pt x="11077" y="12006"/>
                      <a:pt x="11046" y="12021"/>
                    </a:cubicBezTo>
                    <a:cubicBezTo>
                      <a:pt x="11031" y="12036"/>
                      <a:pt x="11016" y="12052"/>
                      <a:pt x="11000" y="12067"/>
                    </a:cubicBezTo>
                    <a:cubicBezTo>
                      <a:pt x="10909" y="12143"/>
                      <a:pt x="10802" y="12235"/>
                      <a:pt x="10726" y="12341"/>
                    </a:cubicBezTo>
                    <a:cubicBezTo>
                      <a:pt x="10681" y="12387"/>
                      <a:pt x="10635" y="12448"/>
                      <a:pt x="10604" y="12509"/>
                    </a:cubicBezTo>
                    <a:cubicBezTo>
                      <a:pt x="10574" y="12570"/>
                      <a:pt x="10543" y="12631"/>
                      <a:pt x="10513" y="12692"/>
                    </a:cubicBezTo>
                    <a:cubicBezTo>
                      <a:pt x="10467" y="12783"/>
                      <a:pt x="10406" y="12890"/>
                      <a:pt x="10345" y="13012"/>
                    </a:cubicBezTo>
                    <a:lnTo>
                      <a:pt x="10330" y="13042"/>
                    </a:lnTo>
                    <a:cubicBezTo>
                      <a:pt x="10330" y="13042"/>
                      <a:pt x="10330" y="13057"/>
                      <a:pt x="10330" y="13057"/>
                    </a:cubicBezTo>
                    <a:lnTo>
                      <a:pt x="10315" y="13073"/>
                    </a:lnTo>
                    <a:cubicBezTo>
                      <a:pt x="10315" y="13088"/>
                      <a:pt x="10300" y="13103"/>
                      <a:pt x="10300" y="13103"/>
                    </a:cubicBezTo>
                    <a:lnTo>
                      <a:pt x="10208" y="13301"/>
                    </a:lnTo>
                    <a:cubicBezTo>
                      <a:pt x="10178" y="13362"/>
                      <a:pt x="10147" y="13438"/>
                      <a:pt x="10102" y="13499"/>
                    </a:cubicBezTo>
                    <a:lnTo>
                      <a:pt x="10102" y="13514"/>
                    </a:lnTo>
                    <a:cubicBezTo>
                      <a:pt x="10086" y="13560"/>
                      <a:pt x="10056" y="13591"/>
                      <a:pt x="10041" y="13636"/>
                    </a:cubicBezTo>
                    <a:cubicBezTo>
                      <a:pt x="10010" y="13667"/>
                      <a:pt x="9995" y="13697"/>
                      <a:pt x="9964" y="13728"/>
                    </a:cubicBezTo>
                    <a:lnTo>
                      <a:pt x="9964" y="13743"/>
                    </a:lnTo>
                    <a:lnTo>
                      <a:pt x="9964" y="13758"/>
                    </a:lnTo>
                    <a:cubicBezTo>
                      <a:pt x="9934" y="13789"/>
                      <a:pt x="9903" y="13819"/>
                      <a:pt x="9888" y="13850"/>
                    </a:cubicBezTo>
                    <a:cubicBezTo>
                      <a:pt x="9858" y="13880"/>
                      <a:pt x="9827" y="13911"/>
                      <a:pt x="9797" y="13941"/>
                    </a:cubicBezTo>
                    <a:cubicBezTo>
                      <a:pt x="9751" y="13987"/>
                      <a:pt x="9705" y="14032"/>
                      <a:pt x="9660" y="14078"/>
                    </a:cubicBezTo>
                    <a:cubicBezTo>
                      <a:pt x="9614" y="14124"/>
                      <a:pt x="9568" y="14170"/>
                      <a:pt x="9523" y="14215"/>
                    </a:cubicBezTo>
                    <a:cubicBezTo>
                      <a:pt x="9431" y="14276"/>
                      <a:pt x="9355" y="14352"/>
                      <a:pt x="9248" y="14429"/>
                    </a:cubicBezTo>
                    <a:cubicBezTo>
                      <a:pt x="9218" y="14444"/>
                      <a:pt x="9203" y="14459"/>
                      <a:pt x="9172" y="14474"/>
                    </a:cubicBezTo>
                    <a:cubicBezTo>
                      <a:pt x="9096" y="14535"/>
                      <a:pt x="9020" y="14581"/>
                      <a:pt x="8959" y="14627"/>
                    </a:cubicBezTo>
                    <a:cubicBezTo>
                      <a:pt x="8898" y="14657"/>
                      <a:pt x="8837" y="14703"/>
                      <a:pt x="8776" y="14733"/>
                    </a:cubicBezTo>
                    <a:cubicBezTo>
                      <a:pt x="8776" y="14718"/>
                      <a:pt x="8791" y="14718"/>
                      <a:pt x="8791" y="14718"/>
                    </a:cubicBezTo>
                    <a:lnTo>
                      <a:pt x="8807" y="14703"/>
                    </a:lnTo>
                    <a:cubicBezTo>
                      <a:pt x="8822" y="14688"/>
                      <a:pt x="8837" y="14672"/>
                      <a:pt x="8867" y="14657"/>
                    </a:cubicBezTo>
                    <a:lnTo>
                      <a:pt x="8883" y="14657"/>
                    </a:lnTo>
                    <a:cubicBezTo>
                      <a:pt x="8883" y="14642"/>
                      <a:pt x="8898" y="14642"/>
                      <a:pt x="8913" y="14627"/>
                    </a:cubicBezTo>
                    <a:cubicBezTo>
                      <a:pt x="8928" y="14611"/>
                      <a:pt x="8944" y="14596"/>
                      <a:pt x="8959" y="14596"/>
                    </a:cubicBezTo>
                    <a:lnTo>
                      <a:pt x="9005" y="14566"/>
                    </a:lnTo>
                    <a:lnTo>
                      <a:pt x="9035" y="14550"/>
                    </a:lnTo>
                    <a:lnTo>
                      <a:pt x="9035" y="14535"/>
                    </a:lnTo>
                    <a:cubicBezTo>
                      <a:pt x="9081" y="14505"/>
                      <a:pt x="9126" y="14474"/>
                      <a:pt x="9157" y="14444"/>
                    </a:cubicBezTo>
                    <a:lnTo>
                      <a:pt x="9172" y="14429"/>
                    </a:lnTo>
                    <a:cubicBezTo>
                      <a:pt x="9218" y="14398"/>
                      <a:pt x="9248" y="14352"/>
                      <a:pt x="9294" y="14322"/>
                    </a:cubicBezTo>
                    <a:lnTo>
                      <a:pt x="9309" y="14307"/>
                    </a:lnTo>
                    <a:cubicBezTo>
                      <a:pt x="9325" y="14276"/>
                      <a:pt x="9355" y="14246"/>
                      <a:pt x="9385" y="14215"/>
                    </a:cubicBezTo>
                    <a:lnTo>
                      <a:pt x="9462" y="14124"/>
                    </a:lnTo>
                    <a:lnTo>
                      <a:pt x="9462" y="14124"/>
                    </a:lnTo>
                    <a:cubicBezTo>
                      <a:pt x="9431" y="14139"/>
                      <a:pt x="9401" y="14170"/>
                      <a:pt x="9370" y="14200"/>
                    </a:cubicBezTo>
                    <a:cubicBezTo>
                      <a:pt x="9355" y="14200"/>
                      <a:pt x="9340" y="14215"/>
                      <a:pt x="9325" y="14230"/>
                    </a:cubicBezTo>
                    <a:cubicBezTo>
                      <a:pt x="9294" y="14246"/>
                      <a:pt x="9279" y="14261"/>
                      <a:pt x="9248" y="14276"/>
                    </a:cubicBezTo>
                    <a:cubicBezTo>
                      <a:pt x="9218" y="14291"/>
                      <a:pt x="9203" y="14307"/>
                      <a:pt x="9172" y="14322"/>
                    </a:cubicBezTo>
                    <a:cubicBezTo>
                      <a:pt x="9142" y="14352"/>
                      <a:pt x="9111" y="14368"/>
                      <a:pt x="9081" y="14383"/>
                    </a:cubicBezTo>
                    <a:cubicBezTo>
                      <a:pt x="9050" y="14398"/>
                      <a:pt x="9035" y="14413"/>
                      <a:pt x="9005" y="14429"/>
                    </a:cubicBezTo>
                    <a:lnTo>
                      <a:pt x="8974" y="14459"/>
                    </a:lnTo>
                    <a:cubicBezTo>
                      <a:pt x="8959" y="14459"/>
                      <a:pt x="8944" y="14474"/>
                      <a:pt x="8913" y="14489"/>
                    </a:cubicBezTo>
                    <a:lnTo>
                      <a:pt x="8898" y="14505"/>
                    </a:lnTo>
                    <a:lnTo>
                      <a:pt x="8850" y="14529"/>
                    </a:lnTo>
                    <a:lnTo>
                      <a:pt x="8850" y="14529"/>
                    </a:lnTo>
                    <a:cubicBezTo>
                      <a:pt x="8855" y="14523"/>
                      <a:pt x="8858" y="14514"/>
                      <a:pt x="8867" y="14505"/>
                    </a:cubicBezTo>
                    <a:cubicBezTo>
                      <a:pt x="8944" y="14459"/>
                      <a:pt x="9005" y="14398"/>
                      <a:pt x="9050" y="14337"/>
                    </a:cubicBezTo>
                    <a:cubicBezTo>
                      <a:pt x="9081" y="14291"/>
                      <a:pt x="9111" y="14261"/>
                      <a:pt x="9126" y="14230"/>
                    </a:cubicBezTo>
                    <a:cubicBezTo>
                      <a:pt x="9157" y="14185"/>
                      <a:pt x="9187" y="14124"/>
                      <a:pt x="9218" y="14063"/>
                    </a:cubicBezTo>
                    <a:cubicBezTo>
                      <a:pt x="9248" y="14017"/>
                      <a:pt x="9279" y="13956"/>
                      <a:pt x="9309" y="13895"/>
                    </a:cubicBezTo>
                    <a:lnTo>
                      <a:pt x="9309" y="13895"/>
                    </a:lnTo>
                    <a:lnTo>
                      <a:pt x="9279" y="13941"/>
                    </a:lnTo>
                    <a:lnTo>
                      <a:pt x="9248" y="13971"/>
                    </a:lnTo>
                    <a:lnTo>
                      <a:pt x="9233" y="14002"/>
                    </a:lnTo>
                    <a:cubicBezTo>
                      <a:pt x="9203" y="14032"/>
                      <a:pt x="9172" y="14078"/>
                      <a:pt x="9157" y="14109"/>
                    </a:cubicBezTo>
                    <a:lnTo>
                      <a:pt x="9142" y="14124"/>
                    </a:lnTo>
                    <a:cubicBezTo>
                      <a:pt x="9126" y="14139"/>
                      <a:pt x="9111" y="14154"/>
                      <a:pt x="9096" y="14170"/>
                    </a:cubicBezTo>
                    <a:cubicBezTo>
                      <a:pt x="9081" y="14200"/>
                      <a:pt x="9050" y="14215"/>
                      <a:pt x="9035" y="14246"/>
                    </a:cubicBezTo>
                    <a:cubicBezTo>
                      <a:pt x="8974" y="14307"/>
                      <a:pt x="8898" y="14383"/>
                      <a:pt x="8822" y="14444"/>
                    </a:cubicBezTo>
                    <a:cubicBezTo>
                      <a:pt x="8822" y="14444"/>
                      <a:pt x="8807" y="14459"/>
                      <a:pt x="8807" y="14459"/>
                    </a:cubicBezTo>
                    <a:cubicBezTo>
                      <a:pt x="8807" y="14459"/>
                      <a:pt x="8807" y="14459"/>
                      <a:pt x="8807" y="14444"/>
                    </a:cubicBezTo>
                    <a:lnTo>
                      <a:pt x="8822" y="14444"/>
                    </a:lnTo>
                    <a:cubicBezTo>
                      <a:pt x="8822" y="14429"/>
                      <a:pt x="8837" y="14413"/>
                      <a:pt x="8837" y="14398"/>
                    </a:cubicBezTo>
                    <a:lnTo>
                      <a:pt x="8867" y="14383"/>
                    </a:lnTo>
                    <a:cubicBezTo>
                      <a:pt x="8883" y="14368"/>
                      <a:pt x="8898" y="14337"/>
                      <a:pt x="8913" y="14322"/>
                    </a:cubicBezTo>
                    <a:lnTo>
                      <a:pt x="8928" y="14291"/>
                    </a:lnTo>
                    <a:cubicBezTo>
                      <a:pt x="8944" y="14276"/>
                      <a:pt x="8944" y="14246"/>
                      <a:pt x="8959" y="14230"/>
                    </a:cubicBezTo>
                    <a:cubicBezTo>
                      <a:pt x="9005" y="14154"/>
                      <a:pt x="9035" y="14093"/>
                      <a:pt x="9066" y="14017"/>
                    </a:cubicBezTo>
                    <a:cubicBezTo>
                      <a:pt x="9111" y="13865"/>
                      <a:pt x="9142" y="13697"/>
                      <a:pt x="9157" y="13545"/>
                    </a:cubicBezTo>
                    <a:lnTo>
                      <a:pt x="9157" y="13469"/>
                    </a:lnTo>
                    <a:lnTo>
                      <a:pt x="9157" y="13438"/>
                    </a:lnTo>
                    <a:lnTo>
                      <a:pt x="9187" y="13377"/>
                    </a:lnTo>
                    <a:lnTo>
                      <a:pt x="9203" y="13347"/>
                    </a:lnTo>
                    <a:cubicBezTo>
                      <a:pt x="9218" y="13301"/>
                      <a:pt x="9248" y="13255"/>
                      <a:pt x="9264" y="13210"/>
                    </a:cubicBezTo>
                    <a:cubicBezTo>
                      <a:pt x="9309" y="13133"/>
                      <a:pt x="9340" y="13057"/>
                      <a:pt x="9385" y="12981"/>
                    </a:cubicBezTo>
                    <a:lnTo>
                      <a:pt x="9431" y="12920"/>
                    </a:lnTo>
                    <a:cubicBezTo>
                      <a:pt x="9462" y="12874"/>
                      <a:pt x="9492" y="12814"/>
                      <a:pt x="9523" y="12768"/>
                    </a:cubicBezTo>
                    <a:cubicBezTo>
                      <a:pt x="9584" y="12646"/>
                      <a:pt x="9644" y="12524"/>
                      <a:pt x="9721" y="12387"/>
                    </a:cubicBezTo>
                    <a:lnTo>
                      <a:pt x="9766" y="12296"/>
                    </a:lnTo>
                    <a:cubicBezTo>
                      <a:pt x="9782" y="12265"/>
                      <a:pt x="9782" y="12250"/>
                      <a:pt x="9797" y="12219"/>
                    </a:cubicBezTo>
                    <a:cubicBezTo>
                      <a:pt x="9858" y="12128"/>
                      <a:pt x="9919" y="12021"/>
                      <a:pt x="9980" y="11915"/>
                    </a:cubicBezTo>
                    <a:cubicBezTo>
                      <a:pt x="10056" y="11808"/>
                      <a:pt x="10132" y="11686"/>
                      <a:pt x="10208" y="11564"/>
                    </a:cubicBezTo>
                    <a:cubicBezTo>
                      <a:pt x="10284" y="11458"/>
                      <a:pt x="10345" y="11366"/>
                      <a:pt x="10406" y="11275"/>
                    </a:cubicBezTo>
                    <a:lnTo>
                      <a:pt x="10437" y="11229"/>
                    </a:lnTo>
                    <a:cubicBezTo>
                      <a:pt x="10482" y="11153"/>
                      <a:pt x="10543" y="11061"/>
                      <a:pt x="10589" y="10985"/>
                    </a:cubicBezTo>
                    <a:lnTo>
                      <a:pt x="10604" y="10970"/>
                    </a:lnTo>
                    <a:lnTo>
                      <a:pt x="10681" y="10863"/>
                    </a:lnTo>
                    <a:cubicBezTo>
                      <a:pt x="10711" y="10802"/>
                      <a:pt x="10741" y="10757"/>
                      <a:pt x="10772" y="10711"/>
                    </a:cubicBezTo>
                    <a:lnTo>
                      <a:pt x="10772" y="10726"/>
                    </a:lnTo>
                    <a:cubicBezTo>
                      <a:pt x="10787" y="10711"/>
                      <a:pt x="10802" y="10681"/>
                      <a:pt x="10802" y="10665"/>
                    </a:cubicBezTo>
                    <a:cubicBezTo>
                      <a:pt x="10848" y="10604"/>
                      <a:pt x="10909" y="10528"/>
                      <a:pt x="10955" y="10452"/>
                    </a:cubicBezTo>
                    <a:cubicBezTo>
                      <a:pt x="11016" y="10376"/>
                      <a:pt x="11061" y="10300"/>
                      <a:pt x="11107" y="10208"/>
                    </a:cubicBezTo>
                    <a:cubicBezTo>
                      <a:pt x="11153" y="10117"/>
                      <a:pt x="11183" y="10041"/>
                      <a:pt x="11214" y="9934"/>
                    </a:cubicBezTo>
                    <a:cubicBezTo>
                      <a:pt x="11229" y="9888"/>
                      <a:pt x="11229" y="9858"/>
                      <a:pt x="11244" y="9827"/>
                    </a:cubicBezTo>
                    <a:cubicBezTo>
                      <a:pt x="11259" y="9766"/>
                      <a:pt x="11275" y="9721"/>
                      <a:pt x="11290" y="9675"/>
                    </a:cubicBezTo>
                    <a:lnTo>
                      <a:pt x="11320" y="9599"/>
                    </a:lnTo>
                    <a:cubicBezTo>
                      <a:pt x="11320" y="9599"/>
                      <a:pt x="11320" y="9584"/>
                      <a:pt x="11336" y="9568"/>
                    </a:cubicBezTo>
                    <a:lnTo>
                      <a:pt x="11336" y="9553"/>
                    </a:lnTo>
                    <a:cubicBezTo>
                      <a:pt x="11366" y="9477"/>
                      <a:pt x="11397" y="9401"/>
                      <a:pt x="11427" y="9325"/>
                    </a:cubicBezTo>
                    <a:cubicBezTo>
                      <a:pt x="11442" y="9248"/>
                      <a:pt x="11473" y="9172"/>
                      <a:pt x="11503" y="9096"/>
                    </a:cubicBezTo>
                    <a:lnTo>
                      <a:pt x="11519" y="9050"/>
                    </a:lnTo>
                    <a:cubicBezTo>
                      <a:pt x="11534" y="8989"/>
                      <a:pt x="11564" y="8913"/>
                      <a:pt x="11595" y="8852"/>
                    </a:cubicBezTo>
                    <a:lnTo>
                      <a:pt x="11625" y="8822"/>
                    </a:lnTo>
                    <a:cubicBezTo>
                      <a:pt x="11656" y="8730"/>
                      <a:pt x="11701" y="8669"/>
                      <a:pt x="11747" y="8593"/>
                    </a:cubicBezTo>
                    <a:cubicBezTo>
                      <a:pt x="11762" y="8578"/>
                      <a:pt x="11762" y="8578"/>
                      <a:pt x="11778" y="8563"/>
                    </a:cubicBezTo>
                    <a:lnTo>
                      <a:pt x="11793" y="8547"/>
                    </a:lnTo>
                    <a:cubicBezTo>
                      <a:pt x="11808" y="8578"/>
                      <a:pt x="11823" y="8593"/>
                      <a:pt x="11838" y="8624"/>
                    </a:cubicBezTo>
                    <a:cubicBezTo>
                      <a:pt x="11899" y="8715"/>
                      <a:pt x="11960" y="8822"/>
                      <a:pt x="12037" y="8913"/>
                    </a:cubicBezTo>
                    <a:cubicBezTo>
                      <a:pt x="12097" y="8974"/>
                      <a:pt x="12143" y="9035"/>
                      <a:pt x="12189" y="9081"/>
                    </a:cubicBezTo>
                    <a:cubicBezTo>
                      <a:pt x="12235" y="9126"/>
                      <a:pt x="12311" y="9172"/>
                      <a:pt x="12387" y="9218"/>
                    </a:cubicBezTo>
                    <a:cubicBezTo>
                      <a:pt x="12506" y="9284"/>
                      <a:pt x="12649" y="9327"/>
                      <a:pt x="12825" y="9327"/>
                    </a:cubicBezTo>
                    <a:cubicBezTo>
                      <a:pt x="12851" y="9327"/>
                      <a:pt x="12877" y="9326"/>
                      <a:pt x="12905" y="9325"/>
                    </a:cubicBezTo>
                    <a:cubicBezTo>
                      <a:pt x="12981" y="9325"/>
                      <a:pt x="13073" y="9309"/>
                      <a:pt x="13149" y="9279"/>
                    </a:cubicBezTo>
                    <a:cubicBezTo>
                      <a:pt x="13210" y="9264"/>
                      <a:pt x="13255" y="9233"/>
                      <a:pt x="13301" y="9203"/>
                    </a:cubicBezTo>
                    <a:cubicBezTo>
                      <a:pt x="13316" y="9203"/>
                      <a:pt x="13316" y="9187"/>
                      <a:pt x="13332" y="9187"/>
                    </a:cubicBezTo>
                    <a:cubicBezTo>
                      <a:pt x="13377" y="9142"/>
                      <a:pt x="13408" y="9096"/>
                      <a:pt x="13453" y="9035"/>
                    </a:cubicBezTo>
                    <a:cubicBezTo>
                      <a:pt x="13484" y="8989"/>
                      <a:pt x="13514" y="8944"/>
                      <a:pt x="13545" y="8867"/>
                    </a:cubicBezTo>
                    <a:cubicBezTo>
                      <a:pt x="13560" y="8806"/>
                      <a:pt x="13591" y="8746"/>
                      <a:pt x="13606" y="8685"/>
                    </a:cubicBezTo>
                    <a:cubicBezTo>
                      <a:pt x="13621" y="8639"/>
                      <a:pt x="13636" y="8593"/>
                      <a:pt x="13652" y="8547"/>
                    </a:cubicBezTo>
                    <a:cubicBezTo>
                      <a:pt x="13667" y="8487"/>
                      <a:pt x="13682" y="8410"/>
                      <a:pt x="13712" y="8334"/>
                    </a:cubicBezTo>
                    <a:cubicBezTo>
                      <a:pt x="13728" y="8304"/>
                      <a:pt x="13743" y="8273"/>
                      <a:pt x="13758" y="8243"/>
                    </a:cubicBezTo>
                    <a:cubicBezTo>
                      <a:pt x="13773" y="8228"/>
                      <a:pt x="13773" y="8197"/>
                      <a:pt x="13789" y="8182"/>
                    </a:cubicBezTo>
                    <a:cubicBezTo>
                      <a:pt x="13804" y="8167"/>
                      <a:pt x="13819" y="8136"/>
                      <a:pt x="13834" y="8121"/>
                    </a:cubicBezTo>
                    <a:cubicBezTo>
                      <a:pt x="13850" y="8106"/>
                      <a:pt x="13865" y="8106"/>
                      <a:pt x="13880" y="8090"/>
                    </a:cubicBezTo>
                    <a:lnTo>
                      <a:pt x="13880" y="8075"/>
                    </a:lnTo>
                    <a:lnTo>
                      <a:pt x="13895" y="8075"/>
                    </a:lnTo>
                    <a:cubicBezTo>
                      <a:pt x="13911" y="8060"/>
                      <a:pt x="13926" y="8060"/>
                      <a:pt x="13956" y="8045"/>
                    </a:cubicBezTo>
                    <a:cubicBezTo>
                      <a:pt x="13971" y="8045"/>
                      <a:pt x="13971" y="8029"/>
                      <a:pt x="13987" y="8029"/>
                    </a:cubicBezTo>
                    <a:cubicBezTo>
                      <a:pt x="14002" y="8029"/>
                      <a:pt x="14017" y="8029"/>
                      <a:pt x="14017" y="8014"/>
                    </a:cubicBezTo>
                    <a:close/>
                    <a:moveTo>
                      <a:pt x="1615" y="8517"/>
                    </a:moveTo>
                    <a:cubicBezTo>
                      <a:pt x="1646" y="8517"/>
                      <a:pt x="1676" y="8517"/>
                      <a:pt x="1707" y="8532"/>
                    </a:cubicBezTo>
                    <a:cubicBezTo>
                      <a:pt x="1722" y="8532"/>
                      <a:pt x="1752" y="8547"/>
                      <a:pt x="1783" y="8547"/>
                    </a:cubicBezTo>
                    <a:cubicBezTo>
                      <a:pt x="1813" y="8563"/>
                      <a:pt x="1828" y="8578"/>
                      <a:pt x="1859" y="8593"/>
                    </a:cubicBezTo>
                    <a:cubicBezTo>
                      <a:pt x="1905" y="8608"/>
                      <a:pt x="1966" y="8639"/>
                      <a:pt x="2027" y="8669"/>
                    </a:cubicBezTo>
                    <a:cubicBezTo>
                      <a:pt x="2057" y="8700"/>
                      <a:pt x="2103" y="8730"/>
                      <a:pt x="2133" y="8746"/>
                    </a:cubicBezTo>
                    <a:cubicBezTo>
                      <a:pt x="2179" y="8776"/>
                      <a:pt x="2225" y="8806"/>
                      <a:pt x="2270" y="8822"/>
                    </a:cubicBezTo>
                    <a:cubicBezTo>
                      <a:pt x="2331" y="8852"/>
                      <a:pt x="2377" y="8883"/>
                      <a:pt x="2407" y="8898"/>
                    </a:cubicBezTo>
                    <a:lnTo>
                      <a:pt x="2423" y="8913"/>
                    </a:lnTo>
                    <a:cubicBezTo>
                      <a:pt x="2468" y="8928"/>
                      <a:pt x="2499" y="8959"/>
                      <a:pt x="2545" y="8974"/>
                    </a:cubicBezTo>
                    <a:cubicBezTo>
                      <a:pt x="2651" y="9005"/>
                      <a:pt x="2743" y="9035"/>
                      <a:pt x="2834" y="9050"/>
                    </a:cubicBezTo>
                    <a:lnTo>
                      <a:pt x="2910" y="9050"/>
                    </a:lnTo>
                    <a:cubicBezTo>
                      <a:pt x="2971" y="9065"/>
                      <a:pt x="3047" y="9081"/>
                      <a:pt x="3124" y="9096"/>
                    </a:cubicBezTo>
                    <a:cubicBezTo>
                      <a:pt x="3154" y="9096"/>
                      <a:pt x="3169" y="9096"/>
                      <a:pt x="3200" y="9111"/>
                    </a:cubicBezTo>
                    <a:cubicBezTo>
                      <a:pt x="3215" y="9111"/>
                      <a:pt x="3230" y="9126"/>
                      <a:pt x="3261" y="9142"/>
                    </a:cubicBezTo>
                    <a:cubicBezTo>
                      <a:pt x="3276" y="9142"/>
                      <a:pt x="3291" y="9157"/>
                      <a:pt x="3306" y="9157"/>
                    </a:cubicBezTo>
                    <a:cubicBezTo>
                      <a:pt x="3322" y="9172"/>
                      <a:pt x="3337" y="9187"/>
                      <a:pt x="3352" y="9203"/>
                    </a:cubicBezTo>
                    <a:cubicBezTo>
                      <a:pt x="3383" y="9233"/>
                      <a:pt x="3398" y="9248"/>
                      <a:pt x="3428" y="9279"/>
                    </a:cubicBezTo>
                    <a:cubicBezTo>
                      <a:pt x="3489" y="9355"/>
                      <a:pt x="3565" y="9462"/>
                      <a:pt x="3626" y="9568"/>
                    </a:cubicBezTo>
                    <a:cubicBezTo>
                      <a:pt x="3672" y="9644"/>
                      <a:pt x="3718" y="9721"/>
                      <a:pt x="3763" y="9782"/>
                    </a:cubicBezTo>
                    <a:lnTo>
                      <a:pt x="3779" y="9812"/>
                    </a:lnTo>
                    <a:cubicBezTo>
                      <a:pt x="3809" y="9873"/>
                      <a:pt x="3855" y="9949"/>
                      <a:pt x="3885" y="10010"/>
                    </a:cubicBezTo>
                    <a:cubicBezTo>
                      <a:pt x="3946" y="10117"/>
                      <a:pt x="4007" y="10223"/>
                      <a:pt x="4068" y="10330"/>
                    </a:cubicBezTo>
                    <a:cubicBezTo>
                      <a:pt x="4160" y="10498"/>
                      <a:pt x="4266" y="10681"/>
                      <a:pt x="4342" y="10848"/>
                    </a:cubicBezTo>
                    <a:cubicBezTo>
                      <a:pt x="4373" y="10924"/>
                      <a:pt x="4403" y="10985"/>
                      <a:pt x="4434" y="11046"/>
                    </a:cubicBezTo>
                    <a:cubicBezTo>
                      <a:pt x="4449" y="11092"/>
                      <a:pt x="4464" y="11138"/>
                      <a:pt x="4480" y="11168"/>
                    </a:cubicBezTo>
                    <a:cubicBezTo>
                      <a:pt x="4556" y="11351"/>
                      <a:pt x="4662" y="11518"/>
                      <a:pt x="4799" y="11732"/>
                    </a:cubicBezTo>
                    <a:cubicBezTo>
                      <a:pt x="4921" y="11899"/>
                      <a:pt x="5043" y="12067"/>
                      <a:pt x="5180" y="12235"/>
                    </a:cubicBezTo>
                    <a:cubicBezTo>
                      <a:pt x="5241" y="12311"/>
                      <a:pt x="5302" y="12387"/>
                      <a:pt x="5363" y="12463"/>
                    </a:cubicBezTo>
                    <a:lnTo>
                      <a:pt x="5363" y="12478"/>
                    </a:lnTo>
                    <a:cubicBezTo>
                      <a:pt x="5424" y="12615"/>
                      <a:pt x="5500" y="12737"/>
                      <a:pt x="5592" y="12890"/>
                    </a:cubicBezTo>
                    <a:cubicBezTo>
                      <a:pt x="5668" y="12996"/>
                      <a:pt x="5759" y="13118"/>
                      <a:pt x="5851" y="13240"/>
                    </a:cubicBezTo>
                    <a:cubicBezTo>
                      <a:pt x="5957" y="13377"/>
                      <a:pt x="6064" y="13499"/>
                      <a:pt x="6171" y="13606"/>
                    </a:cubicBezTo>
                    <a:lnTo>
                      <a:pt x="6216" y="13667"/>
                    </a:lnTo>
                    <a:cubicBezTo>
                      <a:pt x="6247" y="13697"/>
                      <a:pt x="6293" y="13743"/>
                      <a:pt x="6323" y="13773"/>
                    </a:cubicBezTo>
                    <a:lnTo>
                      <a:pt x="6384" y="13834"/>
                    </a:lnTo>
                    <a:cubicBezTo>
                      <a:pt x="6414" y="13865"/>
                      <a:pt x="6445" y="13895"/>
                      <a:pt x="6475" y="13941"/>
                    </a:cubicBezTo>
                    <a:cubicBezTo>
                      <a:pt x="6475" y="13941"/>
                      <a:pt x="6491" y="13956"/>
                      <a:pt x="6491" y="13956"/>
                    </a:cubicBezTo>
                    <a:cubicBezTo>
                      <a:pt x="6506" y="13987"/>
                      <a:pt x="6536" y="14002"/>
                      <a:pt x="6552" y="14017"/>
                    </a:cubicBezTo>
                    <a:cubicBezTo>
                      <a:pt x="6582" y="14048"/>
                      <a:pt x="6613" y="14063"/>
                      <a:pt x="6643" y="14093"/>
                    </a:cubicBezTo>
                    <a:cubicBezTo>
                      <a:pt x="6689" y="14139"/>
                      <a:pt x="6734" y="14185"/>
                      <a:pt x="6795" y="14230"/>
                    </a:cubicBezTo>
                    <a:lnTo>
                      <a:pt x="6826" y="14261"/>
                    </a:lnTo>
                    <a:cubicBezTo>
                      <a:pt x="6826" y="14261"/>
                      <a:pt x="6832" y="14267"/>
                      <a:pt x="6841" y="14276"/>
                    </a:cubicBezTo>
                    <a:cubicBezTo>
                      <a:pt x="6826" y="14276"/>
                      <a:pt x="6811" y="14261"/>
                      <a:pt x="6780" y="14261"/>
                    </a:cubicBezTo>
                    <a:cubicBezTo>
                      <a:pt x="6780" y="14246"/>
                      <a:pt x="6765" y="14246"/>
                      <a:pt x="6750" y="14230"/>
                    </a:cubicBezTo>
                    <a:cubicBezTo>
                      <a:pt x="6719" y="14215"/>
                      <a:pt x="6704" y="14200"/>
                      <a:pt x="6673" y="14185"/>
                    </a:cubicBezTo>
                    <a:lnTo>
                      <a:pt x="6628" y="14170"/>
                    </a:lnTo>
                    <a:cubicBezTo>
                      <a:pt x="6613" y="14154"/>
                      <a:pt x="6582" y="14139"/>
                      <a:pt x="6552" y="14124"/>
                    </a:cubicBezTo>
                    <a:cubicBezTo>
                      <a:pt x="6460" y="14063"/>
                      <a:pt x="6384" y="14017"/>
                      <a:pt x="6323" y="13971"/>
                    </a:cubicBezTo>
                    <a:cubicBezTo>
                      <a:pt x="6277" y="13941"/>
                      <a:pt x="6232" y="13895"/>
                      <a:pt x="6171" y="13850"/>
                    </a:cubicBezTo>
                    <a:lnTo>
                      <a:pt x="6171" y="13834"/>
                    </a:lnTo>
                    <a:lnTo>
                      <a:pt x="6155" y="13834"/>
                    </a:lnTo>
                    <a:cubicBezTo>
                      <a:pt x="6216" y="13911"/>
                      <a:pt x="6262" y="13971"/>
                      <a:pt x="6308" y="14032"/>
                    </a:cubicBezTo>
                    <a:cubicBezTo>
                      <a:pt x="6369" y="14093"/>
                      <a:pt x="6430" y="14170"/>
                      <a:pt x="6491" y="14246"/>
                    </a:cubicBezTo>
                    <a:cubicBezTo>
                      <a:pt x="6521" y="14261"/>
                      <a:pt x="6536" y="14291"/>
                      <a:pt x="6567" y="14307"/>
                    </a:cubicBezTo>
                    <a:lnTo>
                      <a:pt x="6582" y="14322"/>
                    </a:lnTo>
                    <a:cubicBezTo>
                      <a:pt x="6552" y="14307"/>
                      <a:pt x="6521" y="14291"/>
                      <a:pt x="6491" y="14276"/>
                    </a:cubicBezTo>
                    <a:lnTo>
                      <a:pt x="6491" y="14276"/>
                    </a:lnTo>
                    <a:cubicBezTo>
                      <a:pt x="6506" y="14291"/>
                      <a:pt x="6521" y="14307"/>
                      <a:pt x="6536" y="14322"/>
                    </a:cubicBezTo>
                    <a:lnTo>
                      <a:pt x="6567" y="14368"/>
                    </a:lnTo>
                    <a:lnTo>
                      <a:pt x="6613" y="14398"/>
                    </a:lnTo>
                    <a:cubicBezTo>
                      <a:pt x="6628" y="14429"/>
                      <a:pt x="6658" y="14444"/>
                      <a:pt x="6673" y="14459"/>
                    </a:cubicBezTo>
                    <a:lnTo>
                      <a:pt x="6689" y="14474"/>
                    </a:lnTo>
                    <a:cubicBezTo>
                      <a:pt x="6750" y="14520"/>
                      <a:pt x="6811" y="14581"/>
                      <a:pt x="6872" y="14627"/>
                    </a:cubicBezTo>
                    <a:lnTo>
                      <a:pt x="6887" y="14627"/>
                    </a:lnTo>
                    <a:cubicBezTo>
                      <a:pt x="6902" y="14657"/>
                      <a:pt x="6917" y="14657"/>
                      <a:pt x="6948" y="14672"/>
                    </a:cubicBezTo>
                    <a:cubicBezTo>
                      <a:pt x="6948" y="14688"/>
                      <a:pt x="6963" y="14688"/>
                      <a:pt x="6978" y="14688"/>
                    </a:cubicBezTo>
                    <a:lnTo>
                      <a:pt x="6993" y="14703"/>
                    </a:lnTo>
                    <a:lnTo>
                      <a:pt x="7009" y="14703"/>
                    </a:lnTo>
                    <a:lnTo>
                      <a:pt x="7054" y="14718"/>
                    </a:lnTo>
                    <a:lnTo>
                      <a:pt x="7131" y="14748"/>
                    </a:lnTo>
                    <a:cubicBezTo>
                      <a:pt x="7161" y="14748"/>
                      <a:pt x="7176" y="14764"/>
                      <a:pt x="7192" y="14764"/>
                    </a:cubicBezTo>
                    <a:lnTo>
                      <a:pt x="7237" y="14779"/>
                    </a:lnTo>
                    <a:cubicBezTo>
                      <a:pt x="7268" y="14779"/>
                      <a:pt x="7283" y="14794"/>
                      <a:pt x="7298" y="14794"/>
                    </a:cubicBezTo>
                    <a:cubicBezTo>
                      <a:pt x="7329" y="14809"/>
                      <a:pt x="7344" y="14809"/>
                      <a:pt x="7359" y="14825"/>
                    </a:cubicBezTo>
                    <a:lnTo>
                      <a:pt x="7252" y="14825"/>
                    </a:lnTo>
                    <a:cubicBezTo>
                      <a:pt x="7161" y="14809"/>
                      <a:pt x="7070" y="14779"/>
                      <a:pt x="6978" y="14748"/>
                    </a:cubicBezTo>
                    <a:cubicBezTo>
                      <a:pt x="6932" y="14733"/>
                      <a:pt x="6887" y="14718"/>
                      <a:pt x="6856" y="14703"/>
                    </a:cubicBezTo>
                    <a:cubicBezTo>
                      <a:pt x="6841" y="14688"/>
                      <a:pt x="6826" y="14688"/>
                      <a:pt x="6795" y="14672"/>
                    </a:cubicBezTo>
                    <a:lnTo>
                      <a:pt x="6780" y="14657"/>
                    </a:lnTo>
                    <a:cubicBezTo>
                      <a:pt x="6780" y="14657"/>
                      <a:pt x="6765" y="14657"/>
                      <a:pt x="6750" y="14642"/>
                    </a:cubicBezTo>
                    <a:cubicBezTo>
                      <a:pt x="6734" y="14627"/>
                      <a:pt x="6719" y="14611"/>
                      <a:pt x="6689" y="14611"/>
                    </a:cubicBezTo>
                    <a:lnTo>
                      <a:pt x="6658" y="14581"/>
                    </a:lnTo>
                    <a:cubicBezTo>
                      <a:pt x="6597" y="14535"/>
                      <a:pt x="6536" y="14489"/>
                      <a:pt x="6475" y="14444"/>
                    </a:cubicBezTo>
                    <a:cubicBezTo>
                      <a:pt x="6399" y="14383"/>
                      <a:pt x="6338" y="14322"/>
                      <a:pt x="6277" y="14276"/>
                    </a:cubicBezTo>
                    <a:lnTo>
                      <a:pt x="6262" y="14246"/>
                    </a:lnTo>
                    <a:cubicBezTo>
                      <a:pt x="6216" y="14215"/>
                      <a:pt x="6155" y="14170"/>
                      <a:pt x="6125" y="14124"/>
                    </a:cubicBezTo>
                    <a:cubicBezTo>
                      <a:pt x="6110" y="14109"/>
                      <a:pt x="6095" y="14109"/>
                      <a:pt x="6095" y="14093"/>
                    </a:cubicBezTo>
                    <a:cubicBezTo>
                      <a:pt x="6079" y="14078"/>
                      <a:pt x="6064" y="14063"/>
                      <a:pt x="6034" y="14048"/>
                    </a:cubicBezTo>
                    <a:lnTo>
                      <a:pt x="6003" y="14002"/>
                    </a:lnTo>
                    <a:lnTo>
                      <a:pt x="5973" y="13956"/>
                    </a:lnTo>
                    <a:cubicBezTo>
                      <a:pt x="5820" y="13773"/>
                      <a:pt x="5683" y="13591"/>
                      <a:pt x="5546" y="13408"/>
                    </a:cubicBezTo>
                    <a:lnTo>
                      <a:pt x="5455" y="13286"/>
                    </a:lnTo>
                    <a:cubicBezTo>
                      <a:pt x="5333" y="13133"/>
                      <a:pt x="5226" y="12966"/>
                      <a:pt x="5104" y="12814"/>
                    </a:cubicBezTo>
                    <a:lnTo>
                      <a:pt x="5043" y="12753"/>
                    </a:lnTo>
                    <a:cubicBezTo>
                      <a:pt x="4937" y="12600"/>
                      <a:pt x="4830" y="12448"/>
                      <a:pt x="4708" y="12296"/>
                    </a:cubicBezTo>
                    <a:cubicBezTo>
                      <a:pt x="4571" y="12128"/>
                      <a:pt x="4419" y="11976"/>
                      <a:pt x="4281" y="11838"/>
                    </a:cubicBezTo>
                    <a:lnTo>
                      <a:pt x="4144" y="11732"/>
                    </a:lnTo>
                    <a:cubicBezTo>
                      <a:pt x="4053" y="11625"/>
                      <a:pt x="3946" y="11518"/>
                      <a:pt x="3824" y="11427"/>
                    </a:cubicBezTo>
                    <a:cubicBezTo>
                      <a:pt x="3672" y="11275"/>
                      <a:pt x="3504" y="11138"/>
                      <a:pt x="3352" y="11016"/>
                    </a:cubicBezTo>
                    <a:lnTo>
                      <a:pt x="3306" y="10970"/>
                    </a:lnTo>
                    <a:cubicBezTo>
                      <a:pt x="3245" y="10924"/>
                      <a:pt x="3184" y="10879"/>
                      <a:pt x="3124" y="10833"/>
                    </a:cubicBezTo>
                    <a:lnTo>
                      <a:pt x="3108" y="10818"/>
                    </a:lnTo>
                    <a:cubicBezTo>
                      <a:pt x="3063" y="10787"/>
                      <a:pt x="3017" y="10757"/>
                      <a:pt x="2971" y="10726"/>
                    </a:cubicBezTo>
                    <a:cubicBezTo>
                      <a:pt x="2864" y="10665"/>
                      <a:pt x="2727" y="10620"/>
                      <a:pt x="2605" y="10620"/>
                    </a:cubicBezTo>
                    <a:cubicBezTo>
                      <a:pt x="2484" y="10620"/>
                      <a:pt x="2362" y="10650"/>
                      <a:pt x="2240" y="10696"/>
                    </a:cubicBezTo>
                    <a:cubicBezTo>
                      <a:pt x="2179" y="10726"/>
                      <a:pt x="2133" y="10757"/>
                      <a:pt x="2087" y="10787"/>
                    </a:cubicBezTo>
                    <a:cubicBezTo>
                      <a:pt x="2042" y="10802"/>
                      <a:pt x="1996" y="10833"/>
                      <a:pt x="1966" y="10863"/>
                    </a:cubicBezTo>
                    <a:cubicBezTo>
                      <a:pt x="1920" y="10894"/>
                      <a:pt x="1874" y="10924"/>
                      <a:pt x="1828" y="10970"/>
                    </a:cubicBezTo>
                    <a:cubicBezTo>
                      <a:pt x="1783" y="11000"/>
                      <a:pt x="1752" y="11031"/>
                      <a:pt x="1722" y="11061"/>
                    </a:cubicBezTo>
                    <a:lnTo>
                      <a:pt x="1707" y="11077"/>
                    </a:lnTo>
                    <a:cubicBezTo>
                      <a:pt x="1676" y="11107"/>
                      <a:pt x="1646" y="11153"/>
                      <a:pt x="1615" y="11183"/>
                    </a:cubicBezTo>
                    <a:cubicBezTo>
                      <a:pt x="1585" y="11229"/>
                      <a:pt x="1554" y="11275"/>
                      <a:pt x="1524" y="11320"/>
                    </a:cubicBezTo>
                    <a:cubicBezTo>
                      <a:pt x="1493" y="11366"/>
                      <a:pt x="1463" y="11397"/>
                      <a:pt x="1448" y="11442"/>
                    </a:cubicBezTo>
                    <a:cubicBezTo>
                      <a:pt x="1432" y="11458"/>
                      <a:pt x="1402" y="11488"/>
                      <a:pt x="1387" y="11518"/>
                    </a:cubicBezTo>
                    <a:cubicBezTo>
                      <a:pt x="1371" y="11518"/>
                      <a:pt x="1371" y="11534"/>
                      <a:pt x="1356" y="11534"/>
                    </a:cubicBezTo>
                    <a:cubicBezTo>
                      <a:pt x="1356" y="11549"/>
                      <a:pt x="1341" y="11549"/>
                      <a:pt x="1341" y="11549"/>
                    </a:cubicBezTo>
                    <a:cubicBezTo>
                      <a:pt x="1341" y="11549"/>
                      <a:pt x="1326" y="11549"/>
                      <a:pt x="1326" y="11564"/>
                    </a:cubicBezTo>
                    <a:lnTo>
                      <a:pt x="1310" y="11564"/>
                    </a:lnTo>
                    <a:cubicBezTo>
                      <a:pt x="1310" y="11579"/>
                      <a:pt x="1295" y="11579"/>
                      <a:pt x="1280" y="11579"/>
                    </a:cubicBezTo>
                    <a:cubicBezTo>
                      <a:pt x="1265" y="11579"/>
                      <a:pt x="1249" y="11595"/>
                      <a:pt x="1234" y="11595"/>
                    </a:cubicBezTo>
                    <a:lnTo>
                      <a:pt x="1143" y="11595"/>
                    </a:lnTo>
                    <a:cubicBezTo>
                      <a:pt x="1133" y="11600"/>
                      <a:pt x="1121" y="11601"/>
                      <a:pt x="1108" y="11601"/>
                    </a:cubicBezTo>
                    <a:cubicBezTo>
                      <a:pt x="1082" y="11601"/>
                      <a:pt x="1051" y="11595"/>
                      <a:pt x="1021" y="11595"/>
                    </a:cubicBezTo>
                    <a:cubicBezTo>
                      <a:pt x="945" y="11595"/>
                      <a:pt x="869" y="11579"/>
                      <a:pt x="792" y="11564"/>
                    </a:cubicBezTo>
                    <a:cubicBezTo>
                      <a:pt x="762" y="11564"/>
                      <a:pt x="716" y="11549"/>
                      <a:pt x="686" y="11534"/>
                    </a:cubicBezTo>
                    <a:cubicBezTo>
                      <a:pt x="671" y="11534"/>
                      <a:pt x="640" y="11518"/>
                      <a:pt x="625" y="11503"/>
                    </a:cubicBezTo>
                    <a:cubicBezTo>
                      <a:pt x="610" y="11503"/>
                      <a:pt x="594" y="11488"/>
                      <a:pt x="579" y="11473"/>
                    </a:cubicBezTo>
                    <a:cubicBezTo>
                      <a:pt x="564" y="11473"/>
                      <a:pt x="533" y="11458"/>
                      <a:pt x="518" y="11427"/>
                    </a:cubicBezTo>
                    <a:cubicBezTo>
                      <a:pt x="503" y="11412"/>
                      <a:pt x="488" y="11397"/>
                      <a:pt x="457" y="11381"/>
                    </a:cubicBezTo>
                    <a:cubicBezTo>
                      <a:pt x="442" y="11366"/>
                      <a:pt x="442" y="11351"/>
                      <a:pt x="427" y="11336"/>
                    </a:cubicBezTo>
                    <a:lnTo>
                      <a:pt x="412" y="11336"/>
                    </a:lnTo>
                    <a:cubicBezTo>
                      <a:pt x="381" y="11290"/>
                      <a:pt x="351" y="11244"/>
                      <a:pt x="335" y="11199"/>
                    </a:cubicBezTo>
                    <a:cubicBezTo>
                      <a:pt x="305" y="11168"/>
                      <a:pt x="290" y="11138"/>
                      <a:pt x="274" y="11092"/>
                    </a:cubicBezTo>
                    <a:cubicBezTo>
                      <a:pt x="259" y="11077"/>
                      <a:pt x="259" y="11061"/>
                      <a:pt x="244" y="11046"/>
                    </a:cubicBezTo>
                    <a:cubicBezTo>
                      <a:pt x="244" y="11031"/>
                      <a:pt x="244" y="11016"/>
                      <a:pt x="244" y="11016"/>
                    </a:cubicBezTo>
                    <a:lnTo>
                      <a:pt x="244" y="11000"/>
                    </a:lnTo>
                    <a:lnTo>
                      <a:pt x="244" y="10985"/>
                    </a:lnTo>
                    <a:cubicBezTo>
                      <a:pt x="244" y="10970"/>
                      <a:pt x="244" y="10970"/>
                      <a:pt x="244" y="10955"/>
                    </a:cubicBezTo>
                    <a:lnTo>
                      <a:pt x="244" y="10940"/>
                    </a:lnTo>
                    <a:cubicBezTo>
                      <a:pt x="244" y="10924"/>
                      <a:pt x="259" y="10924"/>
                      <a:pt x="259" y="10909"/>
                    </a:cubicBezTo>
                    <a:lnTo>
                      <a:pt x="274" y="10894"/>
                    </a:lnTo>
                    <a:cubicBezTo>
                      <a:pt x="274" y="10894"/>
                      <a:pt x="290" y="10879"/>
                      <a:pt x="290" y="10863"/>
                    </a:cubicBezTo>
                    <a:cubicBezTo>
                      <a:pt x="305" y="10863"/>
                      <a:pt x="305" y="10848"/>
                      <a:pt x="320" y="10848"/>
                    </a:cubicBezTo>
                    <a:cubicBezTo>
                      <a:pt x="320" y="10848"/>
                      <a:pt x="335" y="10833"/>
                      <a:pt x="335" y="10833"/>
                    </a:cubicBezTo>
                    <a:cubicBezTo>
                      <a:pt x="351" y="10818"/>
                      <a:pt x="381" y="10802"/>
                      <a:pt x="396" y="10787"/>
                    </a:cubicBezTo>
                    <a:cubicBezTo>
                      <a:pt x="472" y="10741"/>
                      <a:pt x="564" y="10681"/>
                      <a:pt x="655" y="10650"/>
                    </a:cubicBezTo>
                    <a:cubicBezTo>
                      <a:pt x="686" y="10635"/>
                      <a:pt x="731" y="10620"/>
                      <a:pt x="762" y="10604"/>
                    </a:cubicBezTo>
                    <a:cubicBezTo>
                      <a:pt x="808" y="10589"/>
                      <a:pt x="853" y="10574"/>
                      <a:pt x="884" y="10574"/>
                    </a:cubicBezTo>
                    <a:lnTo>
                      <a:pt x="914" y="10559"/>
                    </a:lnTo>
                    <a:lnTo>
                      <a:pt x="990" y="10543"/>
                    </a:lnTo>
                    <a:cubicBezTo>
                      <a:pt x="1021" y="10543"/>
                      <a:pt x="1051" y="10528"/>
                      <a:pt x="1082" y="10513"/>
                    </a:cubicBezTo>
                    <a:lnTo>
                      <a:pt x="1112" y="10513"/>
                    </a:lnTo>
                    <a:cubicBezTo>
                      <a:pt x="1128" y="10498"/>
                      <a:pt x="1158" y="10482"/>
                      <a:pt x="1173" y="10482"/>
                    </a:cubicBezTo>
                    <a:cubicBezTo>
                      <a:pt x="1189" y="10467"/>
                      <a:pt x="1204" y="10467"/>
                      <a:pt x="1204" y="10452"/>
                    </a:cubicBezTo>
                    <a:cubicBezTo>
                      <a:pt x="1249" y="10421"/>
                      <a:pt x="1295" y="10391"/>
                      <a:pt x="1310" y="10345"/>
                    </a:cubicBezTo>
                    <a:cubicBezTo>
                      <a:pt x="1341" y="10284"/>
                      <a:pt x="1371" y="10239"/>
                      <a:pt x="1387" y="10178"/>
                    </a:cubicBezTo>
                    <a:cubicBezTo>
                      <a:pt x="1402" y="10102"/>
                      <a:pt x="1402" y="10025"/>
                      <a:pt x="1402" y="9964"/>
                    </a:cubicBezTo>
                    <a:cubicBezTo>
                      <a:pt x="1402" y="9919"/>
                      <a:pt x="1402" y="9888"/>
                      <a:pt x="1402" y="9843"/>
                    </a:cubicBezTo>
                    <a:cubicBezTo>
                      <a:pt x="1387" y="9797"/>
                      <a:pt x="1387" y="9736"/>
                      <a:pt x="1371" y="9690"/>
                    </a:cubicBezTo>
                    <a:cubicBezTo>
                      <a:pt x="1356" y="9614"/>
                      <a:pt x="1341" y="9523"/>
                      <a:pt x="1310" y="9446"/>
                    </a:cubicBezTo>
                    <a:lnTo>
                      <a:pt x="1295" y="9385"/>
                    </a:lnTo>
                    <a:cubicBezTo>
                      <a:pt x="1280" y="9294"/>
                      <a:pt x="1249" y="9218"/>
                      <a:pt x="1234" y="9126"/>
                    </a:cubicBezTo>
                    <a:cubicBezTo>
                      <a:pt x="1234" y="9065"/>
                      <a:pt x="1219" y="9020"/>
                      <a:pt x="1219" y="8959"/>
                    </a:cubicBezTo>
                    <a:cubicBezTo>
                      <a:pt x="1219" y="8944"/>
                      <a:pt x="1219" y="8913"/>
                      <a:pt x="1219" y="8883"/>
                    </a:cubicBezTo>
                    <a:cubicBezTo>
                      <a:pt x="1219" y="8852"/>
                      <a:pt x="1234" y="8837"/>
                      <a:pt x="1234" y="8822"/>
                    </a:cubicBezTo>
                    <a:cubicBezTo>
                      <a:pt x="1234" y="8776"/>
                      <a:pt x="1249" y="8746"/>
                      <a:pt x="1265" y="8715"/>
                    </a:cubicBezTo>
                    <a:lnTo>
                      <a:pt x="1280" y="8685"/>
                    </a:lnTo>
                    <a:lnTo>
                      <a:pt x="1280" y="8669"/>
                    </a:lnTo>
                    <a:cubicBezTo>
                      <a:pt x="1280" y="8654"/>
                      <a:pt x="1295" y="8639"/>
                      <a:pt x="1310" y="8624"/>
                    </a:cubicBezTo>
                    <a:cubicBezTo>
                      <a:pt x="1310" y="8608"/>
                      <a:pt x="1326" y="8593"/>
                      <a:pt x="1326" y="8593"/>
                    </a:cubicBezTo>
                    <a:lnTo>
                      <a:pt x="1341" y="8578"/>
                    </a:lnTo>
                    <a:cubicBezTo>
                      <a:pt x="1341" y="8578"/>
                      <a:pt x="1356" y="8563"/>
                      <a:pt x="1356" y="8563"/>
                    </a:cubicBezTo>
                    <a:lnTo>
                      <a:pt x="1371" y="8563"/>
                    </a:lnTo>
                    <a:cubicBezTo>
                      <a:pt x="1371" y="8547"/>
                      <a:pt x="1387" y="8547"/>
                      <a:pt x="1387" y="8547"/>
                    </a:cubicBezTo>
                    <a:cubicBezTo>
                      <a:pt x="1402" y="8547"/>
                      <a:pt x="1417" y="8532"/>
                      <a:pt x="1432" y="8532"/>
                    </a:cubicBezTo>
                    <a:cubicBezTo>
                      <a:pt x="1448" y="8532"/>
                      <a:pt x="1463" y="8517"/>
                      <a:pt x="1478" y="8517"/>
                    </a:cubicBezTo>
                    <a:close/>
                    <a:moveTo>
                      <a:pt x="8734" y="14604"/>
                    </a:moveTo>
                    <a:cubicBezTo>
                      <a:pt x="8723" y="14611"/>
                      <a:pt x="8711" y="14619"/>
                      <a:pt x="8700" y="14627"/>
                    </a:cubicBezTo>
                    <a:cubicBezTo>
                      <a:pt x="8685" y="14642"/>
                      <a:pt x="8669" y="14657"/>
                      <a:pt x="8639" y="14688"/>
                    </a:cubicBezTo>
                    <a:cubicBezTo>
                      <a:pt x="8593" y="14718"/>
                      <a:pt x="8532" y="14764"/>
                      <a:pt x="8487" y="14794"/>
                    </a:cubicBezTo>
                    <a:lnTo>
                      <a:pt x="8456" y="14809"/>
                    </a:lnTo>
                    <a:cubicBezTo>
                      <a:pt x="8441" y="14825"/>
                      <a:pt x="8426" y="14825"/>
                      <a:pt x="8410" y="14825"/>
                    </a:cubicBezTo>
                    <a:cubicBezTo>
                      <a:pt x="8410" y="14809"/>
                      <a:pt x="8426" y="14809"/>
                      <a:pt x="8441" y="14794"/>
                    </a:cubicBezTo>
                    <a:cubicBezTo>
                      <a:pt x="8471" y="14779"/>
                      <a:pt x="8487" y="14764"/>
                      <a:pt x="8517" y="14748"/>
                    </a:cubicBezTo>
                    <a:cubicBezTo>
                      <a:pt x="8563" y="14718"/>
                      <a:pt x="8593" y="14688"/>
                      <a:pt x="8639" y="14672"/>
                    </a:cubicBezTo>
                    <a:lnTo>
                      <a:pt x="8715" y="14611"/>
                    </a:lnTo>
                    <a:cubicBezTo>
                      <a:pt x="8722" y="14609"/>
                      <a:pt x="8728" y="14607"/>
                      <a:pt x="8734" y="14604"/>
                    </a:cubicBezTo>
                    <a:close/>
                    <a:moveTo>
                      <a:pt x="6262" y="0"/>
                    </a:moveTo>
                    <a:cubicBezTo>
                      <a:pt x="6216" y="0"/>
                      <a:pt x="6171" y="0"/>
                      <a:pt x="6125" y="15"/>
                    </a:cubicBezTo>
                    <a:cubicBezTo>
                      <a:pt x="6110" y="15"/>
                      <a:pt x="6079" y="31"/>
                      <a:pt x="6064" y="46"/>
                    </a:cubicBezTo>
                    <a:cubicBezTo>
                      <a:pt x="6049" y="61"/>
                      <a:pt x="6049" y="76"/>
                      <a:pt x="6034" y="92"/>
                    </a:cubicBezTo>
                    <a:cubicBezTo>
                      <a:pt x="6018" y="122"/>
                      <a:pt x="6003" y="168"/>
                      <a:pt x="6003" y="198"/>
                    </a:cubicBezTo>
                    <a:cubicBezTo>
                      <a:pt x="5988" y="290"/>
                      <a:pt x="6003" y="381"/>
                      <a:pt x="6018" y="472"/>
                    </a:cubicBezTo>
                    <a:cubicBezTo>
                      <a:pt x="6034" y="549"/>
                      <a:pt x="6049" y="610"/>
                      <a:pt x="6095" y="671"/>
                    </a:cubicBezTo>
                    <a:cubicBezTo>
                      <a:pt x="6110" y="716"/>
                      <a:pt x="6140" y="747"/>
                      <a:pt x="6155" y="777"/>
                    </a:cubicBezTo>
                    <a:cubicBezTo>
                      <a:pt x="6201" y="853"/>
                      <a:pt x="6247" y="914"/>
                      <a:pt x="6293" y="975"/>
                    </a:cubicBezTo>
                    <a:cubicBezTo>
                      <a:pt x="6308" y="990"/>
                      <a:pt x="6308" y="990"/>
                      <a:pt x="6308" y="1006"/>
                    </a:cubicBezTo>
                    <a:cubicBezTo>
                      <a:pt x="6308" y="1006"/>
                      <a:pt x="6308" y="1006"/>
                      <a:pt x="6323" y="1021"/>
                    </a:cubicBezTo>
                    <a:cubicBezTo>
                      <a:pt x="6323" y="1036"/>
                      <a:pt x="6323" y="1036"/>
                      <a:pt x="6323" y="1051"/>
                    </a:cubicBezTo>
                    <a:cubicBezTo>
                      <a:pt x="6323" y="1097"/>
                      <a:pt x="6323" y="1143"/>
                      <a:pt x="6323" y="1173"/>
                    </a:cubicBezTo>
                    <a:cubicBezTo>
                      <a:pt x="6308" y="1219"/>
                      <a:pt x="6308" y="1265"/>
                      <a:pt x="6308" y="1310"/>
                    </a:cubicBezTo>
                    <a:cubicBezTo>
                      <a:pt x="6308" y="1402"/>
                      <a:pt x="6308" y="1493"/>
                      <a:pt x="6308" y="1569"/>
                    </a:cubicBezTo>
                    <a:cubicBezTo>
                      <a:pt x="6308" y="1752"/>
                      <a:pt x="6308" y="1920"/>
                      <a:pt x="6323" y="2103"/>
                    </a:cubicBezTo>
                    <a:cubicBezTo>
                      <a:pt x="6323" y="2148"/>
                      <a:pt x="6338" y="2194"/>
                      <a:pt x="6338" y="2240"/>
                    </a:cubicBezTo>
                    <a:cubicBezTo>
                      <a:pt x="6354" y="2286"/>
                      <a:pt x="6354" y="2331"/>
                      <a:pt x="6354" y="2377"/>
                    </a:cubicBezTo>
                    <a:cubicBezTo>
                      <a:pt x="6369" y="2407"/>
                      <a:pt x="6369" y="2453"/>
                      <a:pt x="6369" y="2499"/>
                    </a:cubicBezTo>
                    <a:cubicBezTo>
                      <a:pt x="6384" y="2545"/>
                      <a:pt x="6384" y="2590"/>
                      <a:pt x="6384" y="2636"/>
                    </a:cubicBezTo>
                    <a:lnTo>
                      <a:pt x="6384" y="2651"/>
                    </a:lnTo>
                    <a:cubicBezTo>
                      <a:pt x="6384" y="2727"/>
                      <a:pt x="6384" y="2804"/>
                      <a:pt x="6399" y="2880"/>
                    </a:cubicBezTo>
                    <a:lnTo>
                      <a:pt x="6399" y="2895"/>
                    </a:lnTo>
                    <a:cubicBezTo>
                      <a:pt x="6399" y="2971"/>
                      <a:pt x="6399" y="3047"/>
                      <a:pt x="6399" y="3108"/>
                    </a:cubicBezTo>
                    <a:cubicBezTo>
                      <a:pt x="6399" y="3200"/>
                      <a:pt x="6399" y="3291"/>
                      <a:pt x="6399" y="3367"/>
                    </a:cubicBezTo>
                    <a:cubicBezTo>
                      <a:pt x="6399" y="3413"/>
                      <a:pt x="6399" y="3443"/>
                      <a:pt x="6399" y="3489"/>
                    </a:cubicBezTo>
                    <a:cubicBezTo>
                      <a:pt x="6399" y="3535"/>
                      <a:pt x="6399" y="3596"/>
                      <a:pt x="6384" y="3642"/>
                    </a:cubicBezTo>
                    <a:cubicBezTo>
                      <a:pt x="6384" y="3718"/>
                      <a:pt x="6384" y="3779"/>
                      <a:pt x="6384" y="3840"/>
                    </a:cubicBezTo>
                    <a:cubicBezTo>
                      <a:pt x="6384" y="3840"/>
                      <a:pt x="6369" y="3855"/>
                      <a:pt x="6369" y="3855"/>
                    </a:cubicBezTo>
                    <a:cubicBezTo>
                      <a:pt x="6323" y="3779"/>
                      <a:pt x="6262" y="3702"/>
                      <a:pt x="6216" y="3642"/>
                    </a:cubicBezTo>
                    <a:cubicBezTo>
                      <a:pt x="6201" y="3581"/>
                      <a:pt x="6186" y="3535"/>
                      <a:pt x="6186" y="3474"/>
                    </a:cubicBezTo>
                    <a:cubicBezTo>
                      <a:pt x="6171" y="3459"/>
                      <a:pt x="6171" y="3428"/>
                      <a:pt x="6171" y="3413"/>
                    </a:cubicBezTo>
                    <a:cubicBezTo>
                      <a:pt x="6155" y="3383"/>
                      <a:pt x="6155" y="3352"/>
                      <a:pt x="6140" y="3322"/>
                    </a:cubicBezTo>
                    <a:cubicBezTo>
                      <a:pt x="6140" y="3291"/>
                      <a:pt x="6125" y="3261"/>
                      <a:pt x="6125" y="3230"/>
                    </a:cubicBezTo>
                    <a:cubicBezTo>
                      <a:pt x="6110" y="3200"/>
                      <a:pt x="6095" y="3154"/>
                      <a:pt x="6079" y="3123"/>
                    </a:cubicBezTo>
                    <a:cubicBezTo>
                      <a:pt x="6064" y="3063"/>
                      <a:pt x="6034" y="3002"/>
                      <a:pt x="6018" y="2941"/>
                    </a:cubicBezTo>
                    <a:cubicBezTo>
                      <a:pt x="6003" y="2910"/>
                      <a:pt x="6003" y="2895"/>
                      <a:pt x="5988" y="2864"/>
                    </a:cubicBezTo>
                    <a:cubicBezTo>
                      <a:pt x="5973" y="2834"/>
                      <a:pt x="5957" y="2819"/>
                      <a:pt x="5942" y="2788"/>
                    </a:cubicBezTo>
                    <a:lnTo>
                      <a:pt x="5866" y="2682"/>
                    </a:lnTo>
                    <a:cubicBezTo>
                      <a:pt x="5836" y="2636"/>
                      <a:pt x="5805" y="2590"/>
                      <a:pt x="5775" y="2529"/>
                    </a:cubicBezTo>
                    <a:cubicBezTo>
                      <a:pt x="5729" y="2468"/>
                      <a:pt x="5683" y="2407"/>
                      <a:pt x="5653" y="2346"/>
                    </a:cubicBezTo>
                    <a:cubicBezTo>
                      <a:pt x="5607" y="2286"/>
                      <a:pt x="5576" y="2225"/>
                      <a:pt x="5531" y="2164"/>
                    </a:cubicBezTo>
                    <a:cubicBezTo>
                      <a:pt x="5485" y="2118"/>
                      <a:pt x="5439" y="2057"/>
                      <a:pt x="5394" y="2011"/>
                    </a:cubicBezTo>
                    <a:cubicBezTo>
                      <a:pt x="5348" y="1966"/>
                      <a:pt x="5302" y="1920"/>
                      <a:pt x="5257" y="1874"/>
                    </a:cubicBezTo>
                    <a:cubicBezTo>
                      <a:pt x="5226" y="1844"/>
                      <a:pt x="5196" y="1828"/>
                      <a:pt x="5165" y="1813"/>
                    </a:cubicBezTo>
                    <a:cubicBezTo>
                      <a:pt x="5150" y="1783"/>
                      <a:pt x="5135" y="1768"/>
                      <a:pt x="5135" y="1752"/>
                    </a:cubicBezTo>
                    <a:cubicBezTo>
                      <a:pt x="5119" y="1737"/>
                      <a:pt x="5119" y="1722"/>
                      <a:pt x="5104" y="1707"/>
                    </a:cubicBezTo>
                    <a:cubicBezTo>
                      <a:pt x="5089" y="1676"/>
                      <a:pt x="5089" y="1646"/>
                      <a:pt x="5074" y="1615"/>
                    </a:cubicBezTo>
                    <a:cubicBezTo>
                      <a:pt x="5043" y="1554"/>
                      <a:pt x="5028" y="1493"/>
                      <a:pt x="4998" y="1432"/>
                    </a:cubicBezTo>
                    <a:cubicBezTo>
                      <a:pt x="4952" y="1371"/>
                      <a:pt x="4921" y="1326"/>
                      <a:pt x="4860" y="1280"/>
                    </a:cubicBezTo>
                    <a:cubicBezTo>
                      <a:pt x="4830" y="1249"/>
                      <a:pt x="4799" y="1234"/>
                      <a:pt x="4769" y="1219"/>
                    </a:cubicBezTo>
                    <a:cubicBezTo>
                      <a:pt x="4739" y="1204"/>
                      <a:pt x="4708" y="1189"/>
                      <a:pt x="4678" y="1189"/>
                    </a:cubicBezTo>
                    <a:cubicBezTo>
                      <a:pt x="4652" y="1178"/>
                      <a:pt x="4625" y="1173"/>
                      <a:pt x="4598" y="1173"/>
                    </a:cubicBezTo>
                    <a:cubicBezTo>
                      <a:pt x="4544" y="1173"/>
                      <a:pt x="4490" y="1194"/>
                      <a:pt x="4449" y="1234"/>
                    </a:cubicBezTo>
                    <a:cubicBezTo>
                      <a:pt x="4419" y="1249"/>
                      <a:pt x="4388" y="1280"/>
                      <a:pt x="4388" y="1326"/>
                    </a:cubicBezTo>
                    <a:cubicBezTo>
                      <a:pt x="4373" y="1356"/>
                      <a:pt x="4373" y="1387"/>
                      <a:pt x="4388" y="1417"/>
                    </a:cubicBezTo>
                    <a:cubicBezTo>
                      <a:pt x="4388" y="1448"/>
                      <a:pt x="4403" y="1478"/>
                      <a:pt x="4419" y="1508"/>
                    </a:cubicBezTo>
                    <a:cubicBezTo>
                      <a:pt x="4434" y="1524"/>
                      <a:pt x="4434" y="1539"/>
                      <a:pt x="4449" y="1539"/>
                    </a:cubicBezTo>
                    <a:cubicBezTo>
                      <a:pt x="4464" y="1569"/>
                      <a:pt x="4495" y="1600"/>
                      <a:pt x="4510" y="1630"/>
                    </a:cubicBezTo>
                    <a:cubicBezTo>
                      <a:pt x="4540" y="1646"/>
                      <a:pt x="4556" y="1676"/>
                      <a:pt x="4586" y="1691"/>
                    </a:cubicBezTo>
                    <a:cubicBezTo>
                      <a:pt x="4617" y="1722"/>
                      <a:pt x="4647" y="1737"/>
                      <a:pt x="4678" y="1752"/>
                    </a:cubicBezTo>
                    <a:cubicBezTo>
                      <a:pt x="4723" y="1783"/>
                      <a:pt x="4784" y="1813"/>
                      <a:pt x="4845" y="1828"/>
                    </a:cubicBezTo>
                    <a:cubicBezTo>
                      <a:pt x="4906" y="1859"/>
                      <a:pt x="4967" y="1874"/>
                      <a:pt x="5028" y="1889"/>
                    </a:cubicBezTo>
                    <a:cubicBezTo>
                      <a:pt x="5043" y="1889"/>
                      <a:pt x="5058" y="1905"/>
                      <a:pt x="5074" y="1905"/>
                    </a:cubicBezTo>
                    <a:cubicBezTo>
                      <a:pt x="5089" y="1920"/>
                      <a:pt x="5119" y="1935"/>
                      <a:pt x="5135" y="1935"/>
                    </a:cubicBezTo>
                    <a:cubicBezTo>
                      <a:pt x="5135" y="1950"/>
                      <a:pt x="5150" y="1950"/>
                      <a:pt x="5165" y="1966"/>
                    </a:cubicBezTo>
                    <a:cubicBezTo>
                      <a:pt x="5165" y="1981"/>
                      <a:pt x="5180" y="1981"/>
                      <a:pt x="5180" y="1996"/>
                    </a:cubicBezTo>
                    <a:lnTo>
                      <a:pt x="5196" y="1996"/>
                    </a:lnTo>
                    <a:cubicBezTo>
                      <a:pt x="5196" y="2011"/>
                      <a:pt x="5211" y="2027"/>
                      <a:pt x="5226" y="2027"/>
                    </a:cubicBezTo>
                    <a:lnTo>
                      <a:pt x="5226" y="2042"/>
                    </a:lnTo>
                    <a:cubicBezTo>
                      <a:pt x="5226" y="2042"/>
                      <a:pt x="5226" y="2042"/>
                      <a:pt x="5241" y="2057"/>
                    </a:cubicBezTo>
                    <a:lnTo>
                      <a:pt x="5348" y="2194"/>
                    </a:lnTo>
                    <a:cubicBezTo>
                      <a:pt x="5333" y="2164"/>
                      <a:pt x="5333" y="2133"/>
                      <a:pt x="5318" y="2103"/>
                    </a:cubicBezTo>
                    <a:lnTo>
                      <a:pt x="5318" y="2103"/>
                    </a:lnTo>
                    <a:cubicBezTo>
                      <a:pt x="5333" y="2133"/>
                      <a:pt x="5348" y="2148"/>
                      <a:pt x="5363" y="2164"/>
                    </a:cubicBezTo>
                    <a:cubicBezTo>
                      <a:pt x="5409" y="2225"/>
                      <a:pt x="5455" y="2286"/>
                      <a:pt x="5500" y="2346"/>
                    </a:cubicBezTo>
                    <a:cubicBezTo>
                      <a:pt x="5546" y="2407"/>
                      <a:pt x="5592" y="2468"/>
                      <a:pt x="5637" y="2545"/>
                    </a:cubicBezTo>
                    <a:cubicBezTo>
                      <a:pt x="5653" y="2560"/>
                      <a:pt x="5653" y="2575"/>
                      <a:pt x="5668" y="2605"/>
                    </a:cubicBezTo>
                    <a:cubicBezTo>
                      <a:pt x="5668" y="2605"/>
                      <a:pt x="5668" y="2590"/>
                      <a:pt x="5668" y="2590"/>
                    </a:cubicBezTo>
                    <a:cubicBezTo>
                      <a:pt x="5683" y="2621"/>
                      <a:pt x="5698" y="2636"/>
                      <a:pt x="5714" y="2666"/>
                    </a:cubicBezTo>
                    <a:cubicBezTo>
                      <a:pt x="5729" y="2682"/>
                      <a:pt x="5744" y="2712"/>
                      <a:pt x="5759" y="2743"/>
                    </a:cubicBezTo>
                    <a:cubicBezTo>
                      <a:pt x="5775" y="2758"/>
                      <a:pt x="5805" y="2788"/>
                      <a:pt x="5820" y="2819"/>
                    </a:cubicBezTo>
                    <a:cubicBezTo>
                      <a:pt x="5820" y="2834"/>
                      <a:pt x="5836" y="2834"/>
                      <a:pt x="5836" y="2849"/>
                    </a:cubicBezTo>
                    <a:cubicBezTo>
                      <a:pt x="5851" y="2880"/>
                      <a:pt x="5866" y="2895"/>
                      <a:pt x="5881" y="2910"/>
                    </a:cubicBezTo>
                    <a:cubicBezTo>
                      <a:pt x="5881" y="2910"/>
                      <a:pt x="5881" y="2910"/>
                      <a:pt x="5896" y="2925"/>
                    </a:cubicBezTo>
                    <a:cubicBezTo>
                      <a:pt x="5942" y="3032"/>
                      <a:pt x="5973" y="3154"/>
                      <a:pt x="6018" y="3276"/>
                    </a:cubicBezTo>
                    <a:lnTo>
                      <a:pt x="6049" y="3383"/>
                    </a:lnTo>
                    <a:cubicBezTo>
                      <a:pt x="6049" y="3398"/>
                      <a:pt x="6064" y="3428"/>
                      <a:pt x="6064" y="3443"/>
                    </a:cubicBezTo>
                    <a:cubicBezTo>
                      <a:pt x="6064" y="3459"/>
                      <a:pt x="6064" y="3459"/>
                      <a:pt x="6079" y="3474"/>
                    </a:cubicBezTo>
                    <a:cubicBezTo>
                      <a:pt x="6003" y="3398"/>
                      <a:pt x="5927" y="3322"/>
                      <a:pt x="5836" y="3276"/>
                    </a:cubicBezTo>
                    <a:cubicBezTo>
                      <a:pt x="5576" y="3123"/>
                      <a:pt x="5272" y="3063"/>
                      <a:pt x="4998" y="2971"/>
                    </a:cubicBezTo>
                    <a:cubicBezTo>
                      <a:pt x="4921" y="2941"/>
                      <a:pt x="4860" y="2910"/>
                      <a:pt x="4784" y="2880"/>
                    </a:cubicBezTo>
                    <a:cubicBezTo>
                      <a:pt x="4739" y="2849"/>
                      <a:pt x="4708" y="2834"/>
                      <a:pt x="4662" y="2804"/>
                    </a:cubicBezTo>
                    <a:cubicBezTo>
                      <a:pt x="4601" y="2758"/>
                      <a:pt x="4525" y="2712"/>
                      <a:pt x="4464" y="2651"/>
                    </a:cubicBezTo>
                    <a:cubicBezTo>
                      <a:pt x="4373" y="2560"/>
                      <a:pt x="4281" y="2484"/>
                      <a:pt x="4205" y="2392"/>
                    </a:cubicBezTo>
                    <a:cubicBezTo>
                      <a:pt x="4160" y="2346"/>
                      <a:pt x="4114" y="2286"/>
                      <a:pt x="4068" y="2240"/>
                    </a:cubicBezTo>
                    <a:cubicBezTo>
                      <a:pt x="3977" y="2164"/>
                      <a:pt x="3885" y="2072"/>
                      <a:pt x="3763" y="2027"/>
                    </a:cubicBezTo>
                    <a:cubicBezTo>
                      <a:pt x="3685" y="1997"/>
                      <a:pt x="3600" y="1980"/>
                      <a:pt x="3516" y="1980"/>
                    </a:cubicBezTo>
                    <a:cubicBezTo>
                      <a:pt x="3471" y="1980"/>
                      <a:pt x="3426" y="1985"/>
                      <a:pt x="3383" y="1996"/>
                    </a:cubicBezTo>
                    <a:cubicBezTo>
                      <a:pt x="3322" y="2011"/>
                      <a:pt x="3261" y="2027"/>
                      <a:pt x="3200" y="2057"/>
                    </a:cubicBezTo>
                    <a:cubicBezTo>
                      <a:pt x="3047" y="2103"/>
                      <a:pt x="2895" y="2148"/>
                      <a:pt x="2758" y="2240"/>
                    </a:cubicBezTo>
                    <a:cubicBezTo>
                      <a:pt x="2621" y="2331"/>
                      <a:pt x="2499" y="2468"/>
                      <a:pt x="2453" y="2651"/>
                    </a:cubicBezTo>
                    <a:cubicBezTo>
                      <a:pt x="2423" y="2773"/>
                      <a:pt x="2453" y="2895"/>
                      <a:pt x="2514" y="3002"/>
                    </a:cubicBezTo>
                    <a:cubicBezTo>
                      <a:pt x="2590" y="3139"/>
                      <a:pt x="2666" y="3261"/>
                      <a:pt x="2758" y="3383"/>
                    </a:cubicBezTo>
                    <a:cubicBezTo>
                      <a:pt x="2925" y="3626"/>
                      <a:pt x="3108" y="3870"/>
                      <a:pt x="3276" y="4114"/>
                    </a:cubicBezTo>
                    <a:cubicBezTo>
                      <a:pt x="3352" y="4251"/>
                      <a:pt x="3428" y="4373"/>
                      <a:pt x="3504" y="4525"/>
                    </a:cubicBezTo>
                    <a:cubicBezTo>
                      <a:pt x="3581" y="4678"/>
                      <a:pt x="3642" y="4830"/>
                      <a:pt x="3718" y="4982"/>
                    </a:cubicBezTo>
                    <a:cubicBezTo>
                      <a:pt x="3763" y="5089"/>
                      <a:pt x="3809" y="5196"/>
                      <a:pt x="3855" y="5302"/>
                    </a:cubicBezTo>
                    <a:cubicBezTo>
                      <a:pt x="3901" y="5394"/>
                      <a:pt x="3931" y="5500"/>
                      <a:pt x="3977" y="5592"/>
                    </a:cubicBezTo>
                    <a:cubicBezTo>
                      <a:pt x="4038" y="5744"/>
                      <a:pt x="4099" y="5896"/>
                      <a:pt x="4160" y="6034"/>
                    </a:cubicBezTo>
                    <a:cubicBezTo>
                      <a:pt x="4220" y="6171"/>
                      <a:pt x="4281" y="6308"/>
                      <a:pt x="4342" y="6445"/>
                    </a:cubicBezTo>
                    <a:cubicBezTo>
                      <a:pt x="4403" y="6597"/>
                      <a:pt x="4464" y="6734"/>
                      <a:pt x="4525" y="6872"/>
                    </a:cubicBezTo>
                    <a:cubicBezTo>
                      <a:pt x="4586" y="7009"/>
                      <a:pt x="4632" y="7146"/>
                      <a:pt x="4678" y="7298"/>
                    </a:cubicBezTo>
                    <a:cubicBezTo>
                      <a:pt x="4769" y="7557"/>
                      <a:pt x="4830" y="7816"/>
                      <a:pt x="4876" y="8075"/>
                    </a:cubicBezTo>
                    <a:cubicBezTo>
                      <a:pt x="4921" y="8395"/>
                      <a:pt x="4952" y="8715"/>
                      <a:pt x="4967" y="9035"/>
                    </a:cubicBezTo>
                    <a:cubicBezTo>
                      <a:pt x="4967" y="9126"/>
                      <a:pt x="4967" y="9233"/>
                      <a:pt x="4982" y="9340"/>
                    </a:cubicBezTo>
                    <a:cubicBezTo>
                      <a:pt x="4982" y="9431"/>
                      <a:pt x="4967" y="9523"/>
                      <a:pt x="4967" y="9629"/>
                    </a:cubicBezTo>
                    <a:cubicBezTo>
                      <a:pt x="4967" y="9812"/>
                      <a:pt x="4952" y="9995"/>
                      <a:pt x="4937" y="10193"/>
                    </a:cubicBezTo>
                    <a:cubicBezTo>
                      <a:pt x="4921" y="10345"/>
                      <a:pt x="4921" y="10498"/>
                      <a:pt x="4921" y="10650"/>
                    </a:cubicBezTo>
                    <a:cubicBezTo>
                      <a:pt x="4921" y="10741"/>
                      <a:pt x="4921" y="10818"/>
                      <a:pt x="4937" y="10909"/>
                    </a:cubicBezTo>
                    <a:cubicBezTo>
                      <a:pt x="4937" y="10985"/>
                      <a:pt x="4952" y="11061"/>
                      <a:pt x="4952" y="11138"/>
                    </a:cubicBezTo>
                    <a:cubicBezTo>
                      <a:pt x="4982" y="11305"/>
                      <a:pt x="5013" y="11458"/>
                      <a:pt x="5043" y="11595"/>
                    </a:cubicBezTo>
                    <a:cubicBezTo>
                      <a:pt x="5058" y="11640"/>
                      <a:pt x="5074" y="11686"/>
                      <a:pt x="5074" y="11717"/>
                    </a:cubicBezTo>
                    <a:cubicBezTo>
                      <a:pt x="5058" y="11701"/>
                      <a:pt x="5043" y="11671"/>
                      <a:pt x="5028" y="11656"/>
                    </a:cubicBezTo>
                    <a:cubicBezTo>
                      <a:pt x="4967" y="11564"/>
                      <a:pt x="4921" y="11488"/>
                      <a:pt x="4860" y="11397"/>
                    </a:cubicBezTo>
                    <a:cubicBezTo>
                      <a:pt x="4830" y="11351"/>
                      <a:pt x="4799" y="11290"/>
                      <a:pt x="4769" y="11244"/>
                    </a:cubicBezTo>
                    <a:cubicBezTo>
                      <a:pt x="4754" y="11183"/>
                      <a:pt x="4723" y="11138"/>
                      <a:pt x="4693" y="11092"/>
                    </a:cubicBezTo>
                    <a:cubicBezTo>
                      <a:pt x="4647" y="10955"/>
                      <a:pt x="4586" y="10833"/>
                      <a:pt x="4525" y="10711"/>
                    </a:cubicBezTo>
                    <a:cubicBezTo>
                      <a:pt x="4449" y="10528"/>
                      <a:pt x="4342" y="10345"/>
                      <a:pt x="4251" y="10162"/>
                    </a:cubicBezTo>
                    <a:cubicBezTo>
                      <a:pt x="4144" y="9995"/>
                      <a:pt x="4038" y="9827"/>
                      <a:pt x="3931" y="9644"/>
                    </a:cubicBezTo>
                    <a:cubicBezTo>
                      <a:pt x="3885" y="9553"/>
                      <a:pt x="3824" y="9477"/>
                      <a:pt x="3763" y="9385"/>
                    </a:cubicBezTo>
                    <a:cubicBezTo>
                      <a:pt x="3702" y="9309"/>
                      <a:pt x="3642" y="9218"/>
                      <a:pt x="3565" y="9142"/>
                    </a:cubicBezTo>
                    <a:cubicBezTo>
                      <a:pt x="3459" y="9050"/>
                      <a:pt x="3337" y="8959"/>
                      <a:pt x="3200" y="8944"/>
                    </a:cubicBezTo>
                    <a:cubicBezTo>
                      <a:pt x="3093" y="8928"/>
                      <a:pt x="3002" y="8913"/>
                      <a:pt x="2910" y="8913"/>
                    </a:cubicBezTo>
                    <a:cubicBezTo>
                      <a:pt x="2895" y="8913"/>
                      <a:pt x="2880" y="8913"/>
                      <a:pt x="2864" y="8898"/>
                    </a:cubicBezTo>
                    <a:lnTo>
                      <a:pt x="2849" y="8898"/>
                    </a:lnTo>
                    <a:cubicBezTo>
                      <a:pt x="2804" y="8898"/>
                      <a:pt x="2758" y="8898"/>
                      <a:pt x="2712" y="8883"/>
                    </a:cubicBezTo>
                    <a:cubicBezTo>
                      <a:pt x="2682" y="8883"/>
                      <a:pt x="2666" y="8867"/>
                      <a:pt x="2636" y="8852"/>
                    </a:cubicBezTo>
                    <a:cubicBezTo>
                      <a:pt x="2575" y="8837"/>
                      <a:pt x="2514" y="8806"/>
                      <a:pt x="2453" y="8776"/>
                    </a:cubicBezTo>
                    <a:cubicBezTo>
                      <a:pt x="2362" y="8730"/>
                      <a:pt x="2286" y="8685"/>
                      <a:pt x="2209" y="8639"/>
                    </a:cubicBezTo>
                    <a:cubicBezTo>
                      <a:pt x="2118" y="8578"/>
                      <a:pt x="2042" y="8532"/>
                      <a:pt x="1950" y="8471"/>
                    </a:cubicBezTo>
                    <a:cubicBezTo>
                      <a:pt x="1844" y="8410"/>
                      <a:pt x="1737" y="8365"/>
                      <a:pt x="1615" y="8349"/>
                    </a:cubicBezTo>
                    <a:cubicBezTo>
                      <a:pt x="1493" y="8349"/>
                      <a:pt x="1387" y="8349"/>
                      <a:pt x="1280" y="8395"/>
                    </a:cubicBezTo>
                    <a:cubicBezTo>
                      <a:pt x="1204" y="8441"/>
                      <a:pt x="1128" y="8517"/>
                      <a:pt x="1097" y="8593"/>
                    </a:cubicBezTo>
                    <a:cubicBezTo>
                      <a:pt x="1036" y="8700"/>
                      <a:pt x="1006" y="8791"/>
                      <a:pt x="1006" y="8898"/>
                    </a:cubicBezTo>
                    <a:cubicBezTo>
                      <a:pt x="990" y="9005"/>
                      <a:pt x="1006" y="9096"/>
                      <a:pt x="1021" y="9203"/>
                    </a:cubicBezTo>
                    <a:cubicBezTo>
                      <a:pt x="1036" y="9309"/>
                      <a:pt x="1067" y="9401"/>
                      <a:pt x="1097" y="9492"/>
                    </a:cubicBezTo>
                    <a:cubicBezTo>
                      <a:pt x="1112" y="9599"/>
                      <a:pt x="1143" y="9690"/>
                      <a:pt x="1158" y="9782"/>
                    </a:cubicBezTo>
                    <a:cubicBezTo>
                      <a:pt x="1158" y="9827"/>
                      <a:pt x="1173" y="9888"/>
                      <a:pt x="1173" y="9934"/>
                    </a:cubicBezTo>
                    <a:cubicBezTo>
                      <a:pt x="1173" y="9964"/>
                      <a:pt x="1173" y="9995"/>
                      <a:pt x="1173" y="10025"/>
                    </a:cubicBezTo>
                    <a:cubicBezTo>
                      <a:pt x="1173" y="10056"/>
                      <a:pt x="1158" y="10086"/>
                      <a:pt x="1158" y="10117"/>
                    </a:cubicBezTo>
                    <a:cubicBezTo>
                      <a:pt x="1158" y="10132"/>
                      <a:pt x="1143" y="10147"/>
                      <a:pt x="1143" y="10162"/>
                    </a:cubicBezTo>
                    <a:cubicBezTo>
                      <a:pt x="1143" y="10178"/>
                      <a:pt x="1128" y="10193"/>
                      <a:pt x="1128" y="10193"/>
                    </a:cubicBezTo>
                    <a:cubicBezTo>
                      <a:pt x="1128" y="10208"/>
                      <a:pt x="1112" y="10223"/>
                      <a:pt x="1112" y="10239"/>
                    </a:cubicBezTo>
                    <a:cubicBezTo>
                      <a:pt x="1097" y="10239"/>
                      <a:pt x="1097" y="10239"/>
                      <a:pt x="1097" y="10254"/>
                    </a:cubicBezTo>
                    <a:lnTo>
                      <a:pt x="1082" y="10254"/>
                    </a:lnTo>
                    <a:cubicBezTo>
                      <a:pt x="1067" y="10269"/>
                      <a:pt x="1067" y="10269"/>
                      <a:pt x="1051" y="10284"/>
                    </a:cubicBezTo>
                    <a:cubicBezTo>
                      <a:pt x="1036" y="10284"/>
                      <a:pt x="1036" y="10284"/>
                      <a:pt x="1021" y="10300"/>
                    </a:cubicBezTo>
                    <a:cubicBezTo>
                      <a:pt x="1006" y="10300"/>
                      <a:pt x="975" y="10315"/>
                      <a:pt x="960" y="10315"/>
                    </a:cubicBezTo>
                    <a:cubicBezTo>
                      <a:pt x="853" y="10345"/>
                      <a:pt x="747" y="10361"/>
                      <a:pt x="655" y="10406"/>
                    </a:cubicBezTo>
                    <a:cubicBezTo>
                      <a:pt x="549" y="10437"/>
                      <a:pt x="457" y="10482"/>
                      <a:pt x="366" y="10543"/>
                    </a:cubicBezTo>
                    <a:cubicBezTo>
                      <a:pt x="320" y="10559"/>
                      <a:pt x="290" y="10589"/>
                      <a:pt x="244" y="10620"/>
                    </a:cubicBezTo>
                    <a:cubicBezTo>
                      <a:pt x="213" y="10635"/>
                      <a:pt x="183" y="10650"/>
                      <a:pt x="153" y="10681"/>
                    </a:cubicBezTo>
                    <a:cubicBezTo>
                      <a:pt x="107" y="10711"/>
                      <a:pt x="76" y="10757"/>
                      <a:pt x="46" y="10818"/>
                    </a:cubicBezTo>
                    <a:cubicBezTo>
                      <a:pt x="15" y="10879"/>
                      <a:pt x="0" y="10940"/>
                      <a:pt x="0" y="11000"/>
                    </a:cubicBezTo>
                    <a:cubicBezTo>
                      <a:pt x="0" y="11061"/>
                      <a:pt x="0" y="11107"/>
                      <a:pt x="31" y="11153"/>
                    </a:cubicBezTo>
                    <a:cubicBezTo>
                      <a:pt x="46" y="11199"/>
                      <a:pt x="61" y="11259"/>
                      <a:pt x="92" y="11305"/>
                    </a:cubicBezTo>
                    <a:cubicBezTo>
                      <a:pt x="153" y="11397"/>
                      <a:pt x="213" y="11488"/>
                      <a:pt x="290" y="11564"/>
                    </a:cubicBezTo>
                    <a:cubicBezTo>
                      <a:pt x="351" y="11625"/>
                      <a:pt x="412" y="11686"/>
                      <a:pt x="488" y="11732"/>
                    </a:cubicBezTo>
                    <a:cubicBezTo>
                      <a:pt x="564" y="11762"/>
                      <a:pt x="640" y="11793"/>
                      <a:pt x="731" y="11808"/>
                    </a:cubicBezTo>
                    <a:cubicBezTo>
                      <a:pt x="762" y="11823"/>
                      <a:pt x="808" y="11823"/>
                      <a:pt x="853" y="11823"/>
                    </a:cubicBezTo>
                    <a:cubicBezTo>
                      <a:pt x="899" y="11838"/>
                      <a:pt x="945" y="11838"/>
                      <a:pt x="990" y="11838"/>
                    </a:cubicBezTo>
                    <a:lnTo>
                      <a:pt x="1128" y="11838"/>
                    </a:lnTo>
                    <a:cubicBezTo>
                      <a:pt x="1173" y="11838"/>
                      <a:pt x="1219" y="11838"/>
                      <a:pt x="1265" y="11823"/>
                    </a:cubicBezTo>
                    <a:cubicBezTo>
                      <a:pt x="1310" y="11808"/>
                      <a:pt x="1356" y="11808"/>
                      <a:pt x="1387" y="11777"/>
                    </a:cubicBezTo>
                    <a:cubicBezTo>
                      <a:pt x="1432" y="11762"/>
                      <a:pt x="1478" y="11732"/>
                      <a:pt x="1508" y="11686"/>
                    </a:cubicBezTo>
                    <a:cubicBezTo>
                      <a:pt x="1539" y="11656"/>
                      <a:pt x="1569" y="11610"/>
                      <a:pt x="1600" y="11564"/>
                    </a:cubicBezTo>
                    <a:cubicBezTo>
                      <a:pt x="1630" y="11534"/>
                      <a:pt x="1646" y="11488"/>
                      <a:pt x="1661" y="11458"/>
                    </a:cubicBezTo>
                    <a:cubicBezTo>
                      <a:pt x="1691" y="11427"/>
                      <a:pt x="1707" y="11381"/>
                      <a:pt x="1722" y="11351"/>
                    </a:cubicBezTo>
                    <a:cubicBezTo>
                      <a:pt x="1752" y="11320"/>
                      <a:pt x="1768" y="11290"/>
                      <a:pt x="1798" y="11259"/>
                    </a:cubicBezTo>
                    <a:cubicBezTo>
                      <a:pt x="1813" y="11244"/>
                      <a:pt x="1828" y="11214"/>
                      <a:pt x="1859" y="11199"/>
                    </a:cubicBezTo>
                    <a:cubicBezTo>
                      <a:pt x="1874" y="11168"/>
                      <a:pt x="1905" y="11153"/>
                      <a:pt x="1920" y="11122"/>
                    </a:cubicBezTo>
                    <a:cubicBezTo>
                      <a:pt x="1950" y="11107"/>
                      <a:pt x="1966" y="11092"/>
                      <a:pt x="1996" y="11077"/>
                    </a:cubicBezTo>
                    <a:cubicBezTo>
                      <a:pt x="2027" y="11046"/>
                      <a:pt x="2072" y="11016"/>
                      <a:pt x="2103" y="10985"/>
                    </a:cubicBezTo>
                    <a:cubicBezTo>
                      <a:pt x="2133" y="10970"/>
                      <a:pt x="2179" y="10940"/>
                      <a:pt x="2209" y="10924"/>
                    </a:cubicBezTo>
                    <a:cubicBezTo>
                      <a:pt x="2240" y="10894"/>
                      <a:pt x="2270" y="10879"/>
                      <a:pt x="2316" y="10863"/>
                    </a:cubicBezTo>
                    <a:cubicBezTo>
                      <a:pt x="2331" y="10848"/>
                      <a:pt x="2362" y="10848"/>
                      <a:pt x="2392" y="10833"/>
                    </a:cubicBezTo>
                    <a:cubicBezTo>
                      <a:pt x="2423" y="10833"/>
                      <a:pt x="2453" y="10818"/>
                      <a:pt x="2468" y="10818"/>
                    </a:cubicBezTo>
                    <a:cubicBezTo>
                      <a:pt x="2499" y="10818"/>
                      <a:pt x="2529" y="10802"/>
                      <a:pt x="2545" y="10802"/>
                    </a:cubicBezTo>
                    <a:lnTo>
                      <a:pt x="2621" y="10802"/>
                    </a:lnTo>
                    <a:cubicBezTo>
                      <a:pt x="2651" y="10818"/>
                      <a:pt x="2666" y="10818"/>
                      <a:pt x="2697" y="10818"/>
                    </a:cubicBezTo>
                    <a:cubicBezTo>
                      <a:pt x="2712" y="10818"/>
                      <a:pt x="2727" y="10833"/>
                      <a:pt x="2743" y="10833"/>
                    </a:cubicBezTo>
                    <a:cubicBezTo>
                      <a:pt x="2773" y="10848"/>
                      <a:pt x="2804" y="10848"/>
                      <a:pt x="2819" y="10863"/>
                    </a:cubicBezTo>
                    <a:cubicBezTo>
                      <a:pt x="2864" y="10894"/>
                      <a:pt x="2895" y="10909"/>
                      <a:pt x="2941" y="10940"/>
                    </a:cubicBezTo>
                    <a:cubicBezTo>
                      <a:pt x="3154" y="11092"/>
                      <a:pt x="3352" y="11275"/>
                      <a:pt x="3550" y="11442"/>
                    </a:cubicBezTo>
                    <a:cubicBezTo>
                      <a:pt x="3581" y="11473"/>
                      <a:pt x="3611" y="11503"/>
                      <a:pt x="3642" y="11534"/>
                    </a:cubicBezTo>
                    <a:cubicBezTo>
                      <a:pt x="3794" y="11671"/>
                      <a:pt x="3931" y="11808"/>
                      <a:pt x="4068" y="11960"/>
                    </a:cubicBezTo>
                    <a:cubicBezTo>
                      <a:pt x="4144" y="12036"/>
                      <a:pt x="4220" y="12113"/>
                      <a:pt x="4297" y="12189"/>
                    </a:cubicBezTo>
                    <a:cubicBezTo>
                      <a:pt x="4327" y="12219"/>
                      <a:pt x="4373" y="12265"/>
                      <a:pt x="4403" y="12296"/>
                    </a:cubicBezTo>
                    <a:cubicBezTo>
                      <a:pt x="4434" y="12341"/>
                      <a:pt x="4464" y="12372"/>
                      <a:pt x="4495" y="12417"/>
                    </a:cubicBezTo>
                    <a:cubicBezTo>
                      <a:pt x="4525" y="12448"/>
                      <a:pt x="4540" y="12478"/>
                      <a:pt x="4571" y="12509"/>
                    </a:cubicBezTo>
                    <a:cubicBezTo>
                      <a:pt x="4693" y="12661"/>
                      <a:pt x="4799" y="12829"/>
                      <a:pt x="4921" y="12996"/>
                    </a:cubicBezTo>
                    <a:cubicBezTo>
                      <a:pt x="5043" y="13164"/>
                      <a:pt x="5165" y="13347"/>
                      <a:pt x="5302" y="13514"/>
                    </a:cubicBezTo>
                    <a:cubicBezTo>
                      <a:pt x="5424" y="13682"/>
                      <a:pt x="5546" y="13850"/>
                      <a:pt x="5668" y="14017"/>
                    </a:cubicBezTo>
                    <a:cubicBezTo>
                      <a:pt x="5729" y="14093"/>
                      <a:pt x="5805" y="14170"/>
                      <a:pt x="5866" y="14246"/>
                    </a:cubicBezTo>
                    <a:cubicBezTo>
                      <a:pt x="5912" y="14291"/>
                      <a:pt x="5942" y="14322"/>
                      <a:pt x="5988" y="14368"/>
                    </a:cubicBezTo>
                    <a:cubicBezTo>
                      <a:pt x="6018" y="14398"/>
                      <a:pt x="6064" y="14429"/>
                      <a:pt x="6095" y="14459"/>
                    </a:cubicBezTo>
                    <a:lnTo>
                      <a:pt x="6095" y="14474"/>
                    </a:lnTo>
                    <a:lnTo>
                      <a:pt x="6110" y="14474"/>
                    </a:lnTo>
                    <a:cubicBezTo>
                      <a:pt x="6140" y="14505"/>
                      <a:pt x="6171" y="14535"/>
                      <a:pt x="6201" y="14550"/>
                    </a:cubicBezTo>
                    <a:cubicBezTo>
                      <a:pt x="6232" y="14581"/>
                      <a:pt x="6277" y="14611"/>
                      <a:pt x="6308" y="14642"/>
                    </a:cubicBezTo>
                    <a:cubicBezTo>
                      <a:pt x="6384" y="14703"/>
                      <a:pt x="6475" y="14764"/>
                      <a:pt x="6552" y="14825"/>
                    </a:cubicBezTo>
                    <a:cubicBezTo>
                      <a:pt x="6567" y="14825"/>
                      <a:pt x="6597" y="14840"/>
                      <a:pt x="6613" y="14855"/>
                    </a:cubicBezTo>
                    <a:cubicBezTo>
                      <a:pt x="6643" y="14870"/>
                      <a:pt x="6658" y="14886"/>
                      <a:pt x="6689" y="14901"/>
                    </a:cubicBezTo>
                    <a:cubicBezTo>
                      <a:pt x="6765" y="14931"/>
                      <a:pt x="6841" y="14962"/>
                      <a:pt x="6932" y="14992"/>
                    </a:cubicBezTo>
                    <a:cubicBezTo>
                      <a:pt x="6978" y="15008"/>
                      <a:pt x="7039" y="15023"/>
                      <a:pt x="7085" y="15023"/>
                    </a:cubicBezTo>
                    <a:cubicBezTo>
                      <a:pt x="7115" y="15038"/>
                      <a:pt x="7131" y="15038"/>
                      <a:pt x="7161" y="15038"/>
                    </a:cubicBezTo>
                    <a:cubicBezTo>
                      <a:pt x="7192" y="15053"/>
                      <a:pt x="7222" y="15053"/>
                      <a:pt x="7252" y="15053"/>
                    </a:cubicBezTo>
                    <a:cubicBezTo>
                      <a:pt x="7283" y="15053"/>
                      <a:pt x="7298" y="15053"/>
                      <a:pt x="7313" y="15038"/>
                    </a:cubicBezTo>
                    <a:cubicBezTo>
                      <a:pt x="7374" y="15038"/>
                      <a:pt x="7420" y="15023"/>
                      <a:pt x="7481" y="15023"/>
                    </a:cubicBezTo>
                    <a:cubicBezTo>
                      <a:pt x="7511" y="15084"/>
                      <a:pt x="7542" y="15145"/>
                      <a:pt x="7572" y="15206"/>
                    </a:cubicBezTo>
                    <a:cubicBezTo>
                      <a:pt x="7618" y="15297"/>
                      <a:pt x="7664" y="15404"/>
                      <a:pt x="7710" y="15495"/>
                    </a:cubicBezTo>
                    <a:cubicBezTo>
                      <a:pt x="7755" y="15602"/>
                      <a:pt x="7801" y="15693"/>
                      <a:pt x="7862" y="15800"/>
                    </a:cubicBezTo>
                    <a:cubicBezTo>
                      <a:pt x="7862" y="15800"/>
                      <a:pt x="7862" y="15815"/>
                      <a:pt x="7877" y="15830"/>
                    </a:cubicBezTo>
                    <a:cubicBezTo>
                      <a:pt x="7877" y="15906"/>
                      <a:pt x="7892" y="15967"/>
                      <a:pt x="7908" y="16044"/>
                    </a:cubicBezTo>
                    <a:cubicBezTo>
                      <a:pt x="7938" y="16226"/>
                      <a:pt x="7953" y="16394"/>
                      <a:pt x="7999" y="16562"/>
                    </a:cubicBezTo>
                    <a:cubicBezTo>
                      <a:pt x="8029" y="16744"/>
                      <a:pt x="8060" y="16912"/>
                      <a:pt x="8106" y="17095"/>
                    </a:cubicBezTo>
                    <a:cubicBezTo>
                      <a:pt x="8136" y="17171"/>
                      <a:pt x="8151" y="17247"/>
                      <a:pt x="8182" y="17323"/>
                    </a:cubicBezTo>
                    <a:cubicBezTo>
                      <a:pt x="8197" y="17415"/>
                      <a:pt x="8212" y="17491"/>
                      <a:pt x="8243" y="17582"/>
                    </a:cubicBezTo>
                    <a:cubicBezTo>
                      <a:pt x="8288" y="17750"/>
                      <a:pt x="8334" y="17918"/>
                      <a:pt x="8380" y="18085"/>
                    </a:cubicBezTo>
                    <a:cubicBezTo>
                      <a:pt x="8471" y="18359"/>
                      <a:pt x="8548" y="18649"/>
                      <a:pt x="8608" y="18938"/>
                    </a:cubicBezTo>
                    <a:cubicBezTo>
                      <a:pt x="8639" y="19091"/>
                      <a:pt x="8685" y="19228"/>
                      <a:pt x="8746" y="19365"/>
                    </a:cubicBezTo>
                    <a:cubicBezTo>
                      <a:pt x="8776" y="19456"/>
                      <a:pt x="8807" y="19517"/>
                      <a:pt x="8852" y="19594"/>
                    </a:cubicBezTo>
                    <a:cubicBezTo>
                      <a:pt x="8883" y="19654"/>
                      <a:pt x="8913" y="19715"/>
                      <a:pt x="8944" y="19761"/>
                    </a:cubicBezTo>
                    <a:cubicBezTo>
                      <a:pt x="8944" y="19761"/>
                      <a:pt x="8959" y="19776"/>
                      <a:pt x="8959" y="19776"/>
                    </a:cubicBezTo>
                    <a:cubicBezTo>
                      <a:pt x="8998" y="19880"/>
                      <a:pt x="9114" y="19951"/>
                      <a:pt x="9232" y="19951"/>
                    </a:cubicBezTo>
                    <a:cubicBezTo>
                      <a:pt x="9253" y="19951"/>
                      <a:pt x="9274" y="19948"/>
                      <a:pt x="9294" y="19944"/>
                    </a:cubicBezTo>
                    <a:cubicBezTo>
                      <a:pt x="9325" y="19929"/>
                      <a:pt x="9355" y="19913"/>
                      <a:pt x="9385" y="19898"/>
                    </a:cubicBezTo>
                    <a:cubicBezTo>
                      <a:pt x="9477" y="19822"/>
                      <a:pt x="9538" y="19700"/>
                      <a:pt x="9507" y="19594"/>
                    </a:cubicBezTo>
                    <a:cubicBezTo>
                      <a:pt x="9492" y="19563"/>
                      <a:pt x="9492" y="19533"/>
                      <a:pt x="9477" y="19517"/>
                    </a:cubicBezTo>
                    <a:cubicBezTo>
                      <a:pt x="9462" y="19456"/>
                      <a:pt x="9431" y="19411"/>
                      <a:pt x="9416" y="19365"/>
                    </a:cubicBezTo>
                    <a:cubicBezTo>
                      <a:pt x="9385" y="19319"/>
                      <a:pt x="9370" y="19274"/>
                      <a:pt x="9340" y="19228"/>
                    </a:cubicBezTo>
                    <a:cubicBezTo>
                      <a:pt x="9279" y="19136"/>
                      <a:pt x="9218" y="19030"/>
                      <a:pt x="9157" y="18938"/>
                    </a:cubicBezTo>
                    <a:cubicBezTo>
                      <a:pt x="9111" y="18847"/>
                      <a:pt x="9050" y="18756"/>
                      <a:pt x="8989" y="18649"/>
                    </a:cubicBezTo>
                    <a:cubicBezTo>
                      <a:pt x="8944" y="18557"/>
                      <a:pt x="8898" y="18466"/>
                      <a:pt x="8852" y="18359"/>
                    </a:cubicBezTo>
                    <a:cubicBezTo>
                      <a:pt x="8761" y="18161"/>
                      <a:pt x="8669" y="17948"/>
                      <a:pt x="8608" y="17735"/>
                    </a:cubicBezTo>
                    <a:cubicBezTo>
                      <a:pt x="8593" y="17674"/>
                      <a:pt x="8578" y="17628"/>
                      <a:pt x="8563" y="17582"/>
                    </a:cubicBezTo>
                    <a:cubicBezTo>
                      <a:pt x="8532" y="17491"/>
                      <a:pt x="8517" y="17400"/>
                      <a:pt x="8487" y="17323"/>
                    </a:cubicBezTo>
                    <a:cubicBezTo>
                      <a:pt x="8471" y="17232"/>
                      <a:pt x="8441" y="17141"/>
                      <a:pt x="8410" y="17064"/>
                    </a:cubicBezTo>
                    <a:cubicBezTo>
                      <a:pt x="8365" y="16882"/>
                      <a:pt x="8319" y="16714"/>
                      <a:pt x="8273" y="16531"/>
                    </a:cubicBezTo>
                    <a:cubicBezTo>
                      <a:pt x="8228" y="16348"/>
                      <a:pt x="8182" y="16165"/>
                      <a:pt x="8136" y="15998"/>
                    </a:cubicBezTo>
                    <a:cubicBezTo>
                      <a:pt x="8106" y="15937"/>
                      <a:pt x="8090" y="15891"/>
                      <a:pt x="8075" y="15830"/>
                    </a:cubicBezTo>
                    <a:cubicBezTo>
                      <a:pt x="8045" y="15678"/>
                      <a:pt x="7999" y="15526"/>
                      <a:pt x="7953" y="15358"/>
                    </a:cubicBezTo>
                    <a:cubicBezTo>
                      <a:pt x="7938" y="15282"/>
                      <a:pt x="7923" y="15206"/>
                      <a:pt x="7908" y="15129"/>
                    </a:cubicBezTo>
                    <a:lnTo>
                      <a:pt x="7908" y="15129"/>
                    </a:lnTo>
                    <a:cubicBezTo>
                      <a:pt x="7953" y="15145"/>
                      <a:pt x="8014" y="15145"/>
                      <a:pt x="8075" y="15160"/>
                    </a:cubicBezTo>
                    <a:cubicBezTo>
                      <a:pt x="8136" y="15160"/>
                      <a:pt x="8197" y="15160"/>
                      <a:pt x="8258" y="15175"/>
                    </a:cubicBezTo>
                    <a:lnTo>
                      <a:pt x="8471" y="15175"/>
                    </a:lnTo>
                    <a:cubicBezTo>
                      <a:pt x="8502" y="15175"/>
                      <a:pt x="8532" y="15175"/>
                      <a:pt x="8578" y="15160"/>
                    </a:cubicBezTo>
                    <a:cubicBezTo>
                      <a:pt x="8608" y="15160"/>
                      <a:pt x="8639" y="15145"/>
                      <a:pt x="8669" y="15145"/>
                    </a:cubicBezTo>
                    <a:cubicBezTo>
                      <a:pt x="8730" y="15114"/>
                      <a:pt x="8791" y="15099"/>
                      <a:pt x="8852" y="15068"/>
                    </a:cubicBezTo>
                    <a:cubicBezTo>
                      <a:pt x="8913" y="15038"/>
                      <a:pt x="8974" y="15023"/>
                      <a:pt x="9035" y="14977"/>
                    </a:cubicBezTo>
                    <a:cubicBezTo>
                      <a:pt x="9142" y="14916"/>
                      <a:pt x="9248" y="14855"/>
                      <a:pt x="9355" y="14779"/>
                    </a:cubicBezTo>
                    <a:cubicBezTo>
                      <a:pt x="9462" y="14703"/>
                      <a:pt x="9568" y="14642"/>
                      <a:pt x="9660" y="14566"/>
                    </a:cubicBezTo>
                    <a:cubicBezTo>
                      <a:pt x="9766" y="14489"/>
                      <a:pt x="9873" y="14398"/>
                      <a:pt x="9964" y="14307"/>
                    </a:cubicBezTo>
                    <a:cubicBezTo>
                      <a:pt x="10071" y="14215"/>
                      <a:pt x="10163" y="14124"/>
                      <a:pt x="10239" y="14017"/>
                    </a:cubicBezTo>
                    <a:cubicBezTo>
                      <a:pt x="10406" y="13804"/>
                      <a:pt x="10513" y="13545"/>
                      <a:pt x="10620" y="13301"/>
                    </a:cubicBezTo>
                    <a:cubicBezTo>
                      <a:pt x="10665" y="13194"/>
                      <a:pt x="10711" y="13088"/>
                      <a:pt x="10757" y="12966"/>
                    </a:cubicBezTo>
                    <a:cubicBezTo>
                      <a:pt x="10802" y="12844"/>
                      <a:pt x="10848" y="12737"/>
                      <a:pt x="10894" y="12615"/>
                    </a:cubicBezTo>
                    <a:cubicBezTo>
                      <a:pt x="10924" y="12570"/>
                      <a:pt x="10940" y="12539"/>
                      <a:pt x="10955" y="12509"/>
                    </a:cubicBezTo>
                    <a:cubicBezTo>
                      <a:pt x="10985" y="12478"/>
                      <a:pt x="11000" y="12448"/>
                      <a:pt x="11016" y="12433"/>
                    </a:cubicBezTo>
                    <a:cubicBezTo>
                      <a:pt x="11031" y="12402"/>
                      <a:pt x="11046" y="12387"/>
                      <a:pt x="11061" y="12372"/>
                    </a:cubicBezTo>
                    <a:cubicBezTo>
                      <a:pt x="11107" y="12326"/>
                      <a:pt x="11153" y="12280"/>
                      <a:pt x="11214" y="12235"/>
                    </a:cubicBezTo>
                    <a:cubicBezTo>
                      <a:pt x="11290" y="12174"/>
                      <a:pt x="11381" y="12097"/>
                      <a:pt x="11458" y="12036"/>
                    </a:cubicBezTo>
                    <a:cubicBezTo>
                      <a:pt x="11488" y="12036"/>
                      <a:pt x="11519" y="12021"/>
                      <a:pt x="11534" y="12006"/>
                    </a:cubicBezTo>
                    <a:cubicBezTo>
                      <a:pt x="11579" y="11991"/>
                      <a:pt x="11610" y="11976"/>
                      <a:pt x="11656" y="11960"/>
                    </a:cubicBezTo>
                    <a:lnTo>
                      <a:pt x="11671" y="11960"/>
                    </a:lnTo>
                    <a:cubicBezTo>
                      <a:pt x="11671" y="11960"/>
                      <a:pt x="11686" y="11960"/>
                      <a:pt x="11686" y="11945"/>
                    </a:cubicBezTo>
                    <a:lnTo>
                      <a:pt x="11717" y="11945"/>
                    </a:lnTo>
                    <a:cubicBezTo>
                      <a:pt x="11884" y="11899"/>
                      <a:pt x="12037" y="11869"/>
                      <a:pt x="12204" y="11838"/>
                    </a:cubicBezTo>
                    <a:lnTo>
                      <a:pt x="12189" y="11838"/>
                    </a:lnTo>
                    <a:cubicBezTo>
                      <a:pt x="12250" y="11823"/>
                      <a:pt x="12311" y="11823"/>
                      <a:pt x="12372" y="11808"/>
                    </a:cubicBezTo>
                    <a:cubicBezTo>
                      <a:pt x="12494" y="11777"/>
                      <a:pt x="12615" y="11762"/>
                      <a:pt x="12737" y="11732"/>
                    </a:cubicBezTo>
                    <a:cubicBezTo>
                      <a:pt x="12875" y="11686"/>
                      <a:pt x="12996" y="11640"/>
                      <a:pt x="13103" y="11564"/>
                    </a:cubicBezTo>
                    <a:cubicBezTo>
                      <a:pt x="13164" y="11518"/>
                      <a:pt x="13210" y="11488"/>
                      <a:pt x="13255" y="11458"/>
                    </a:cubicBezTo>
                    <a:cubicBezTo>
                      <a:pt x="13316" y="11412"/>
                      <a:pt x="13362" y="11381"/>
                      <a:pt x="13408" y="11336"/>
                    </a:cubicBezTo>
                    <a:cubicBezTo>
                      <a:pt x="13499" y="11244"/>
                      <a:pt x="13575" y="11153"/>
                      <a:pt x="13667" y="11061"/>
                    </a:cubicBezTo>
                    <a:cubicBezTo>
                      <a:pt x="13712" y="11000"/>
                      <a:pt x="13773" y="10955"/>
                      <a:pt x="13819" y="10894"/>
                    </a:cubicBezTo>
                    <a:cubicBezTo>
                      <a:pt x="13880" y="10848"/>
                      <a:pt x="13956" y="10787"/>
                      <a:pt x="14017" y="10741"/>
                    </a:cubicBezTo>
                    <a:cubicBezTo>
                      <a:pt x="14124" y="10635"/>
                      <a:pt x="14246" y="10528"/>
                      <a:pt x="14368" y="10437"/>
                    </a:cubicBezTo>
                    <a:cubicBezTo>
                      <a:pt x="14398" y="10391"/>
                      <a:pt x="14444" y="10361"/>
                      <a:pt x="14490" y="10330"/>
                    </a:cubicBezTo>
                    <a:cubicBezTo>
                      <a:pt x="14520" y="10315"/>
                      <a:pt x="14535" y="10300"/>
                      <a:pt x="14566" y="10284"/>
                    </a:cubicBezTo>
                    <a:cubicBezTo>
                      <a:pt x="14596" y="10269"/>
                      <a:pt x="14627" y="10269"/>
                      <a:pt x="14657" y="10254"/>
                    </a:cubicBezTo>
                    <a:cubicBezTo>
                      <a:pt x="14688" y="10239"/>
                      <a:pt x="14718" y="10239"/>
                      <a:pt x="14749" y="10239"/>
                    </a:cubicBezTo>
                    <a:cubicBezTo>
                      <a:pt x="14764" y="10239"/>
                      <a:pt x="14794" y="10223"/>
                      <a:pt x="14825" y="10223"/>
                    </a:cubicBezTo>
                    <a:cubicBezTo>
                      <a:pt x="14870" y="10223"/>
                      <a:pt x="14916" y="10223"/>
                      <a:pt x="14947" y="10239"/>
                    </a:cubicBezTo>
                    <a:cubicBezTo>
                      <a:pt x="14992" y="10239"/>
                      <a:pt x="15038" y="10239"/>
                      <a:pt x="15084" y="10254"/>
                    </a:cubicBezTo>
                    <a:cubicBezTo>
                      <a:pt x="15129" y="10254"/>
                      <a:pt x="15175" y="10269"/>
                      <a:pt x="15221" y="10284"/>
                    </a:cubicBezTo>
                    <a:cubicBezTo>
                      <a:pt x="15251" y="10300"/>
                      <a:pt x="15282" y="10315"/>
                      <a:pt x="15312" y="10315"/>
                    </a:cubicBezTo>
                    <a:cubicBezTo>
                      <a:pt x="15343" y="10330"/>
                      <a:pt x="15373" y="10345"/>
                      <a:pt x="15404" y="10361"/>
                    </a:cubicBezTo>
                    <a:cubicBezTo>
                      <a:pt x="15480" y="10406"/>
                      <a:pt x="15541" y="10452"/>
                      <a:pt x="15617" y="10498"/>
                    </a:cubicBezTo>
                    <a:cubicBezTo>
                      <a:pt x="15678" y="10543"/>
                      <a:pt x="15724" y="10574"/>
                      <a:pt x="15785" y="10620"/>
                    </a:cubicBezTo>
                    <a:cubicBezTo>
                      <a:pt x="15830" y="10681"/>
                      <a:pt x="15876" y="10726"/>
                      <a:pt x="15922" y="10787"/>
                    </a:cubicBezTo>
                    <a:cubicBezTo>
                      <a:pt x="15952" y="10818"/>
                      <a:pt x="15983" y="10848"/>
                      <a:pt x="16013" y="10879"/>
                    </a:cubicBezTo>
                    <a:cubicBezTo>
                      <a:pt x="16044" y="10924"/>
                      <a:pt x="16089" y="10970"/>
                      <a:pt x="16165" y="10985"/>
                    </a:cubicBezTo>
                    <a:cubicBezTo>
                      <a:pt x="16211" y="10985"/>
                      <a:pt x="16242" y="10970"/>
                      <a:pt x="16272" y="10940"/>
                    </a:cubicBezTo>
                    <a:cubicBezTo>
                      <a:pt x="16348" y="10879"/>
                      <a:pt x="16394" y="10757"/>
                      <a:pt x="16409" y="10650"/>
                    </a:cubicBezTo>
                    <a:cubicBezTo>
                      <a:pt x="16455" y="10437"/>
                      <a:pt x="16409" y="10208"/>
                      <a:pt x="16333" y="9995"/>
                    </a:cubicBezTo>
                    <a:cubicBezTo>
                      <a:pt x="16318" y="9919"/>
                      <a:pt x="16287" y="9858"/>
                      <a:pt x="16257" y="9782"/>
                    </a:cubicBezTo>
                    <a:cubicBezTo>
                      <a:pt x="16211" y="9675"/>
                      <a:pt x="16165" y="9568"/>
                      <a:pt x="16074" y="9492"/>
                    </a:cubicBezTo>
                    <a:cubicBezTo>
                      <a:pt x="16013" y="9431"/>
                      <a:pt x="15922" y="9401"/>
                      <a:pt x="15830" y="9385"/>
                    </a:cubicBezTo>
                    <a:cubicBezTo>
                      <a:pt x="15800" y="9370"/>
                      <a:pt x="15754" y="9370"/>
                      <a:pt x="15708" y="9370"/>
                    </a:cubicBezTo>
                    <a:cubicBezTo>
                      <a:pt x="15647" y="9355"/>
                      <a:pt x="15587" y="9340"/>
                      <a:pt x="15510" y="9325"/>
                    </a:cubicBezTo>
                    <a:cubicBezTo>
                      <a:pt x="15480" y="9325"/>
                      <a:pt x="15434" y="9309"/>
                      <a:pt x="15404" y="9294"/>
                    </a:cubicBezTo>
                    <a:cubicBezTo>
                      <a:pt x="15373" y="9279"/>
                      <a:pt x="15343" y="9279"/>
                      <a:pt x="15312" y="9264"/>
                    </a:cubicBezTo>
                    <a:cubicBezTo>
                      <a:pt x="15297" y="9248"/>
                      <a:pt x="15282" y="9248"/>
                      <a:pt x="15282" y="9233"/>
                    </a:cubicBezTo>
                    <a:cubicBezTo>
                      <a:pt x="15267" y="9218"/>
                      <a:pt x="15251" y="9218"/>
                      <a:pt x="15236" y="9203"/>
                    </a:cubicBezTo>
                    <a:cubicBezTo>
                      <a:pt x="15206" y="9172"/>
                      <a:pt x="15175" y="9142"/>
                      <a:pt x="15145" y="9111"/>
                    </a:cubicBezTo>
                    <a:cubicBezTo>
                      <a:pt x="15129" y="9096"/>
                      <a:pt x="15129" y="9081"/>
                      <a:pt x="15114" y="9065"/>
                    </a:cubicBezTo>
                    <a:cubicBezTo>
                      <a:pt x="15099" y="9050"/>
                      <a:pt x="15084" y="9035"/>
                      <a:pt x="15084" y="9005"/>
                    </a:cubicBezTo>
                    <a:cubicBezTo>
                      <a:pt x="15053" y="8959"/>
                      <a:pt x="15038" y="8898"/>
                      <a:pt x="15023" y="8837"/>
                    </a:cubicBezTo>
                    <a:cubicBezTo>
                      <a:pt x="14992" y="8776"/>
                      <a:pt x="14962" y="8715"/>
                      <a:pt x="14947" y="8654"/>
                    </a:cubicBezTo>
                    <a:cubicBezTo>
                      <a:pt x="14870" y="8502"/>
                      <a:pt x="14764" y="8349"/>
                      <a:pt x="14657" y="8212"/>
                    </a:cubicBezTo>
                    <a:cubicBezTo>
                      <a:pt x="14581" y="8106"/>
                      <a:pt x="14505" y="7999"/>
                      <a:pt x="14383" y="7938"/>
                    </a:cubicBezTo>
                    <a:cubicBezTo>
                      <a:pt x="14322" y="7908"/>
                      <a:pt x="14261" y="7877"/>
                      <a:pt x="14200" y="7862"/>
                    </a:cubicBezTo>
                    <a:cubicBezTo>
                      <a:pt x="14162" y="7854"/>
                      <a:pt x="14124" y="7850"/>
                      <a:pt x="14084" y="7850"/>
                    </a:cubicBezTo>
                    <a:cubicBezTo>
                      <a:pt x="14044" y="7850"/>
                      <a:pt x="14002" y="7854"/>
                      <a:pt x="13956" y="7862"/>
                    </a:cubicBezTo>
                    <a:cubicBezTo>
                      <a:pt x="13895" y="7892"/>
                      <a:pt x="13819" y="7923"/>
                      <a:pt x="13773" y="7984"/>
                    </a:cubicBezTo>
                    <a:cubicBezTo>
                      <a:pt x="13712" y="8029"/>
                      <a:pt x="13667" y="8090"/>
                      <a:pt x="13636" y="8151"/>
                    </a:cubicBezTo>
                    <a:cubicBezTo>
                      <a:pt x="13606" y="8212"/>
                      <a:pt x="13591" y="8288"/>
                      <a:pt x="13560" y="8349"/>
                    </a:cubicBezTo>
                    <a:cubicBezTo>
                      <a:pt x="13530" y="8471"/>
                      <a:pt x="13499" y="8593"/>
                      <a:pt x="13453" y="8700"/>
                    </a:cubicBezTo>
                    <a:cubicBezTo>
                      <a:pt x="13438" y="8761"/>
                      <a:pt x="13408" y="8806"/>
                      <a:pt x="13393" y="8867"/>
                    </a:cubicBezTo>
                    <a:cubicBezTo>
                      <a:pt x="13377" y="8898"/>
                      <a:pt x="13362" y="8913"/>
                      <a:pt x="13332" y="8944"/>
                    </a:cubicBezTo>
                    <a:cubicBezTo>
                      <a:pt x="13332" y="8959"/>
                      <a:pt x="13316" y="8974"/>
                      <a:pt x="13301" y="8989"/>
                    </a:cubicBezTo>
                    <a:cubicBezTo>
                      <a:pt x="13286" y="9005"/>
                      <a:pt x="13271" y="9020"/>
                      <a:pt x="13255" y="9035"/>
                    </a:cubicBezTo>
                    <a:cubicBezTo>
                      <a:pt x="13240" y="9035"/>
                      <a:pt x="13240" y="9050"/>
                      <a:pt x="13225" y="9065"/>
                    </a:cubicBezTo>
                    <a:cubicBezTo>
                      <a:pt x="13210" y="9065"/>
                      <a:pt x="13194" y="9081"/>
                      <a:pt x="13179" y="9081"/>
                    </a:cubicBezTo>
                    <a:cubicBezTo>
                      <a:pt x="13149" y="9096"/>
                      <a:pt x="13134" y="9096"/>
                      <a:pt x="13103" y="9111"/>
                    </a:cubicBezTo>
                    <a:cubicBezTo>
                      <a:pt x="13073" y="9111"/>
                      <a:pt x="13057" y="9126"/>
                      <a:pt x="13027" y="9126"/>
                    </a:cubicBezTo>
                    <a:cubicBezTo>
                      <a:pt x="12981" y="9142"/>
                      <a:pt x="12951" y="9142"/>
                      <a:pt x="12920" y="9142"/>
                    </a:cubicBezTo>
                    <a:lnTo>
                      <a:pt x="12798" y="9142"/>
                    </a:lnTo>
                    <a:cubicBezTo>
                      <a:pt x="12768" y="9126"/>
                      <a:pt x="12722" y="9126"/>
                      <a:pt x="12692" y="9126"/>
                    </a:cubicBezTo>
                    <a:cubicBezTo>
                      <a:pt x="12661" y="9111"/>
                      <a:pt x="12631" y="9111"/>
                      <a:pt x="12600" y="9096"/>
                    </a:cubicBezTo>
                    <a:cubicBezTo>
                      <a:pt x="12585" y="9096"/>
                      <a:pt x="12555" y="9081"/>
                      <a:pt x="12539" y="9065"/>
                    </a:cubicBezTo>
                    <a:cubicBezTo>
                      <a:pt x="12494" y="9050"/>
                      <a:pt x="12463" y="9020"/>
                      <a:pt x="12433" y="9005"/>
                    </a:cubicBezTo>
                    <a:cubicBezTo>
                      <a:pt x="12402" y="8974"/>
                      <a:pt x="12372" y="8959"/>
                      <a:pt x="12341" y="8928"/>
                    </a:cubicBezTo>
                    <a:cubicBezTo>
                      <a:pt x="12311" y="8898"/>
                      <a:pt x="12280" y="8867"/>
                      <a:pt x="12235" y="8822"/>
                    </a:cubicBezTo>
                    <a:cubicBezTo>
                      <a:pt x="12174" y="8746"/>
                      <a:pt x="12128" y="8685"/>
                      <a:pt x="12082" y="8593"/>
                    </a:cubicBezTo>
                    <a:cubicBezTo>
                      <a:pt x="12067" y="8578"/>
                      <a:pt x="12052" y="8578"/>
                      <a:pt x="12052" y="8563"/>
                    </a:cubicBezTo>
                    <a:cubicBezTo>
                      <a:pt x="12021" y="8517"/>
                      <a:pt x="11991" y="8471"/>
                      <a:pt x="11960" y="8426"/>
                    </a:cubicBezTo>
                    <a:cubicBezTo>
                      <a:pt x="11945" y="8410"/>
                      <a:pt x="11930" y="8380"/>
                      <a:pt x="11899" y="8365"/>
                    </a:cubicBezTo>
                    <a:cubicBezTo>
                      <a:pt x="11877" y="8342"/>
                      <a:pt x="11847" y="8328"/>
                      <a:pt x="11814" y="8328"/>
                    </a:cubicBezTo>
                    <a:cubicBezTo>
                      <a:pt x="11802" y="8328"/>
                      <a:pt x="11790" y="8330"/>
                      <a:pt x="11778" y="8334"/>
                    </a:cubicBezTo>
                    <a:cubicBezTo>
                      <a:pt x="11686" y="8365"/>
                      <a:pt x="11625" y="8441"/>
                      <a:pt x="11579" y="8517"/>
                    </a:cubicBezTo>
                    <a:cubicBezTo>
                      <a:pt x="11549" y="8563"/>
                      <a:pt x="11519" y="8608"/>
                      <a:pt x="11503" y="8654"/>
                    </a:cubicBezTo>
                    <a:cubicBezTo>
                      <a:pt x="11442" y="8761"/>
                      <a:pt x="11397" y="8867"/>
                      <a:pt x="11366" y="8974"/>
                    </a:cubicBezTo>
                    <a:cubicBezTo>
                      <a:pt x="11336" y="9065"/>
                      <a:pt x="11305" y="9172"/>
                      <a:pt x="11259" y="9279"/>
                    </a:cubicBezTo>
                    <a:cubicBezTo>
                      <a:pt x="11229" y="9385"/>
                      <a:pt x="11183" y="9492"/>
                      <a:pt x="11138" y="9599"/>
                    </a:cubicBezTo>
                    <a:cubicBezTo>
                      <a:pt x="11092" y="9721"/>
                      <a:pt x="11061" y="9827"/>
                      <a:pt x="11031" y="9934"/>
                    </a:cubicBezTo>
                    <a:cubicBezTo>
                      <a:pt x="11000" y="9995"/>
                      <a:pt x="10985" y="10041"/>
                      <a:pt x="10955" y="10086"/>
                    </a:cubicBezTo>
                    <a:cubicBezTo>
                      <a:pt x="10924" y="10162"/>
                      <a:pt x="10879" y="10239"/>
                      <a:pt x="10818" y="10315"/>
                    </a:cubicBezTo>
                    <a:lnTo>
                      <a:pt x="10787" y="10361"/>
                    </a:lnTo>
                    <a:cubicBezTo>
                      <a:pt x="10787" y="10361"/>
                      <a:pt x="10787" y="10376"/>
                      <a:pt x="10787" y="10376"/>
                    </a:cubicBezTo>
                    <a:cubicBezTo>
                      <a:pt x="10681" y="10513"/>
                      <a:pt x="10589" y="10650"/>
                      <a:pt x="10482" y="10787"/>
                    </a:cubicBezTo>
                    <a:cubicBezTo>
                      <a:pt x="10437" y="10863"/>
                      <a:pt x="10376" y="10924"/>
                      <a:pt x="10330" y="11000"/>
                    </a:cubicBezTo>
                    <a:cubicBezTo>
                      <a:pt x="10284" y="11061"/>
                      <a:pt x="10254" y="11138"/>
                      <a:pt x="10208" y="11199"/>
                    </a:cubicBezTo>
                    <a:cubicBezTo>
                      <a:pt x="10193" y="11199"/>
                      <a:pt x="10193" y="11214"/>
                      <a:pt x="10193" y="11214"/>
                    </a:cubicBezTo>
                    <a:cubicBezTo>
                      <a:pt x="10193" y="11229"/>
                      <a:pt x="10178" y="11229"/>
                      <a:pt x="10178" y="11229"/>
                    </a:cubicBezTo>
                    <a:cubicBezTo>
                      <a:pt x="10178" y="11229"/>
                      <a:pt x="10178" y="11244"/>
                      <a:pt x="10178" y="11244"/>
                    </a:cubicBezTo>
                    <a:cubicBezTo>
                      <a:pt x="10147" y="11275"/>
                      <a:pt x="10132" y="11290"/>
                      <a:pt x="10117" y="11320"/>
                    </a:cubicBezTo>
                    <a:cubicBezTo>
                      <a:pt x="9964" y="11534"/>
                      <a:pt x="9812" y="11732"/>
                      <a:pt x="9675" y="11945"/>
                    </a:cubicBezTo>
                    <a:cubicBezTo>
                      <a:pt x="9538" y="12158"/>
                      <a:pt x="9446" y="12387"/>
                      <a:pt x="9309" y="12615"/>
                    </a:cubicBezTo>
                    <a:cubicBezTo>
                      <a:pt x="9279" y="12676"/>
                      <a:pt x="9218" y="12753"/>
                      <a:pt x="9172" y="12829"/>
                    </a:cubicBezTo>
                    <a:lnTo>
                      <a:pt x="9172" y="12753"/>
                    </a:lnTo>
                    <a:cubicBezTo>
                      <a:pt x="9172" y="12615"/>
                      <a:pt x="9187" y="12494"/>
                      <a:pt x="9187" y="12372"/>
                    </a:cubicBezTo>
                    <a:cubicBezTo>
                      <a:pt x="9203" y="12296"/>
                      <a:pt x="9218" y="12219"/>
                      <a:pt x="9233" y="12128"/>
                    </a:cubicBezTo>
                    <a:cubicBezTo>
                      <a:pt x="9248" y="12082"/>
                      <a:pt x="9264" y="12021"/>
                      <a:pt x="9279" y="11960"/>
                    </a:cubicBezTo>
                    <a:cubicBezTo>
                      <a:pt x="9340" y="11808"/>
                      <a:pt x="9401" y="11671"/>
                      <a:pt x="9446" y="11518"/>
                    </a:cubicBezTo>
                    <a:cubicBezTo>
                      <a:pt x="9492" y="11351"/>
                      <a:pt x="9523" y="11199"/>
                      <a:pt x="9553" y="11046"/>
                    </a:cubicBezTo>
                    <a:cubicBezTo>
                      <a:pt x="9584" y="10909"/>
                      <a:pt x="9629" y="10787"/>
                      <a:pt x="9675" y="10665"/>
                    </a:cubicBezTo>
                    <a:cubicBezTo>
                      <a:pt x="9721" y="10543"/>
                      <a:pt x="9751" y="10421"/>
                      <a:pt x="9797" y="10300"/>
                    </a:cubicBezTo>
                    <a:cubicBezTo>
                      <a:pt x="9827" y="10178"/>
                      <a:pt x="9858" y="10071"/>
                      <a:pt x="9903" y="9964"/>
                    </a:cubicBezTo>
                    <a:cubicBezTo>
                      <a:pt x="9919" y="9903"/>
                      <a:pt x="9949" y="9858"/>
                      <a:pt x="9964" y="9812"/>
                    </a:cubicBezTo>
                    <a:cubicBezTo>
                      <a:pt x="9995" y="9766"/>
                      <a:pt x="10010" y="9721"/>
                      <a:pt x="10041" y="9675"/>
                    </a:cubicBezTo>
                    <a:lnTo>
                      <a:pt x="10132" y="9538"/>
                    </a:lnTo>
                    <a:cubicBezTo>
                      <a:pt x="10193" y="9446"/>
                      <a:pt x="10254" y="9370"/>
                      <a:pt x="10315" y="9279"/>
                    </a:cubicBezTo>
                    <a:cubicBezTo>
                      <a:pt x="10345" y="9218"/>
                      <a:pt x="10376" y="9172"/>
                      <a:pt x="10422" y="9126"/>
                    </a:cubicBezTo>
                    <a:cubicBezTo>
                      <a:pt x="10467" y="9065"/>
                      <a:pt x="10513" y="9020"/>
                      <a:pt x="10559" y="8959"/>
                    </a:cubicBezTo>
                    <a:cubicBezTo>
                      <a:pt x="10650" y="8867"/>
                      <a:pt x="10741" y="8761"/>
                      <a:pt x="10818" y="8654"/>
                    </a:cubicBezTo>
                    <a:cubicBezTo>
                      <a:pt x="10909" y="8563"/>
                      <a:pt x="10985" y="8456"/>
                      <a:pt x="11061" y="8349"/>
                    </a:cubicBezTo>
                    <a:cubicBezTo>
                      <a:pt x="11138" y="8243"/>
                      <a:pt x="11199" y="8136"/>
                      <a:pt x="11275" y="8029"/>
                    </a:cubicBezTo>
                    <a:cubicBezTo>
                      <a:pt x="11305" y="7984"/>
                      <a:pt x="11351" y="7923"/>
                      <a:pt x="11381" y="7877"/>
                    </a:cubicBezTo>
                    <a:cubicBezTo>
                      <a:pt x="11412" y="7816"/>
                      <a:pt x="11442" y="7770"/>
                      <a:pt x="11473" y="7710"/>
                    </a:cubicBezTo>
                    <a:cubicBezTo>
                      <a:pt x="11503" y="7649"/>
                      <a:pt x="11549" y="7572"/>
                      <a:pt x="11579" y="7511"/>
                    </a:cubicBezTo>
                    <a:cubicBezTo>
                      <a:pt x="11595" y="7481"/>
                      <a:pt x="11610" y="7466"/>
                      <a:pt x="11610" y="7435"/>
                    </a:cubicBezTo>
                    <a:lnTo>
                      <a:pt x="11671" y="7313"/>
                    </a:lnTo>
                    <a:cubicBezTo>
                      <a:pt x="11732" y="7191"/>
                      <a:pt x="11778" y="7070"/>
                      <a:pt x="11808" y="6948"/>
                    </a:cubicBezTo>
                    <a:cubicBezTo>
                      <a:pt x="11854" y="6826"/>
                      <a:pt x="11884" y="6704"/>
                      <a:pt x="11930" y="6567"/>
                    </a:cubicBezTo>
                    <a:cubicBezTo>
                      <a:pt x="11945" y="6506"/>
                      <a:pt x="11960" y="6430"/>
                      <a:pt x="11976" y="6369"/>
                    </a:cubicBezTo>
                    <a:cubicBezTo>
                      <a:pt x="11991" y="6293"/>
                      <a:pt x="12006" y="6216"/>
                      <a:pt x="12037" y="6125"/>
                    </a:cubicBezTo>
                    <a:cubicBezTo>
                      <a:pt x="12037" y="6094"/>
                      <a:pt x="12052" y="6064"/>
                      <a:pt x="12067" y="6034"/>
                    </a:cubicBezTo>
                    <a:cubicBezTo>
                      <a:pt x="12082" y="6018"/>
                      <a:pt x="12097" y="5988"/>
                      <a:pt x="12113" y="5957"/>
                    </a:cubicBezTo>
                    <a:cubicBezTo>
                      <a:pt x="12143" y="5927"/>
                      <a:pt x="12174" y="5881"/>
                      <a:pt x="12204" y="5851"/>
                    </a:cubicBezTo>
                    <a:cubicBezTo>
                      <a:pt x="12265" y="5790"/>
                      <a:pt x="12326" y="5729"/>
                      <a:pt x="12402" y="5668"/>
                    </a:cubicBezTo>
                    <a:cubicBezTo>
                      <a:pt x="12463" y="5607"/>
                      <a:pt x="12524" y="5561"/>
                      <a:pt x="12585" y="5531"/>
                    </a:cubicBezTo>
                    <a:cubicBezTo>
                      <a:pt x="12631" y="5500"/>
                      <a:pt x="12692" y="5470"/>
                      <a:pt x="12737" y="5439"/>
                    </a:cubicBezTo>
                    <a:cubicBezTo>
                      <a:pt x="12798" y="5424"/>
                      <a:pt x="12844" y="5394"/>
                      <a:pt x="12905" y="5378"/>
                    </a:cubicBezTo>
                    <a:cubicBezTo>
                      <a:pt x="12966" y="5363"/>
                      <a:pt x="13042" y="5333"/>
                      <a:pt x="13118" y="5333"/>
                    </a:cubicBezTo>
                    <a:cubicBezTo>
                      <a:pt x="13179" y="5317"/>
                      <a:pt x="13240" y="5317"/>
                      <a:pt x="13286" y="5302"/>
                    </a:cubicBezTo>
                    <a:cubicBezTo>
                      <a:pt x="13332" y="5302"/>
                      <a:pt x="13393" y="5302"/>
                      <a:pt x="13438" y="5317"/>
                    </a:cubicBezTo>
                    <a:cubicBezTo>
                      <a:pt x="13530" y="5317"/>
                      <a:pt x="13621" y="5333"/>
                      <a:pt x="13712" y="5348"/>
                    </a:cubicBezTo>
                    <a:cubicBezTo>
                      <a:pt x="13773" y="5363"/>
                      <a:pt x="13834" y="5378"/>
                      <a:pt x="13911" y="5378"/>
                    </a:cubicBezTo>
                    <a:cubicBezTo>
                      <a:pt x="13985" y="5391"/>
                      <a:pt x="14068" y="5413"/>
                      <a:pt x="14154" y="5413"/>
                    </a:cubicBezTo>
                    <a:cubicBezTo>
                      <a:pt x="14175" y="5413"/>
                      <a:pt x="14195" y="5412"/>
                      <a:pt x="14215" y="5409"/>
                    </a:cubicBezTo>
                    <a:cubicBezTo>
                      <a:pt x="14307" y="5394"/>
                      <a:pt x="14383" y="5363"/>
                      <a:pt x="14459" y="5302"/>
                    </a:cubicBezTo>
                    <a:cubicBezTo>
                      <a:pt x="14520" y="5241"/>
                      <a:pt x="14566" y="5165"/>
                      <a:pt x="14596" y="5089"/>
                    </a:cubicBezTo>
                    <a:cubicBezTo>
                      <a:pt x="14657" y="4921"/>
                      <a:pt x="14627" y="4739"/>
                      <a:pt x="14581" y="4586"/>
                    </a:cubicBezTo>
                    <a:cubicBezTo>
                      <a:pt x="14566" y="4495"/>
                      <a:pt x="14535" y="4403"/>
                      <a:pt x="14490" y="4312"/>
                    </a:cubicBezTo>
                    <a:cubicBezTo>
                      <a:pt x="14444" y="4251"/>
                      <a:pt x="14398" y="4175"/>
                      <a:pt x="14337" y="4129"/>
                    </a:cubicBezTo>
                    <a:cubicBezTo>
                      <a:pt x="14276" y="4068"/>
                      <a:pt x="14185" y="4038"/>
                      <a:pt x="14109" y="4022"/>
                    </a:cubicBezTo>
                    <a:cubicBezTo>
                      <a:pt x="14017" y="4022"/>
                      <a:pt x="13941" y="4022"/>
                      <a:pt x="13865" y="4038"/>
                    </a:cubicBezTo>
                    <a:cubicBezTo>
                      <a:pt x="13789" y="4053"/>
                      <a:pt x="13697" y="4068"/>
                      <a:pt x="13621" y="4099"/>
                    </a:cubicBezTo>
                    <a:cubicBezTo>
                      <a:pt x="13560" y="4114"/>
                      <a:pt x="13514" y="4129"/>
                      <a:pt x="13453" y="4129"/>
                    </a:cubicBezTo>
                    <a:cubicBezTo>
                      <a:pt x="13423" y="4144"/>
                      <a:pt x="13393" y="4144"/>
                      <a:pt x="13377" y="4144"/>
                    </a:cubicBezTo>
                    <a:lnTo>
                      <a:pt x="13316" y="4144"/>
                    </a:lnTo>
                    <a:cubicBezTo>
                      <a:pt x="13301" y="4144"/>
                      <a:pt x="13286" y="4129"/>
                      <a:pt x="13271" y="4129"/>
                    </a:cubicBezTo>
                    <a:lnTo>
                      <a:pt x="13225" y="4129"/>
                    </a:lnTo>
                    <a:cubicBezTo>
                      <a:pt x="13210" y="4114"/>
                      <a:pt x="13194" y="4114"/>
                      <a:pt x="13179" y="4099"/>
                    </a:cubicBezTo>
                    <a:cubicBezTo>
                      <a:pt x="13164" y="4099"/>
                      <a:pt x="13149" y="4083"/>
                      <a:pt x="13134" y="4068"/>
                    </a:cubicBezTo>
                    <a:cubicBezTo>
                      <a:pt x="13118" y="4053"/>
                      <a:pt x="13088" y="4038"/>
                      <a:pt x="13073" y="4022"/>
                    </a:cubicBezTo>
                    <a:cubicBezTo>
                      <a:pt x="13042" y="3992"/>
                      <a:pt x="13012" y="3961"/>
                      <a:pt x="12981" y="3916"/>
                    </a:cubicBezTo>
                    <a:cubicBezTo>
                      <a:pt x="12905" y="3840"/>
                      <a:pt x="12844" y="3748"/>
                      <a:pt x="12768" y="3657"/>
                    </a:cubicBezTo>
                    <a:cubicBezTo>
                      <a:pt x="12737" y="3611"/>
                      <a:pt x="12692" y="3550"/>
                      <a:pt x="12661" y="3504"/>
                    </a:cubicBezTo>
                    <a:cubicBezTo>
                      <a:pt x="12615" y="3459"/>
                      <a:pt x="12585" y="3428"/>
                      <a:pt x="12555" y="3383"/>
                    </a:cubicBezTo>
                    <a:cubicBezTo>
                      <a:pt x="12494" y="3337"/>
                      <a:pt x="12448" y="3291"/>
                      <a:pt x="12372" y="3261"/>
                    </a:cubicBezTo>
                    <a:cubicBezTo>
                      <a:pt x="12249" y="3196"/>
                      <a:pt x="12113" y="3165"/>
                      <a:pt x="11977" y="3165"/>
                    </a:cubicBezTo>
                    <a:cubicBezTo>
                      <a:pt x="11824" y="3165"/>
                      <a:pt x="11670" y="3203"/>
                      <a:pt x="11534" y="3276"/>
                    </a:cubicBezTo>
                    <a:cubicBezTo>
                      <a:pt x="11458" y="3322"/>
                      <a:pt x="11381" y="3367"/>
                      <a:pt x="11320" y="3428"/>
                    </a:cubicBezTo>
                    <a:cubicBezTo>
                      <a:pt x="11290" y="3459"/>
                      <a:pt x="11259" y="3489"/>
                      <a:pt x="11229" y="3520"/>
                    </a:cubicBezTo>
                    <a:cubicBezTo>
                      <a:pt x="11199" y="3565"/>
                      <a:pt x="11168" y="3611"/>
                      <a:pt x="11122" y="3657"/>
                    </a:cubicBezTo>
                    <a:cubicBezTo>
                      <a:pt x="10970" y="3809"/>
                      <a:pt x="10833" y="3961"/>
                      <a:pt x="10665" y="4114"/>
                    </a:cubicBezTo>
                    <a:cubicBezTo>
                      <a:pt x="10650" y="4129"/>
                      <a:pt x="10635" y="4144"/>
                      <a:pt x="10620" y="4160"/>
                    </a:cubicBezTo>
                    <a:lnTo>
                      <a:pt x="10467" y="4160"/>
                    </a:lnTo>
                    <a:cubicBezTo>
                      <a:pt x="10467" y="4160"/>
                      <a:pt x="10452" y="4144"/>
                      <a:pt x="10437" y="4144"/>
                    </a:cubicBezTo>
                    <a:lnTo>
                      <a:pt x="10422" y="4144"/>
                    </a:lnTo>
                    <a:cubicBezTo>
                      <a:pt x="10422" y="4129"/>
                      <a:pt x="10406" y="4129"/>
                      <a:pt x="10406" y="4129"/>
                    </a:cubicBezTo>
                    <a:cubicBezTo>
                      <a:pt x="10376" y="4099"/>
                      <a:pt x="10345" y="4068"/>
                      <a:pt x="10315" y="4038"/>
                    </a:cubicBezTo>
                    <a:cubicBezTo>
                      <a:pt x="10300" y="4022"/>
                      <a:pt x="10300" y="4007"/>
                      <a:pt x="10284" y="4007"/>
                    </a:cubicBezTo>
                    <a:cubicBezTo>
                      <a:pt x="10300" y="3977"/>
                      <a:pt x="10315" y="3946"/>
                      <a:pt x="10330" y="3916"/>
                    </a:cubicBezTo>
                    <a:cubicBezTo>
                      <a:pt x="10376" y="3840"/>
                      <a:pt x="10406" y="3763"/>
                      <a:pt x="10437" y="3702"/>
                    </a:cubicBezTo>
                    <a:cubicBezTo>
                      <a:pt x="10467" y="3657"/>
                      <a:pt x="10482" y="3611"/>
                      <a:pt x="10513" y="3550"/>
                    </a:cubicBezTo>
                    <a:cubicBezTo>
                      <a:pt x="10513" y="3535"/>
                      <a:pt x="10528" y="3535"/>
                      <a:pt x="10528" y="3535"/>
                    </a:cubicBezTo>
                    <a:cubicBezTo>
                      <a:pt x="10528" y="3535"/>
                      <a:pt x="10528" y="3520"/>
                      <a:pt x="10528" y="3520"/>
                    </a:cubicBezTo>
                    <a:lnTo>
                      <a:pt x="10543" y="3489"/>
                    </a:lnTo>
                    <a:cubicBezTo>
                      <a:pt x="10543" y="3489"/>
                      <a:pt x="10543" y="3474"/>
                      <a:pt x="10559" y="3474"/>
                    </a:cubicBezTo>
                    <a:cubicBezTo>
                      <a:pt x="10559" y="3474"/>
                      <a:pt x="10559" y="3459"/>
                      <a:pt x="10574" y="3443"/>
                    </a:cubicBezTo>
                    <a:cubicBezTo>
                      <a:pt x="10604" y="3413"/>
                      <a:pt x="10620" y="3398"/>
                      <a:pt x="10650" y="3367"/>
                    </a:cubicBezTo>
                    <a:cubicBezTo>
                      <a:pt x="10665" y="3352"/>
                      <a:pt x="10696" y="3337"/>
                      <a:pt x="10711" y="3322"/>
                    </a:cubicBezTo>
                    <a:cubicBezTo>
                      <a:pt x="10726" y="3306"/>
                      <a:pt x="10741" y="3291"/>
                      <a:pt x="10757" y="3276"/>
                    </a:cubicBezTo>
                    <a:cubicBezTo>
                      <a:pt x="10772" y="3245"/>
                      <a:pt x="10802" y="3230"/>
                      <a:pt x="10818" y="3215"/>
                    </a:cubicBezTo>
                    <a:cubicBezTo>
                      <a:pt x="10848" y="3169"/>
                      <a:pt x="10894" y="3139"/>
                      <a:pt x="10924" y="3093"/>
                    </a:cubicBezTo>
                    <a:cubicBezTo>
                      <a:pt x="10970" y="3047"/>
                      <a:pt x="11016" y="3002"/>
                      <a:pt x="11061" y="2956"/>
                    </a:cubicBezTo>
                    <a:cubicBezTo>
                      <a:pt x="11092" y="2941"/>
                      <a:pt x="11138" y="2910"/>
                      <a:pt x="11168" y="2880"/>
                    </a:cubicBezTo>
                    <a:cubicBezTo>
                      <a:pt x="11199" y="2849"/>
                      <a:pt x="11229" y="2834"/>
                      <a:pt x="11259" y="2804"/>
                    </a:cubicBezTo>
                    <a:cubicBezTo>
                      <a:pt x="11320" y="2758"/>
                      <a:pt x="11366" y="2712"/>
                      <a:pt x="11427" y="2682"/>
                    </a:cubicBezTo>
                    <a:cubicBezTo>
                      <a:pt x="11458" y="2666"/>
                      <a:pt x="11488" y="2651"/>
                      <a:pt x="11519" y="2636"/>
                    </a:cubicBezTo>
                    <a:cubicBezTo>
                      <a:pt x="11579" y="2605"/>
                      <a:pt x="11640" y="2590"/>
                      <a:pt x="11701" y="2575"/>
                    </a:cubicBezTo>
                    <a:cubicBezTo>
                      <a:pt x="11732" y="2560"/>
                      <a:pt x="11778" y="2545"/>
                      <a:pt x="11808" y="2545"/>
                    </a:cubicBezTo>
                    <a:cubicBezTo>
                      <a:pt x="11838" y="2545"/>
                      <a:pt x="11854" y="2545"/>
                      <a:pt x="11884" y="2529"/>
                    </a:cubicBezTo>
                    <a:cubicBezTo>
                      <a:pt x="11915" y="2529"/>
                      <a:pt x="11945" y="2529"/>
                      <a:pt x="11976" y="2545"/>
                    </a:cubicBezTo>
                    <a:cubicBezTo>
                      <a:pt x="12021" y="2545"/>
                      <a:pt x="12082" y="2560"/>
                      <a:pt x="12128" y="2560"/>
                    </a:cubicBezTo>
                    <a:cubicBezTo>
                      <a:pt x="12204" y="2575"/>
                      <a:pt x="12280" y="2605"/>
                      <a:pt x="12356" y="2621"/>
                    </a:cubicBezTo>
                    <a:cubicBezTo>
                      <a:pt x="12433" y="2636"/>
                      <a:pt x="12524" y="2651"/>
                      <a:pt x="12615" y="2651"/>
                    </a:cubicBezTo>
                    <a:cubicBezTo>
                      <a:pt x="12631" y="2656"/>
                      <a:pt x="12644" y="2658"/>
                      <a:pt x="12657" y="2658"/>
                    </a:cubicBezTo>
                    <a:cubicBezTo>
                      <a:pt x="12683" y="2658"/>
                      <a:pt x="12707" y="2651"/>
                      <a:pt x="12737" y="2651"/>
                    </a:cubicBezTo>
                    <a:cubicBezTo>
                      <a:pt x="12783" y="2651"/>
                      <a:pt x="12844" y="2636"/>
                      <a:pt x="12890" y="2590"/>
                    </a:cubicBezTo>
                    <a:lnTo>
                      <a:pt x="12905" y="2590"/>
                    </a:lnTo>
                    <a:cubicBezTo>
                      <a:pt x="12966" y="2529"/>
                      <a:pt x="12996" y="2438"/>
                      <a:pt x="12981" y="2362"/>
                    </a:cubicBezTo>
                    <a:cubicBezTo>
                      <a:pt x="12951" y="2270"/>
                      <a:pt x="12890" y="2194"/>
                      <a:pt x="12814" y="2148"/>
                    </a:cubicBezTo>
                    <a:cubicBezTo>
                      <a:pt x="12768" y="2118"/>
                      <a:pt x="12707" y="2103"/>
                      <a:pt x="12646" y="2087"/>
                    </a:cubicBezTo>
                    <a:lnTo>
                      <a:pt x="12509" y="2087"/>
                    </a:lnTo>
                    <a:cubicBezTo>
                      <a:pt x="12417" y="2087"/>
                      <a:pt x="12311" y="2103"/>
                      <a:pt x="12235" y="2148"/>
                    </a:cubicBezTo>
                    <a:cubicBezTo>
                      <a:pt x="12189" y="2164"/>
                      <a:pt x="12143" y="2194"/>
                      <a:pt x="12113" y="2209"/>
                    </a:cubicBezTo>
                    <a:cubicBezTo>
                      <a:pt x="12067" y="2240"/>
                      <a:pt x="12021" y="2270"/>
                      <a:pt x="11991" y="2301"/>
                    </a:cubicBezTo>
                    <a:cubicBezTo>
                      <a:pt x="11976" y="2316"/>
                      <a:pt x="11960" y="2331"/>
                      <a:pt x="11945" y="2331"/>
                    </a:cubicBezTo>
                    <a:cubicBezTo>
                      <a:pt x="11884" y="2331"/>
                      <a:pt x="11823" y="2346"/>
                      <a:pt x="11778" y="2346"/>
                    </a:cubicBezTo>
                    <a:cubicBezTo>
                      <a:pt x="11717" y="2362"/>
                      <a:pt x="11671" y="2377"/>
                      <a:pt x="11625" y="2392"/>
                    </a:cubicBezTo>
                    <a:cubicBezTo>
                      <a:pt x="11579" y="2407"/>
                      <a:pt x="11549" y="2423"/>
                      <a:pt x="11503" y="2438"/>
                    </a:cubicBezTo>
                    <a:cubicBezTo>
                      <a:pt x="11412" y="2468"/>
                      <a:pt x="11336" y="2514"/>
                      <a:pt x="11259" y="2560"/>
                    </a:cubicBezTo>
                    <a:cubicBezTo>
                      <a:pt x="11183" y="2621"/>
                      <a:pt x="11107" y="2682"/>
                      <a:pt x="11046" y="2743"/>
                    </a:cubicBezTo>
                    <a:lnTo>
                      <a:pt x="10985" y="2788"/>
                    </a:lnTo>
                    <a:cubicBezTo>
                      <a:pt x="10955" y="2804"/>
                      <a:pt x="10940" y="2819"/>
                      <a:pt x="10909" y="2849"/>
                    </a:cubicBezTo>
                    <a:cubicBezTo>
                      <a:pt x="10909" y="2864"/>
                      <a:pt x="10894" y="2864"/>
                      <a:pt x="10879" y="2880"/>
                    </a:cubicBezTo>
                    <a:cubicBezTo>
                      <a:pt x="10863" y="2910"/>
                      <a:pt x="10833" y="2941"/>
                      <a:pt x="10802" y="2986"/>
                    </a:cubicBezTo>
                    <a:lnTo>
                      <a:pt x="10787" y="2986"/>
                    </a:lnTo>
                    <a:cubicBezTo>
                      <a:pt x="10757" y="3017"/>
                      <a:pt x="10726" y="3063"/>
                      <a:pt x="10696" y="3093"/>
                    </a:cubicBezTo>
                    <a:cubicBezTo>
                      <a:pt x="10650" y="3139"/>
                      <a:pt x="10604" y="3200"/>
                      <a:pt x="10559" y="3261"/>
                    </a:cubicBezTo>
                    <a:lnTo>
                      <a:pt x="10559" y="3245"/>
                    </a:lnTo>
                    <a:cubicBezTo>
                      <a:pt x="10528" y="3276"/>
                      <a:pt x="10513" y="3306"/>
                      <a:pt x="10482" y="3322"/>
                    </a:cubicBezTo>
                    <a:cubicBezTo>
                      <a:pt x="10467" y="3337"/>
                      <a:pt x="10452" y="3352"/>
                      <a:pt x="10437" y="3383"/>
                    </a:cubicBezTo>
                    <a:cubicBezTo>
                      <a:pt x="10437" y="3398"/>
                      <a:pt x="10422" y="3413"/>
                      <a:pt x="10422" y="3428"/>
                    </a:cubicBezTo>
                    <a:cubicBezTo>
                      <a:pt x="10406" y="3459"/>
                      <a:pt x="10391" y="3474"/>
                      <a:pt x="10376" y="3504"/>
                    </a:cubicBezTo>
                    <a:cubicBezTo>
                      <a:pt x="10361" y="3550"/>
                      <a:pt x="10330" y="3596"/>
                      <a:pt x="10315" y="3642"/>
                    </a:cubicBezTo>
                    <a:cubicBezTo>
                      <a:pt x="10269" y="3718"/>
                      <a:pt x="10239" y="3779"/>
                      <a:pt x="10208" y="3855"/>
                    </a:cubicBezTo>
                    <a:cubicBezTo>
                      <a:pt x="10193" y="3870"/>
                      <a:pt x="10193" y="3885"/>
                      <a:pt x="10193" y="3901"/>
                    </a:cubicBezTo>
                    <a:cubicBezTo>
                      <a:pt x="10178" y="3885"/>
                      <a:pt x="10163" y="3885"/>
                      <a:pt x="10147" y="3870"/>
                    </a:cubicBezTo>
                    <a:cubicBezTo>
                      <a:pt x="10147" y="3870"/>
                      <a:pt x="10147" y="3885"/>
                      <a:pt x="10132" y="3885"/>
                    </a:cubicBezTo>
                    <a:cubicBezTo>
                      <a:pt x="10147" y="3794"/>
                      <a:pt x="10163" y="3702"/>
                      <a:pt x="10163" y="3611"/>
                    </a:cubicBezTo>
                    <a:cubicBezTo>
                      <a:pt x="10163" y="3535"/>
                      <a:pt x="10163" y="3459"/>
                      <a:pt x="10163" y="3383"/>
                    </a:cubicBezTo>
                    <a:cubicBezTo>
                      <a:pt x="10163" y="3322"/>
                      <a:pt x="10147" y="3261"/>
                      <a:pt x="10132" y="3200"/>
                    </a:cubicBezTo>
                    <a:cubicBezTo>
                      <a:pt x="10178" y="3093"/>
                      <a:pt x="10208" y="2986"/>
                      <a:pt x="10254" y="2880"/>
                    </a:cubicBezTo>
                    <a:cubicBezTo>
                      <a:pt x="10315" y="2758"/>
                      <a:pt x="10361" y="2621"/>
                      <a:pt x="10406" y="2499"/>
                    </a:cubicBezTo>
                    <a:cubicBezTo>
                      <a:pt x="10452" y="2377"/>
                      <a:pt x="10498" y="2240"/>
                      <a:pt x="10528" y="2118"/>
                    </a:cubicBezTo>
                    <a:cubicBezTo>
                      <a:pt x="10543" y="2057"/>
                      <a:pt x="10559" y="1996"/>
                      <a:pt x="10574" y="1935"/>
                    </a:cubicBezTo>
                    <a:cubicBezTo>
                      <a:pt x="10589" y="1920"/>
                      <a:pt x="10604" y="1920"/>
                      <a:pt x="10620" y="1905"/>
                    </a:cubicBezTo>
                    <a:cubicBezTo>
                      <a:pt x="10620" y="1905"/>
                      <a:pt x="10635" y="1889"/>
                      <a:pt x="10635" y="1889"/>
                    </a:cubicBezTo>
                    <a:lnTo>
                      <a:pt x="10650" y="1889"/>
                    </a:lnTo>
                    <a:cubicBezTo>
                      <a:pt x="10696" y="1859"/>
                      <a:pt x="10741" y="1813"/>
                      <a:pt x="10787" y="1783"/>
                    </a:cubicBezTo>
                    <a:cubicBezTo>
                      <a:pt x="10833" y="1752"/>
                      <a:pt x="10879" y="1707"/>
                      <a:pt x="10924" y="1661"/>
                    </a:cubicBezTo>
                    <a:cubicBezTo>
                      <a:pt x="10970" y="1615"/>
                      <a:pt x="11016" y="1585"/>
                      <a:pt x="11046" y="1524"/>
                    </a:cubicBezTo>
                    <a:cubicBezTo>
                      <a:pt x="11077" y="1493"/>
                      <a:pt x="11107" y="1463"/>
                      <a:pt x="11122" y="1417"/>
                    </a:cubicBezTo>
                    <a:cubicBezTo>
                      <a:pt x="11138" y="1402"/>
                      <a:pt x="11153" y="1371"/>
                      <a:pt x="11153" y="1356"/>
                    </a:cubicBezTo>
                    <a:cubicBezTo>
                      <a:pt x="11168" y="1341"/>
                      <a:pt x="11168" y="1326"/>
                      <a:pt x="11168" y="1310"/>
                    </a:cubicBezTo>
                    <a:cubicBezTo>
                      <a:pt x="11183" y="1265"/>
                      <a:pt x="11199" y="1234"/>
                      <a:pt x="11199" y="1189"/>
                    </a:cubicBezTo>
                    <a:cubicBezTo>
                      <a:pt x="11199" y="1143"/>
                      <a:pt x="11199" y="1112"/>
                      <a:pt x="11168" y="1067"/>
                    </a:cubicBezTo>
                    <a:cubicBezTo>
                      <a:pt x="11153" y="1036"/>
                      <a:pt x="11107" y="1006"/>
                      <a:pt x="11061" y="990"/>
                    </a:cubicBezTo>
                    <a:cubicBezTo>
                      <a:pt x="11041" y="990"/>
                      <a:pt x="11014" y="984"/>
                      <a:pt x="10989" y="984"/>
                    </a:cubicBezTo>
                    <a:cubicBezTo>
                      <a:pt x="10977" y="984"/>
                      <a:pt x="10965" y="985"/>
                      <a:pt x="10955" y="990"/>
                    </a:cubicBezTo>
                    <a:cubicBezTo>
                      <a:pt x="10909" y="990"/>
                      <a:pt x="10863" y="1006"/>
                      <a:pt x="10818" y="1036"/>
                    </a:cubicBezTo>
                    <a:cubicBezTo>
                      <a:pt x="10787" y="1051"/>
                      <a:pt x="10757" y="1082"/>
                      <a:pt x="10741" y="1097"/>
                    </a:cubicBezTo>
                    <a:cubicBezTo>
                      <a:pt x="10711" y="1112"/>
                      <a:pt x="10696" y="1143"/>
                      <a:pt x="10665" y="1173"/>
                    </a:cubicBezTo>
                    <a:cubicBezTo>
                      <a:pt x="10589" y="1265"/>
                      <a:pt x="10528" y="1387"/>
                      <a:pt x="10498" y="1524"/>
                    </a:cubicBezTo>
                    <a:cubicBezTo>
                      <a:pt x="10482" y="1554"/>
                      <a:pt x="10482" y="1585"/>
                      <a:pt x="10467" y="1630"/>
                    </a:cubicBezTo>
                    <a:cubicBezTo>
                      <a:pt x="10467" y="1630"/>
                      <a:pt x="10467" y="1646"/>
                      <a:pt x="10467" y="1661"/>
                    </a:cubicBezTo>
                    <a:cubicBezTo>
                      <a:pt x="10437" y="1783"/>
                      <a:pt x="10406" y="1905"/>
                      <a:pt x="10376" y="2027"/>
                    </a:cubicBezTo>
                    <a:cubicBezTo>
                      <a:pt x="10345" y="2164"/>
                      <a:pt x="10300" y="2286"/>
                      <a:pt x="10254" y="2407"/>
                    </a:cubicBezTo>
                    <a:cubicBezTo>
                      <a:pt x="10223" y="2529"/>
                      <a:pt x="10178" y="2651"/>
                      <a:pt x="10147" y="2773"/>
                    </a:cubicBezTo>
                    <a:cubicBezTo>
                      <a:pt x="10132" y="2834"/>
                      <a:pt x="10102" y="2895"/>
                      <a:pt x="10086" y="2956"/>
                    </a:cubicBezTo>
                    <a:lnTo>
                      <a:pt x="10071" y="2986"/>
                    </a:lnTo>
                    <a:cubicBezTo>
                      <a:pt x="10041" y="2895"/>
                      <a:pt x="9995" y="2788"/>
                      <a:pt x="9934" y="2682"/>
                    </a:cubicBezTo>
                    <a:cubicBezTo>
                      <a:pt x="9888" y="2605"/>
                      <a:pt x="9827" y="2529"/>
                      <a:pt x="9736" y="2484"/>
                    </a:cubicBezTo>
                    <a:cubicBezTo>
                      <a:pt x="9679" y="2449"/>
                      <a:pt x="9613" y="2432"/>
                      <a:pt x="9545" y="2432"/>
                    </a:cubicBezTo>
                    <a:cubicBezTo>
                      <a:pt x="9523" y="2432"/>
                      <a:pt x="9500" y="2434"/>
                      <a:pt x="9477" y="2438"/>
                    </a:cubicBezTo>
                    <a:cubicBezTo>
                      <a:pt x="9325" y="2453"/>
                      <a:pt x="9203" y="2560"/>
                      <a:pt x="9111" y="2666"/>
                    </a:cubicBezTo>
                    <a:cubicBezTo>
                      <a:pt x="9005" y="2773"/>
                      <a:pt x="8928" y="2895"/>
                      <a:pt x="8822" y="3002"/>
                    </a:cubicBezTo>
                    <a:cubicBezTo>
                      <a:pt x="8761" y="3063"/>
                      <a:pt x="8700" y="3123"/>
                      <a:pt x="8639" y="3184"/>
                    </a:cubicBezTo>
                    <a:cubicBezTo>
                      <a:pt x="8608" y="3215"/>
                      <a:pt x="8593" y="3230"/>
                      <a:pt x="8563" y="3245"/>
                    </a:cubicBezTo>
                    <a:cubicBezTo>
                      <a:pt x="8578" y="3200"/>
                      <a:pt x="8578" y="3139"/>
                      <a:pt x="8593" y="3093"/>
                    </a:cubicBezTo>
                    <a:lnTo>
                      <a:pt x="8593" y="3047"/>
                    </a:lnTo>
                    <a:cubicBezTo>
                      <a:pt x="8624" y="2941"/>
                      <a:pt x="8654" y="2849"/>
                      <a:pt x="8669" y="2743"/>
                    </a:cubicBezTo>
                    <a:cubicBezTo>
                      <a:pt x="8669" y="2727"/>
                      <a:pt x="8685" y="2697"/>
                      <a:pt x="8685" y="2682"/>
                    </a:cubicBezTo>
                    <a:cubicBezTo>
                      <a:pt x="8700" y="2621"/>
                      <a:pt x="8715" y="2575"/>
                      <a:pt x="8730" y="2514"/>
                    </a:cubicBezTo>
                    <a:cubicBezTo>
                      <a:pt x="8761" y="2438"/>
                      <a:pt x="8776" y="2362"/>
                      <a:pt x="8807" y="2286"/>
                    </a:cubicBezTo>
                    <a:cubicBezTo>
                      <a:pt x="8822" y="2194"/>
                      <a:pt x="8852" y="2118"/>
                      <a:pt x="8883" y="2027"/>
                    </a:cubicBezTo>
                    <a:cubicBezTo>
                      <a:pt x="8883" y="2027"/>
                      <a:pt x="8883" y="2011"/>
                      <a:pt x="8898" y="1996"/>
                    </a:cubicBezTo>
                    <a:cubicBezTo>
                      <a:pt x="8898" y="1981"/>
                      <a:pt x="8898" y="1966"/>
                      <a:pt x="8913" y="1935"/>
                    </a:cubicBezTo>
                    <a:cubicBezTo>
                      <a:pt x="8913" y="1920"/>
                      <a:pt x="8913" y="1905"/>
                      <a:pt x="8913" y="1889"/>
                    </a:cubicBezTo>
                    <a:cubicBezTo>
                      <a:pt x="8928" y="1874"/>
                      <a:pt x="8928" y="1859"/>
                      <a:pt x="8928" y="1844"/>
                    </a:cubicBezTo>
                    <a:cubicBezTo>
                      <a:pt x="8944" y="1828"/>
                      <a:pt x="8944" y="1813"/>
                      <a:pt x="8944" y="1798"/>
                    </a:cubicBezTo>
                    <a:cubicBezTo>
                      <a:pt x="8959" y="1737"/>
                      <a:pt x="8974" y="1676"/>
                      <a:pt x="8974" y="1615"/>
                    </a:cubicBezTo>
                    <a:cubicBezTo>
                      <a:pt x="8974" y="1600"/>
                      <a:pt x="8974" y="1585"/>
                      <a:pt x="8974" y="1585"/>
                    </a:cubicBezTo>
                    <a:cubicBezTo>
                      <a:pt x="8989" y="1569"/>
                      <a:pt x="8989" y="1569"/>
                      <a:pt x="8989" y="1569"/>
                    </a:cubicBezTo>
                    <a:lnTo>
                      <a:pt x="9005" y="1554"/>
                    </a:lnTo>
                    <a:cubicBezTo>
                      <a:pt x="9020" y="1554"/>
                      <a:pt x="9035" y="1539"/>
                      <a:pt x="9050" y="1539"/>
                    </a:cubicBezTo>
                    <a:cubicBezTo>
                      <a:pt x="9081" y="1524"/>
                      <a:pt x="9111" y="1508"/>
                      <a:pt x="9142" y="1493"/>
                    </a:cubicBezTo>
                    <a:cubicBezTo>
                      <a:pt x="9172" y="1478"/>
                      <a:pt x="9203" y="1463"/>
                      <a:pt x="9233" y="1448"/>
                    </a:cubicBezTo>
                    <a:cubicBezTo>
                      <a:pt x="9233" y="1448"/>
                      <a:pt x="9248" y="1448"/>
                      <a:pt x="9248" y="1432"/>
                    </a:cubicBezTo>
                    <a:cubicBezTo>
                      <a:pt x="9294" y="1417"/>
                      <a:pt x="9340" y="1387"/>
                      <a:pt x="9385" y="1356"/>
                    </a:cubicBezTo>
                    <a:cubicBezTo>
                      <a:pt x="9416" y="1341"/>
                      <a:pt x="9462" y="1310"/>
                      <a:pt x="9507" y="1295"/>
                    </a:cubicBezTo>
                    <a:cubicBezTo>
                      <a:pt x="9553" y="1265"/>
                      <a:pt x="9599" y="1234"/>
                      <a:pt x="9644" y="1189"/>
                    </a:cubicBezTo>
                    <a:cubicBezTo>
                      <a:pt x="9675" y="1158"/>
                      <a:pt x="9721" y="1128"/>
                      <a:pt x="9751" y="1097"/>
                    </a:cubicBezTo>
                    <a:cubicBezTo>
                      <a:pt x="9797" y="1036"/>
                      <a:pt x="9843" y="990"/>
                      <a:pt x="9858" y="914"/>
                    </a:cubicBezTo>
                    <a:cubicBezTo>
                      <a:pt x="9873" y="869"/>
                      <a:pt x="9888" y="808"/>
                      <a:pt x="9873" y="762"/>
                    </a:cubicBezTo>
                    <a:cubicBezTo>
                      <a:pt x="9873" y="716"/>
                      <a:pt x="9843" y="671"/>
                      <a:pt x="9827" y="640"/>
                    </a:cubicBezTo>
                    <a:cubicBezTo>
                      <a:pt x="9766" y="579"/>
                      <a:pt x="9690" y="549"/>
                      <a:pt x="9599" y="533"/>
                    </a:cubicBezTo>
                    <a:cubicBezTo>
                      <a:pt x="9553" y="533"/>
                      <a:pt x="9523" y="549"/>
                      <a:pt x="9477" y="549"/>
                    </a:cubicBezTo>
                    <a:cubicBezTo>
                      <a:pt x="9431" y="564"/>
                      <a:pt x="9385" y="579"/>
                      <a:pt x="9355" y="610"/>
                    </a:cubicBezTo>
                    <a:cubicBezTo>
                      <a:pt x="9309" y="625"/>
                      <a:pt x="9279" y="640"/>
                      <a:pt x="9248" y="655"/>
                    </a:cubicBezTo>
                    <a:cubicBezTo>
                      <a:pt x="9172" y="701"/>
                      <a:pt x="9111" y="762"/>
                      <a:pt x="9050" y="823"/>
                    </a:cubicBezTo>
                    <a:cubicBezTo>
                      <a:pt x="9050" y="823"/>
                      <a:pt x="9050" y="823"/>
                      <a:pt x="9050" y="838"/>
                    </a:cubicBezTo>
                    <a:cubicBezTo>
                      <a:pt x="9005" y="884"/>
                      <a:pt x="8974" y="930"/>
                      <a:pt x="8944" y="975"/>
                    </a:cubicBezTo>
                    <a:cubicBezTo>
                      <a:pt x="8913" y="1051"/>
                      <a:pt x="8883" y="1128"/>
                      <a:pt x="8867" y="1219"/>
                    </a:cubicBezTo>
                    <a:cubicBezTo>
                      <a:pt x="8852" y="1295"/>
                      <a:pt x="8837" y="1371"/>
                      <a:pt x="8822" y="1463"/>
                    </a:cubicBezTo>
                    <a:cubicBezTo>
                      <a:pt x="8807" y="1630"/>
                      <a:pt x="8776" y="1783"/>
                      <a:pt x="8746" y="1950"/>
                    </a:cubicBezTo>
                    <a:lnTo>
                      <a:pt x="8746" y="1981"/>
                    </a:lnTo>
                    <a:cubicBezTo>
                      <a:pt x="8730" y="2027"/>
                      <a:pt x="8715" y="2072"/>
                      <a:pt x="8715" y="2118"/>
                    </a:cubicBezTo>
                    <a:cubicBezTo>
                      <a:pt x="8700" y="2148"/>
                      <a:pt x="8700" y="2164"/>
                      <a:pt x="8685" y="2194"/>
                    </a:cubicBezTo>
                    <a:lnTo>
                      <a:pt x="8639" y="2392"/>
                    </a:lnTo>
                    <a:cubicBezTo>
                      <a:pt x="8608" y="2484"/>
                      <a:pt x="8578" y="2590"/>
                      <a:pt x="8563" y="2682"/>
                    </a:cubicBezTo>
                    <a:cubicBezTo>
                      <a:pt x="8548" y="2758"/>
                      <a:pt x="8517" y="2819"/>
                      <a:pt x="8502" y="2895"/>
                    </a:cubicBezTo>
                    <a:cubicBezTo>
                      <a:pt x="8487" y="2971"/>
                      <a:pt x="8471" y="3032"/>
                      <a:pt x="8456" y="3108"/>
                    </a:cubicBezTo>
                    <a:cubicBezTo>
                      <a:pt x="8456" y="3169"/>
                      <a:pt x="8441" y="3215"/>
                      <a:pt x="8426" y="3276"/>
                    </a:cubicBezTo>
                    <a:cubicBezTo>
                      <a:pt x="8426" y="3291"/>
                      <a:pt x="8426" y="3306"/>
                      <a:pt x="8426" y="3322"/>
                    </a:cubicBezTo>
                    <a:cubicBezTo>
                      <a:pt x="8410" y="3322"/>
                      <a:pt x="8395" y="3322"/>
                      <a:pt x="8380" y="3337"/>
                    </a:cubicBezTo>
                    <a:lnTo>
                      <a:pt x="8273" y="3337"/>
                    </a:lnTo>
                    <a:cubicBezTo>
                      <a:pt x="8258" y="3337"/>
                      <a:pt x="8228" y="3322"/>
                      <a:pt x="8212" y="3322"/>
                    </a:cubicBezTo>
                    <a:cubicBezTo>
                      <a:pt x="8182" y="3322"/>
                      <a:pt x="8167" y="3306"/>
                      <a:pt x="8136" y="3306"/>
                    </a:cubicBezTo>
                    <a:cubicBezTo>
                      <a:pt x="8121" y="3291"/>
                      <a:pt x="8090" y="3291"/>
                      <a:pt x="8075" y="3276"/>
                    </a:cubicBezTo>
                    <a:cubicBezTo>
                      <a:pt x="8045" y="3261"/>
                      <a:pt x="8014" y="3245"/>
                      <a:pt x="7984" y="3230"/>
                    </a:cubicBezTo>
                    <a:cubicBezTo>
                      <a:pt x="7953" y="3215"/>
                      <a:pt x="7938" y="3184"/>
                      <a:pt x="7908" y="3169"/>
                    </a:cubicBezTo>
                    <a:cubicBezTo>
                      <a:pt x="7908" y="3154"/>
                      <a:pt x="7923" y="3139"/>
                      <a:pt x="7923" y="3139"/>
                    </a:cubicBezTo>
                    <a:cubicBezTo>
                      <a:pt x="7938" y="3063"/>
                      <a:pt x="7969" y="3002"/>
                      <a:pt x="7984" y="2941"/>
                    </a:cubicBezTo>
                    <a:cubicBezTo>
                      <a:pt x="8029" y="2804"/>
                      <a:pt x="8060" y="2682"/>
                      <a:pt x="8106" y="2545"/>
                    </a:cubicBezTo>
                    <a:cubicBezTo>
                      <a:pt x="8151" y="2484"/>
                      <a:pt x="8212" y="2423"/>
                      <a:pt x="8258" y="2346"/>
                    </a:cubicBezTo>
                    <a:cubicBezTo>
                      <a:pt x="8273" y="2316"/>
                      <a:pt x="8288" y="2286"/>
                      <a:pt x="8319" y="2255"/>
                    </a:cubicBezTo>
                    <a:cubicBezTo>
                      <a:pt x="8334" y="2225"/>
                      <a:pt x="8349" y="2194"/>
                      <a:pt x="8365" y="2164"/>
                    </a:cubicBezTo>
                    <a:cubicBezTo>
                      <a:pt x="8426" y="2057"/>
                      <a:pt x="8502" y="1920"/>
                      <a:pt x="8471" y="1798"/>
                    </a:cubicBezTo>
                    <a:cubicBezTo>
                      <a:pt x="8471" y="1752"/>
                      <a:pt x="8456" y="1707"/>
                      <a:pt x="8456" y="1676"/>
                    </a:cubicBezTo>
                    <a:cubicBezTo>
                      <a:pt x="8441" y="1630"/>
                      <a:pt x="8441" y="1600"/>
                      <a:pt x="8426" y="1554"/>
                    </a:cubicBezTo>
                    <a:cubicBezTo>
                      <a:pt x="8426" y="1524"/>
                      <a:pt x="8426" y="1493"/>
                      <a:pt x="8395" y="1463"/>
                    </a:cubicBezTo>
                    <a:cubicBezTo>
                      <a:pt x="8395" y="1448"/>
                      <a:pt x="8380" y="1432"/>
                      <a:pt x="8365" y="1417"/>
                    </a:cubicBezTo>
                    <a:cubicBezTo>
                      <a:pt x="8365" y="1402"/>
                      <a:pt x="8349" y="1387"/>
                      <a:pt x="8319" y="1371"/>
                    </a:cubicBezTo>
                    <a:cubicBezTo>
                      <a:pt x="8304" y="1356"/>
                      <a:pt x="8288" y="1341"/>
                      <a:pt x="8258" y="1341"/>
                    </a:cubicBezTo>
                    <a:cubicBezTo>
                      <a:pt x="8231" y="1323"/>
                      <a:pt x="8204" y="1316"/>
                      <a:pt x="8178" y="1316"/>
                    </a:cubicBezTo>
                    <a:cubicBezTo>
                      <a:pt x="8159" y="1316"/>
                      <a:pt x="8140" y="1319"/>
                      <a:pt x="8121" y="1326"/>
                    </a:cubicBezTo>
                    <a:cubicBezTo>
                      <a:pt x="8075" y="1341"/>
                      <a:pt x="8045" y="1371"/>
                      <a:pt x="8029" y="1402"/>
                    </a:cubicBezTo>
                    <a:cubicBezTo>
                      <a:pt x="8014" y="1417"/>
                      <a:pt x="8014" y="1432"/>
                      <a:pt x="7999" y="1448"/>
                    </a:cubicBezTo>
                    <a:cubicBezTo>
                      <a:pt x="7984" y="1478"/>
                      <a:pt x="7969" y="1524"/>
                      <a:pt x="7969" y="1554"/>
                    </a:cubicBezTo>
                    <a:cubicBezTo>
                      <a:pt x="7938" y="1630"/>
                      <a:pt x="7923" y="1707"/>
                      <a:pt x="7923" y="1798"/>
                    </a:cubicBezTo>
                    <a:cubicBezTo>
                      <a:pt x="7923" y="1844"/>
                      <a:pt x="7908" y="1905"/>
                      <a:pt x="7923" y="1950"/>
                    </a:cubicBezTo>
                    <a:cubicBezTo>
                      <a:pt x="7923" y="2011"/>
                      <a:pt x="7923" y="2057"/>
                      <a:pt x="7923" y="2118"/>
                    </a:cubicBezTo>
                    <a:cubicBezTo>
                      <a:pt x="7938" y="2148"/>
                      <a:pt x="7938" y="2164"/>
                      <a:pt x="7938" y="2194"/>
                    </a:cubicBezTo>
                    <a:cubicBezTo>
                      <a:pt x="7938" y="2225"/>
                      <a:pt x="7938" y="2240"/>
                      <a:pt x="7938" y="2270"/>
                    </a:cubicBezTo>
                    <a:cubicBezTo>
                      <a:pt x="7953" y="2301"/>
                      <a:pt x="7953" y="2331"/>
                      <a:pt x="7953" y="2346"/>
                    </a:cubicBezTo>
                    <a:cubicBezTo>
                      <a:pt x="7969" y="2392"/>
                      <a:pt x="7969" y="2453"/>
                      <a:pt x="7984" y="2499"/>
                    </a:cubicBezTo>
                    <a:cubicBezTo>
                      <a:pt x="7969" y="2560"/>
                      <a:pt x="7953" y="2621"/>
                      <a:pt x="7938" y="2682"/>
                    </a:cubicBezTo>
                    <a:cubicBezTo>
                      <a:pt x="7908" y="2758"/>
                      <a:pt x="7892" y="2834"/>
                      <a:pt x="7877" y="2895"/>
                    </a:cubicBezTo>
                    <a:cubicBezTo>
                      <a:pt x="7847" y="2971"/>
                      <a:pt x="7831" y="3032"/>
                      <a:pt x="7816" y="3093"/>
                    </a:cubicBezTo>
                    <a:cubicBezTo>
                      <a:pt x="7755" y="3047"/>
                      <a:pt x="7710" y="3017"/>
                      <a:pt x="7649" y="2986"/>
                    </a:cubicBezTo>
                    <a:cubicBezTo>
                      <a:pt x="7588" y="2956"/>
                      <a:pt x="7511" y="2941"/>
                      <a:pt x="7451" y="2941"/>
                    </a:cubicBezTo>
                    <a:cubicBezTo>
                      <a:pt x="7374" y="2941"/>
                      <a:pt x="7298" y="2956"/>
                      <a:pt x="7222" y="2986"/>
                    </a:cubicBezTo>
                    <a:cubicBezTo>
                      <a:pt x="7176" y="3002"/>
                      <a:pt x="7131" y="3032"/>
                      <a:pt x="7070" y="3047"/>
                    </a:cubicBezTo>
                    <a:lnTo>
                      <a:pt x="7085" y="3002"/>
                    </a:lnTo>
                    <a:cubicBezTo>
                      <a:pt x="7085" y="2956"/>
                      <a:pt x="7085" y="2925"/>
                      <a:pt x="7085" y="2895"/>
                    </a:cubicBezTo>
                    <a:lnTo>
                      <a:pt x="7085" y="2773"/>
                    </a:lnTo>
                    <a:cubicBezTo>
                      <a:pt x="7085" y="2727"/>
                      <a:pt x="7085" y="2697"/>
                      <a:pt x="7085" y="2651"/>
                    </a:cubicBezTo>
                    <a:cubicBezTo>
                      <a:pt x="7085" y="2590"/>
                      <a:pt x="7100" y="2529"/>
                      <a:pt x="7115" y="2484"/>
                    </a:cubicBezTo>
                    <a:cubicBezTo>
                      <a:pt x="7115" y="2438"/>
                      <a:pt x="7131" y="2392"/>
                      <a:pt x="7131" y="2346"/>
                    </a:cubicBezTo>
                    <a:cubicBezTo>
                      <a:pt x="7161" y="2270"/>
                      <a:pt x="7176" y="2194"/>
                      <a:pt x="7207" y="2118"/>
                    </a:cubicBezTo>
                    <a:cubicBezTo>
                      <a:pt x="7222" y="2057"/>
                      <a:pt x="7237" y="1996"/>
                      <a:pt x="7252" y="1935"/>
                    </a:cubicBezTo>
                    <a:cubicBezTo>
                      <a:pt x="7283" y="1813"/>
                      <a:pt x="7298" y="1707"/>
                      <a:pt x="7329" y="1585"/>
                    </a:cubicBezTo>
                    <a:cubicBezTo>
                      <a:pt x="7329" y="1585"/>
                      <a:pt x="7329" y="1585"/>
                      <a:pt x="7329" y="1600"/>
                    </a:cubicBezTo>
                    <a:cubicBezTo>
                      <a:pt x="7344" y="1493"/>
                      <a:pt x="7359" y="1402"/>
                      <a:pt x="7390" y="1295"/>
                    </a:cubicBezTo>
                    <a:lnTo>
                      <a:pt x="7390" y="1280"/>
                    </a:lnTo>
                    <a:cubicBezTo>
                      <a:pt x="7390" y="1265"/>
                      <a:pt x="7390" y="1265"/>
                      <a:pt x="7390" y="1265"/>
                    </a:cubicBezTo>
                    <a:cubicBezTo>
                      <a:pt x="7390" y="1265"/>
                      <a:pt x="7390" y="1249"/>
                      <a:pt x="7405" y="1249"/>
                    </a:cubicBezTo>
                    <a:lnTo>
                      <a:pt x="7405" y="1234"/>
                    </a:lnTo>
                    <a:cubicBezTo>
                      <a:pt x="7405" y="1204"/>
                      <a:pt x="7420" y="1158"/>
                      <a:pt x="7435" y="1128"/>
                    </a:cubicBezTo>
                    <a:cubicBezTo>
                      <a:pt x="7435" y="1112"/>
                      <a:pt x="7435" y="1097"/>
                      <a:pt x="7451" y="1082"/>
                    </a:cubicBezTo>
                    <a:cubicBezTo>
                      <a:pt x="7481" y="1067"/>
                      <a:pt x="7511" y="1051"/>
                      <a:pt x="7542" y="1036"/>
                    </a:cubicBezTo>
                    <a:cubicBezTo>
                      <a:pt x="7588" y="1006"/>
                      <a:pt x="7618" y="975"/>
                      <a:pt x="7664" y="945"/>
                    </a:cubicBezTo>
                    <a:cubicBezTo>
                      <a:pt x="7694" y="914"/>
                      <a:pt x="7725" y="884"/>
                      <a:pt x="7755" y="853"/>
                    </a:cubicBezTo>
                    <a:lnTo>
                      <a:pt x="7801" y="823"/>
                    </a:lnTo>
                    <a:cubicBezTo>
                      <a:pt x="7831" y="792"/>
                      <a:pt x="7862" y="762"/>
                      <a:pt x="7892" y="731"/>
                    </a:cubicBezTo>
                    <a:cubicBezTo>
                      <a:pt x="7938" y="686"/>
                      <a:pt x="7984" y="625"/>
                      <a:pt x="8014" y="564"/>
                    </a:cubicBezTo>
                    <a:cubicBezTo>
                      <a:pt x="8029" y="533"/>
                      <a:pt x="8045" y="488"/>
                      <a:pt x="8045" y="457"/>
                    </a:cubicBezTo>
                    <a:cubicBezTo>
                      <a:pt x="8045" y="427"/>
                      <a:pt x="8045" y="396"/>
                      <a:pt x="8014" y="366"/>
                    </a:cubicBezTo>
                    <a:cubicBezTo>
                      <a:pt x="7999" y="335"/>
                      <a:pt x="7969" y="305"/>
                      <a:pt x="7938" y="290"/>
                    </a:cubicBezTo>
                    <a:cubicBezTo>
                      <a:pt x="7908" y="274"/>
                      <a:pt x="7877" y="259"/>
                      <a:pt x="7847" y="244"/>
                    </a:cubicBezTo>
                    <a:cubicBezTo>
                      <a:pt x="7811" y="235"/>
                      <a:pt x="7781" y="226"/>
                      <a:pt x="7750" y="226"/>
                    </a:cubicBezTo>
                    <a:cubicBezTo>
                      <a:pt x="7728" y="226"/>
                      <a:pt x="7705" y="231"/>
                      <a:pt x="7679" y="244"/>
                    </a:cubicBezTo>
                    <a:cubicBezTo>
                      <a:pt x="7664" y="244"/>
                      <a:pt x="7649" y="274"/>
                      <a:pt x="7633" y="290"/>
                    </a:cubicBezTo>
                    <a:cubicBezTo>
                      <a:pt x="7618" y="290"/>
                      <a:pt x="7618" y="305"/>
                      <a:pt x="7603" y="320"/>
                    </a:cubicBezTo>
                    <a:cubicBezTo>
                      <a:pt x="7588" y="351"/>
                      <a:pt x="7572" y="381"/>
                      <a:pt x="7557" y="412"/>
                    </a:cubicBezTo>
                    <a:cubicBezTo>
                      <a:pt x="7511" y="457"/>
                      <a:pt x="7496" y="533"/>
                      <a:pt x="7466" y="594"/>
                    </a:cubicBezTo>
                    <a:cubicBezTo>
                      <a:pt x="7451" y="655"/>
                      <a:pt x="7420" y="716"/>
                      <a:pt x="7405" y="777"/>
                    </a:cubicBezTo>
                    <a:cubicBezTo>
                      <a:pt x="7344" y="899"/>
                      <a:pt x="7298" y="1036"/>
                      <a:pt x="7268" y="1173"/>
                    </a:cubicBezTo>
                    <a:cubicBezTo>
                      <a:pt x="7237" y="1310"/>
                      <a:pt x="7207" y="1432"/>
                      <a:pt x="7192" y="1569"/>
                    </a:cubicBezTo>
                    <a:cubicBezTo>
                      <a:pt x="7161" y="1707"/>
                      <a:pt x="7146" y="1844"/>
                      <a:pt x="7115" y="1981"/>
                    </a:cubicBezTo>
                    <a:cubicBezTo>
                      <a:pt x="7100" y="2011"/>
                      <a:pt x="7085" y="2042"/>
                      <a:pt x="7085" y="2087"/>
                    </a:cubicBezTo>
                    <a:lnTo>
                      <a:pt x="7054" y="2225"/>
                    </a:lnTo>
                    <a:cubicBezTo>
                      <a:pt x="7039" y="2255"/>
                      <a:pt x="7039" y="2286"/>
                      <a:pt x="7039" y="2301"/>
                    </a:cubicBezTo>
                    <a:cubicBezTo>
                      <a:pt x="7039" y="2331"/>
                      <a:pt x="7024" y="2346"/>
                      <a:pt x="7024" y="2362"/>
                    </a:cubicBezTo>
                    <a:cubicBezTo>
                      <a:pt x="7024" y="2423"/>
                      <a:pt x="7009" y="2499"/>
                      <a:pt x="7009" y="2560"/>
                    </a:cubicBezTo>
                    <a:cubicBezTo>
                      <a:pt x="6993" y="2605"/>
                      <a:pt x="6993" y="2636"/>
                      <a:pt x="6993" y="2666"/>
                    </a:cubicBezTo>
                    <a:cubicBezTo>
                      <a:pt x="6993" y="2682"/>
                      <a:pt x="6993" y="2712"/>
                      <a:pt x="6993" y="2727"/>
                    </a:cubicBezTo>
                    <a:cubicBezTo>
                      <a:pt x="7009" y="2758"/>
                      <a:pt x="7009" y="2788"/>
                      <a:pt x="7009" y="2819"/>
                    </a:cubicBezTo>
                    <a:cubicBezTo>
                      <a:pt x="7009" y="2849"/>
                      <a:pt x="7009" y="2895"/>
                      <a:pt x="7009" y="2925"/>
                    </a:cubicBezTo>
                    <a:cubicBezTo>
                      <a:pt x="7009" y="2956"/>
                      <a:pt x="7009" y="2986"/>
                      <a:pt x="7009" y="3017"/>
                    </a:cubicBezTo>
                    <a:cubicBezTo>
                      <a:pt x="7009" y="3047"/>
                      <a:pt x="7009" y="3063"/>
                      <a:pt x="7009" y="3078"/>
                    </a:cubicBezTo>
                    <a:cubicBezTo>
                      <a:pt x="6887" y="3154"/>
                      <a:pt x="6765" y="3245"/>
                      <a:pt x="6658" y="3352"/>
                    </a:cubicBezTo>
                    <a:cubicBezTo>
                      <a:pt x="6613" y="3413"/>
                      <a:pt x="6567" y="3474"/>
                      <a:pt x="6536" y="3535"/>
                    </a:cubicBezTo>
                    <a:cubicBezTo>
                      <a:pt x="6522" y="3549"/>
                      <a:pt x="6521" y="3550"/>
                      <a:pt x="6521" y="3563"/>
                    </a:cubicBezTo>
                    <a:lnTo>
                      <a:pt x="6521" y="3563"/>
                    </a:lnTo>
                    <a:cubicBezTo>
                      <a:pt x="6521" y="3457"/>
                      <a:pt x="6536" y="3366"/>
                      <a:pt x="6536" y="3261"/>
                    </a:cubicBezTo>
                    <a:cubicBezTo>
                      <a:pt x="6536" y="3230"/>
                      <a:pt x="6552" y="3200"/>
                      <a:pt x="6552" y="3169"/>
                    </a:cubicBezTo>
                    <a:cubicBezTo>
                      <a:pt x="6552" y="3154"/>
                      <a:pt x="6552" y="3139"/>
                      <a:pt x="6552" y="3123"/>
                    </a:cubicBezTo>
                    <a:cubicBezTo>
                      <a:pt x="6552" y="3063"/>
                      <a:pt x="6552" y="3017"/>
                      <a:pt x="6552" y="2971"/>
                    </a:cubicBezTo>
                    <a:cubicBezTo>
                      <a:pt x="6552" y="2880"/>
                      <a:pt x="6552" y="2788"/>
                      <a:pt x="6552" y="2697"/>
                    </a:cubicBezTo>
                    <a:cubicBezTo>
                      <a:pt x="6552" y="2621"/>
                      <a:pt x="6552" y="2545"/>
                      <a:pt x="6552" y="2468"/>
                    </a:cubicBezTo>
                    <a:cubicBezTo>
                      <a:pt x="6552" y="2362"/>
                      <a:pt x="6552" y="2270"/>
                      <a:pt x="6536" y="2179"/>
                    </a:cubicBezTo>
                    <a:cubicBezTo>
                      <a:pt x="6521" y="1996"/>
                      <a:pt x="6521" y="1828"/>
                      <a:pt x="6506" y="1661"/>
                    </a:cubicBezTo>
                    <a:cubicBezTo>
                      <a:pt x="6506" y="1651"/>
                      <a:pt x="6506" y="1641"/>
                      <a:pt x="6506" y="1630"/>
                    </a:cubicBezTo>
                    <a:cubicBezTo>
                      <a:pt x="6506" y="1630"/>
                      <a:pt x="6506" y="1615"/>
                      <a:pt x="6506" y="1600"/>
                    </a:cubicBezTo>
                    <a:lnTo>
                      <a:pt x="6506" y="1585"/>
                    </a:lnTo>
                    <a:cubicBezTo>
                      <a:pt x="6506" y="1493"/>
                      <a:pt x="6491" y="1402"/>
                      <a:pt x="6491" y="1310"/>
                    </a:cubicBezTo>
                    <a:cubicBezTo>
                      <a:pt x="6491" y="1219"/>
                      <a:pt x="6491" y="1143"/>
                      <a:pt x="6475" y="1051"/>
                    </a:cubicBezTo>
                    <a:cubicBezTo>
                      <a:pt x="6475" y="1021"/>
                      <a:pt x="6475" y="975"/>
                      <a:pt x="6460" y="945"/>
                    </a:cubicBezTo>
                    <a:cubicBezTo>
                      <a:pt x="6445" y="930"/>
                      <a:pt x="6445" y="930"/>
                      <a:pt x="6445" y="914"/>
                    </a:cubicBezTo>
                    <a:cubicBezTo>
                      <a:pt x="6445" y="914"/>
                      <a:pt x="6445" y="899"/>
                      <a:pt x="6460" y="884"/>
                    </a:cubicBezTo>
                    <a:cubicBezTo>
                      <a:pt x="6475" y="823"/>
                      <a:pt x="6491" y="777"/>
                      <a:pt x="6506" y="716"/>
                    </a:cubicBezTo>
                    <a:cubicBezTo>
                      <a:pt x="6521" y="655"/>
                      <a:pt x="6536" y="594"/>
                      <a:pt x="6552" y="549"/>
                    </a:cubicBezTo>
                    <a:cubicBezTo>
                      <a:pt x="6552" y="488"/>
                      <a:pt x="6567" y="427"/>
                      <a:pt x="6582" y="366"/>
                    </a:cubicBezTo>
                    <a:cubicBezTo>
                      <a:pt x="6582" y="290"/>
                      <a:pt x="6567" y="213"/>
                      <a:pt x="6521" y="152"/>
                    </a:cubicBezTo>
                    <a:cubicBezTo>
                      <a:pt x="6491" y="107"/>
                      <a:pt x="6445" y="76"/>
                      <a:pt x="6414" y="61"/>
                    </a:cubicBezTo>
                    <a:cubicBezTo>
                      <a:pt x="6369" y="31"/>
                      <a:pt x="6323" y="0"/>
                      <a:pt x="62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7"/>
              <p:cNvSpPr/>
              <p:nvPr/>
            </p:nvSpPr>
            <p:spPr>
              <a:xfrm>
                <a:off x="5929875" y="4227175"/>
                <a:ext cx="25" cy="25"/>
              </a:xfrm>
              <a:custGeom>
                <a:avLst/>
                <a:gdLst/>
                <a:ahLst/>
                <a:cxnLst/>
                <a:rect l="l" t="t" r="r" b="b"/>
                <a:pathLst>
                  <a:path w="1" h="1" extrusionOk="0">
                    <a:moveTo>
                      <a:pt x="1" y="1"/>
                    </a:moveTo>
                    <a:lnTo>
                      <a:pt x="1" y="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7"/>
              <p:cNvSpPr/>
              <p:nvPr/>
            </p:nvSpPr>
            <p:spPr>
              <a:xfrm>
                <a:off x="5944725" y="4194800"/>
                <a:ext cx="425" cy="400"/>
              </a:xfrm>
              <a:custGeom>
                <a:avLst/>
                <a:gdLst/>
                <a:ahLst/>
                <a:cxnLst/>
                <a:rect l="l" t="t" r="r" b="b"/>
                <a:pathLst>
                  <a:path w="17" h="16" extrusionOk="0">
                    <a:moveTo>
                      <a:pt x="16" y="1"/>
                    </a:moveTo>
                    <a:cubicBezTo>
                      <a:pt x="16" y="1"/>
                      <a:pt x="1" y="1"/>
                      <a:pt x="1" y="16"/>
                    </a:cubicBezTo>
                    <a:cubicBezTo>
                      <a:pt x="16"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7"/>
              <p:cNvSpPr/>
              <p:nvPr/>
            </p:nvSpPr>
            <p:spPr>
              <a:xfrm>
                <a:off x="6008350" y="4267175"/>
                <a:ext cx="400" cy="400"/>
              </a:xfrm>
              <a:custGeom>
                <a:avLst/>
                <a:gdLst/>
                <a:ahLst/>
                <a:cxnLst/>
                <a:rect l="l" t="t" r="r" b="b"/>
                <a:pathLst>
                  <a:path w="16" h="16" extrusionOk="0">
                    <a:moveTo>
                      <a:pt x="0" y="16"/>
                    </a:moveTo>
                    <a:cubicBezTo>
                      <a:pt x="0" y="16"/>
                      <a:pt x="0" y="16"/>
                      <a:pt x="0" y="16"/>
                    </a:cubicBezTo>
                    <a:cubicBezTo>
                      <a:pt x="0" y="16"/>
                      <a:pt x="15" y="1"/>
                      <a:pt x="15" y="1"/>
                    </a:cubicBezTo>
                    <a:cubicBezTo>
                      <a:pt x="0" y="16"/>
                      <a:pt x="0" y="16"/>
                      <a:pt x="0"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7"/>
              <p:cNvSpPr/>
              <p:nvPr/>
            </p:nvSpPr>
            <p:spPr>
              <a:xfrm>
                <a:off x="5858275" y="4263375"/>
                <a:ext cx="400" cy="400"/>
              </a:xfrm>
              <a:custGeom>
                <a:avLst/>
                <a:gdLst/>
                <a:ahLst/>
                <a:cxnLst/>
                <a:rect l="l" t="t" r="r" b="b"/>
                <a:pathLst>
                  <a:path w="16" h="16" extrusionOk="0">
                    <a:moveTo>
                      <a:pt x="0" y="0"/>
                    </a:moveTo>
                    <a:cubicBezTo>
                      <a:pt x="0" y="0"/>
                      <a:pt x="0" y="0"/>
                      <a:pt x="0" y="0"/>
                    </a:cubicBezTo>
                    <a:cubicBezTo>
                      <a:pt x="0" y="0"/>
                      <a:pt x="0" y="15"/>
                      <a:pt x="15"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7"/>
              <p:cNvSpPr/>
              <p:nvPr/>
            </p:nvSpPr>
            <p:spPr>
              <a:xfrm>
                <a:off x="5875800" y="4299925"/>
                <a:ext cx="25" cy="25"/>
              </a:xfrm>
              <a:custGeom>
                <a:avLst/>
                <a:gdLst/>
                <a:ahLst/>
                <a:cxnLst/>
                <a:rect l="l" t="t" r="r" b="b"/>
                <a:pathLst>
                  <a:path w="1" h="1" extrusionOk="0">
                    <a:moveTo>
                      <a:pt x="0" y="1"/>
                    </a:move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7"/>
              <p:cNvSpPr/>
              <p:nvPr/>
            </p:nvSpPr>
            <p:spPr>
              <a:xfrm>
                <a:off x="5841125" y="4244225"/>
                <a:ext cx="56025" cy="167725"/>
              </a:xfrm>
              <a:custGeom>
                <a:avLst/>
                <a:gdLst/>
                <a:ahLst/>
                <a:cxnLst/>
                <a:rect l="l" t="t" r="r" b="b"/>
                <a:pathLst>
                  <a:path w="2241" h="6709" extrusionOk="0">
                    <a:moveTo>
                      <a:pt x="45" y="0"/>
                    </a:moveTo>
                    <a:cubicBezTo>
                      <a:pt x="21" y="0"/>
                      <a:pt x="1" y="25"/>
                      <a:pt x="1" y="50"/>
                    </a:cubicBezTo>
                    <a:cubicBezTo>
                      <a:pt x="1" y="50"/>
                      <a:pt x="1" y="65"/>
                      <a:pt x="1" y="81"/>
                    </a:cubicBezTo>
                    <a:cubicBezTo>
                      <a:pt x="1" y="96"/>
                      <a:pt x="1" y="96"/>
                      <a:pt x="16" y="111"/>
                    </a:cubicBezTo>
                    <a:cubicBezTo>
                      <a:pt x="16" y="111"/>
                      <a:pt x="16" y="126"/>
                      <a:pt x="31" y="126"/>
                    </a:cubicBezTo>
                    <a:cubicBezTo>
                      <a:pt x="31" y="142"/>
                      <a:pt x="46" y="142"/>
                      <a:pt x="46" y="157"/>
                    </a:cubicBezTo>
                    <a:cubicBezTo>
                      <a:pt x="62" y="187"/>
                      <a:pt x="92" y="218"/>
                      <a:pt x="107" y="248"/>
                    </a:cubicBezTo>
                    <a:cubicBezTo>
                      <a:pt x="138" y="294"/>
                      <a:pt x="168" y="324"/>
                      <a:pt x="199" y="370"/>
                    </a:cubicBezTo>
                    <a:cubicBezTo>
                      <a:pt x="244" y="416"/>
                      <a:pt x="275" y="462"/>
                      <a:pt x="305" y="507"/>
                    </a:cubicBezTo>
                    <a:cubicBezTo>
                      <a:pt x="351" y="553"/>
                      <a:pt x="382" y="599"/>
                      <a:pt x="427" y="644"/>
                    </a:cubicBezTo>
                    <a:cubicBezTo>
                      <a:pt x="427" y="660"/>
                      <a:pt x="442" y="660"/>
                      <a:pt x="442" y="675"/>
                    </a:cubicBezTo>
                    <a:cubicBezTo>
                      <a:pt x="458" y="675"/>
                      <a:pt x="458" y="690"/>
                      <a:pt x="458" y="690"/>
                    </a:cubicBezTo>
                    <a:lnTo>
                      <a:pt x="473" y="690"/>
                    </a:lnTo>
                    <a:cubicBezTo>
                      <a:pt x="473" y="705"/>
                      <a:pt x="473" y="705"/>
                      <a:pt x="473" y="705"/>
                    </a:cubicBezTo>
                    <a:cubicBezTo>
                      <a:pt x="473" y="705"/>
                      <a:pt x="473" y="705"/>
                      <a:pt x="488" y="721"/>
                    </a:cubicBezTo>
                    <a:lnTo>
                      <a:pt x="473" y="721"/>
                    </a:lnTo>
                    <a:cubicBezTo>
                      <a:pt x="488" y="721"/>
                      <a:pt x="488" y="721"/>
                      <a:pt x="488" y="736"/>
                    </a:cubicBezTo>
                    <a:cubicBezTo>
                      <a:pt x="503" y="736"/>
                      <a:pt x="503" y="751"/>
                      <a:pt x="503" y="751"/>
                    </a:cubicBezTo>
                    <a:lnTo>
                      <a:pt x="519" y="766"/>
                    </a:lnTo>
                    <a:cubicBezTo>
                      <a:pt x="519" y="766"/>
                      <a:pt x="519" y="781"/>
                      <a:pt x="534" y="781"/>
                    </a:cubicBezTo>
                    <a:cubicBezTo>
                      <a:pt x="534" y="781"/>
                      <a:pt x="534" y="797"/>
                      <a:pt x="534" y="797"/>
                    </a:cubicBezTo>
                    <a:lnTo>
                      <a:pt x="549" y="797"/>
                    </a:lnTo>
                    <a:cubicBezTo>
                      <a:pt x="549" y="812"/>
                      <a:pt x="564" y="827"/>
                      <a:pt x="564" y="827"/>
                    </a:cubicBezTo>
                    <a:lnTo>
                      <a:pt x="580" y="842"/>
                    </a:lnTo>
                    <a:cubicBezTo>
                      <a:pt x="580" y="858"/>
                      <a:pt x="580" y="858"/>
                      <a:pt x="580" y="858"/>
                    </a:cubicBezTo>
                    <a:cubicBezTo>
                      <a:pt x="595" y="873"/>
                      <a:pt x="610" y="888"/>
                      <a:pt x="625" y="903"/>
                    </a:cubicBezTo>
                    <a:lnTo>
                      <a:pt x="701" y="1010"/>
                    </a:lnTo>
                    <a:cubicBezTo>
                      <a:pt x="717" y="1025"/>
                      <a:pt x="732" y="1040"/>
                      <a:pt x="747" y="1056"/>
                    </a:cubicBezTo>
                    <a:lnTo>
                      <a:pt x="778" y="1117"/>
                    </a:lnTo>
                    <a:cubicBezTo>
                      <a:pt x="808" y="1147"/>
                      <a:pt x="839" y="1178"/>
                      <a:pt x="854" y="1223"/>
                    </a:cubicBezTo>
                    <a:cubicBezTo>
                      <a:pt x="869" y="1223"/>
                      <a:pt x="869" y="1239"/>
                      <a:pt x="884" y="1254"/>
                    </a:cubicBezTo>
                    <a:cubicBezTo>
                      <a:pt x="915" y="1299"/>
                      <a:pt x="945" y="1360"/>
                      <a:pt x="991" y="1406"/>
                    </a:cubicBezTo>
                    <a:cubicBezTo>
                      <a:pt x="991" y="1421"/>
                      <a:pt x="991" y="1421"/>
                      <a:pt x="1006" y="1437"/>
                    </a:cubicBezTo>
                    <a:cubicBezTo>
                      <a:pt x="1021" y="1467"/>
                      <a:pt x="1037" y="1513"/>
                      <a:pt x="1067" y="1558"/>
                    </a:cubicBezTo>
                    <a:lnTo>
                      <a:pt x="1082" y="1574"/>
                    </a:lnTo>
                    <a:cubicBezTo>
                      <a:pt x="1082" y="1604"/>
                      <a:pt x="1098" y="1619"/>
                      <a:pt x="1113" y="1635"/>
                    </a:cubicBezTo>
                    <a:cubicBezTo>
                      <a:pt x="1128" y="1665"/>
                      <a:pt x="1143" y="1696"/>
                      <a:pt x="1143" y="1726"/>
                    </a:cubicBezTo>
                    <a:lnTo>
                      <a:pt x="1204" y="1848"/>
                    </a:lnTo>
                    <a:cubicBezTo>
                      <a:pt x="1265" y="1985"/>
                      <a:pt x="1326" y="2107"/>
                      <a:pt x="1387" y="2244"/>
                    </a:cubicBezTo>
                    <a:cubicBezTo>
                      <a:pt x="1402" y="2290"/>
                      <a:pt x="1433" y="2336"/>
                      <a:pt x="1448" y="2396"/>
                    </a:cubicBezTo>
                    <a:cubicBezTo>
                      <a:pt x="1448" y="2396"/>
                      <a:pt x="1448" y="2381"/>
                      <a:pt x="1448" y="2381"/>
                    </a:cubicBezTo>
                    <a:cubicBezTo>
                      <a:pt x="1509" y="2518"/>
                      <a:pt x="1555" y="2640"/>
                      <a:pt x="1616" y="2762"/>
                    </a:cubicBezTo>
                    <a:cubicBezTo>
                      <a:pt x="1631" y="2793"/>
                      <a:pt x="1631" y="2823"/>
                      <a:pt x="1646" y="2854"/>
                    </a:cubicBezTo>
                    <a:cubicBezTo>
                      <a:pt x="1661" y="2899"/>
                      <a:pt x="1677" y="2930"/>
                      <a:pt x="1692" y="2960"/>
                    </a:cubicBezTo>
                    <a:cubicBezTo>
                      <a:pt x="1707" y="3021"/>
                      <a:pt x="1722" y="3082"/>
                      <a:pt x="1753" y="3143"/>
                    </a:cubicBezTo>
                    <a:cubicBezTo>
                      <a:pt x="1768" y="3204"/>
                      <a:pt x="1783" y="3280"/>
                      <a:pt x="1798" y="3341"/>
                    </a:cubicBezTo>
                    <a:cubicBezTo>
                      <a:pt x="1814" y="3372"/>
                      <a:pt x="1829" y="3402"/>
                      <a:pt x="1829" y="3433"/>
                    </a:cubicBezTo>
                    <a:cubicBezTo>
                      <a:pt x="1844" y="3478"/>
                      <a:pt x="1859" y="3524"/>
                      <a:pt x="1859" y="3570"/>
                    </a:cubicBezTo>
                    <a:cubicBezTo>
                      <a:pt x="1875" y="3631"/>
                      <a:pt x="1890" y="3692"/>
                      <a:pt x="1905" y="3768"/>
                    </a:cubicBezTo>
                    <a:cubicBezTo>
                      <a:pt x="1920" y="3829"/>
                      <a:pt x="1936" y="3905"/>
                      <a:pt x="1936" y="3981"/>
                    </a:cubicBezTo>
                    <a:cubicBezTo>
                      <a:pt x="1951" y="4027"/>
                      <a:pt x="1951" y="4072"/>
                      <a:pt x="1966" y="4118"/>
                    </a:cubicBezTo>
                    <a:lnTo>
                      <a:pt x="1966" y="4255"/>
                    </a:lnTo>
                    <a:cubicBezTo>
                      <a:pt x="1966" y="4286"/>
                      <a:pt x="1981" y="4301"/>
                      <a:pt x="1981" y="4331"/>
                    </a:cubicBezTo>
                    <a:cubicBezTo>
                      <a:pt x="1981" y="4408"/>
                      <a:pt x="1981" y="4484"/>
                      <a:pt x="1981" y="4545"/>
                    </a:cubicBezTo>
                    <a:cubicBezTo>
                      <a:pt x="1981" y="4621"/>
                      <a:pt x="1981" y="4697"/>
                      <a:pt x="1997" y="4773"/>
                    </a:cubicBezTo>
                    <a:cubicBezTo>
                      <a:pt x="1997" y="4834"/>
                      <a:pt x="2012" y="4910"/>
                      <a:pt x="2012" y="4971"/>
                    </a:cubicBezTo>
                    <a:cubicBezTo>
                      <a:pt x="2027" y="5063"/>
                      <a:pt x="2042" y="5139"/>
                      <a:pt x="2057" y="5215"/>
                    </a:cubicBezTo>
                    <a:cubicBezTo>
                      <a:pt x="2057" y="5215"/>
                      <a:pt x="2057" y="5230"/>
                      <a:pt x="2057" y="5230"/>
                    </a:cubicBezTo>
                    <a:cubicBezTo>
                      <a:pt x="2057" y="5261"/>
                      <a:pt x="2073" y="5307"/>
                      <a:pt x="2073" y="5337"/>
                    </a:cubicBezTo>
                    <a:cubicBezTo>
                      <a:pt x="2088" y="5398"/>
                      <a:pt x="2103" y="5459"/>
                      <a:pt x="2103" y="5520"/>
                    </a:cubicBezTo>
                    <a:cubicBezTo>
                      <a:pt x="2118" y="5566"/>
                      <a:pt x="2118" y="5611"/>
                      <a:pt x="2134" y="5657"/>
                    </a:cubicBezTo>
                    <a:lnTo>
                      <a:pt x="2149" y="5809"/>
                    </a:lnTo>
                    <a:cubicBezTo>
                      <a:pt x="2164" y="5946"/>
                      <a:pt x="2195" y="6099"/>
                      <a:pt x="2195" y="6236"/>
                    </a:cubicBezTo>
                    <a:cubicBezTo>
                      <a:pt x="2210" y="6388"/>
                      <a:pt x="2225" y="6541"/>
                      <a:pt x="2225" y="6708"/>
                    </a:cubicBezTo>
                    <a:lnTo>
                      <a:pt x="2240" y="6708"/>
                    </a:lnTo>
                    <a:cubicBezTo>
                      <a:pt x="2240" y="6678"/>
                      <a:pt x="2240" y="6647"/>
                      <a:pt x="2240" y="6617"/>
                    </a:cubicBezTo>
                    <a:cubicBezTo>
                      <a:pt x="2240" y="6586"/>
                      <a:pt x="2240" y="6571"/>
                      <a:pt x="2240" y="6541"/>
                    </a:cubicBezTo>
                    <a:lnTo>
                      <a:pt x="2240" y="6525"/>
                    </a:lnTo>
                    <a:cubicBezTo>
                      <a:pt x="2240" y="6495"/>
                      <a:pt x="2240" y="6464"/>
                      <a:pt x="2225" y="6449"/>
                    </a:cubicBezTo>
                    <a:lnTo>
                      <a:pt x="2225" y="6434"/>
                    </a:lnTo>
                    <a:cubicBezTo>
                      <a:pt x="2225" y="6419"/>
                      <a:pt x="2225" y="6419"/>
                      <a:pt x="2225" y="6404"/>
                    </a:cubicBezTo>
                    <a:cubicBezTo>
                      <a:pt x="2225" y="6327"/>
                      <a:pt x="2225" y="6251"/>
                      <a:pt x="2225" y="6175"/>
                    </a:cubicBezTo>
                    <a:cubicBezTo>
                      <a:pt x="2210" y="6099"/>
                      <a:pt x="2210" y="6023"/>
                      <a:pt x="2210" y="5946"/>
                    </a:cubicBezTo>
                    <a:cubicBezTo>
                      <a:pt x="2195" y="5809"/>
                      <a:pt x="2179" y="5657"/>
                      <a:pt x="2149" y="5520"/>
                    </a:cubicBezTo>
                    <a:cubicBezTo>
                      <a:pt x="2134" y="5367"/>
                      <a:pt x="2118" y="5230"/>
                      <a:pt x="2088" y="5078"/>
                    </a:cubicBezTo>
                    <a:cubicBezTo>
                      <a:pt x="2088" y="5002"/>
                      <a:pt x="2073" y="4941"/>
                      <a:pt x="2073" y="4865"/>
                    </a:cubicBezTo>
                    <a:cubicBezTo>
                      <a:pt x="2057" y="4804"/>
                      <a:pt x="2057" y="4728"/>
                      <a:pt x="2057" y="4651"/>
                    </a:cubicBezTo>
                    <a:cubicBezTo>
                      <a:pt x="2042" y="4590"/>
                      <a:pt x="2042" y="4545"/>
                      <a:pt x="2042" y="4484"/>
                    </a:cubicBezTo>
                    <a:cubicBezTo>
                      <a:pt x="2042" y="4438"/>
                      <a:pt x="2057" y="4377"/>
                      <a:pt x="2042" y="4331"/>
                    </a:cubicBezTo>
                    <a:cubicBezTo>
                      <a:pt x="2042" y="4270"/>
                      <a:pt x="2042" y="4210"/>
                      <a:pt x="2042" y="4164"/>
                    </a:cubicBezTo>
                    <a:cubicBezTo>
                      <a:pt x="2042" y="4103"/>
                      <a:pt x="2027" y="4042"/>
                      <a:pt x="2027" y="3996"/>
                    </a:cubicBezTo>
                    <a:cubicBezTo>
                      <a:pt x="2012" y="3920"/>
                      <a:pt x="1997" y="3859"/>
                      <a:pt x="1981" y="3783"/>
                    </a:cubicBezTo>
                    <a:cubicBezTo>
                      <a:pt x="1981" y="3722"/>
                      <a:pt x="1966" y="3646"/>
                      <a:pt x="1951" y="3585"/>
                    </a:cubicBezTo>
                    <a:cubicBezTo>
                      <a:pt x="1936" y="3509"/>
                      <a:pt x="1920" y="3433"/>
                      <a:pt x="1890" y="3356"/>
                    </a:cubicBezTo>
                    <a:cubicBezTo>
                      <a:pt x="1890" y="3326"/>
                      <a:pt x="1875" y="3295"/>
                      <a:pt x="1875" y="3265"/>
                    </a:cubicBezTo>
                    <a:cubicBezTo>
                      <a:pt x="1859" y="3219"/>
                      <a:pt x="1844" y="3173"/>
                      <a:pt x="1829" y="3128"/>
                    </a:cubicBezTo>
                    <a:cubicBezTo>
                      <a:pt x="1829" y="3097"/>
                      <a:pt x="1814" y="3067"/>
                      <a:pt x="1814" y="3036"/>
                    </a:cubicBezTo>
                    <a:cubicBezTo>
                      <a:pt x="1798" y="3006"/>
                      <a:pt x="1783" y="2975"/>
                      <a:pt x="1783" y="2945"/>
                    </a:cubicBezTo>
                    <a:cubicBezTo>
                      <a:pt x="1768" y="2899"/>
                      <a:pt x="1753" y="2869"/>
                      <a:pt x="1738" y="2823"/>
                    </a:cubicBezTo>
                    <a:cubicBezTo>
                      <a:pt x="1722" y="2793"/>
                      <a:pt x="1707" y="2747"/>
                      <a:pt x="1692" y="2716"/>
                    </a:cubicBezTo>
                    <a:cubicBezTo>
                      <a:pt x="1646" y="2595"/>
                      <a:pt x="1585" y="2457"/>
                      <a:pt x="1539" y="2336"/>
                    </a:cubicBezTo>
                    <a:cubicBezTo>
                      <a:pt x="1479" y="2183"/>
                      <a:pt x="1418" y="2046"/>
                      <a:pt x="1357" y="1894"/>
                    </a:cubicBezTo>
                    <a:cubicBezTo>
                      <a:pt x="1326" y="1833"/>
                      <a:pt x="1296" y="1757"/>
                      <a:pt x="1265" y="1696"/>
                    </a:cubicBezTo>
                    <a:cubicBezTo>
                      <a:pt x="1235" y="1619"/>
                      <a:pt x="1204" y="1558"/>
                      <a:pt x="1174" y="1498"/>
                    </a:cubicBezTo>
                    <a:cubicBezTo>
                      <a:pt x="1159" y="1467"/>
                      <a:pt x="1143" y="1437"/>
                      <a:pt x="1113" y="1391"/>
                    </a:cubicBezTo>
                    <a:cubicBezTo>
                      <a:pt x="1113" y="1376"/>
                      <a:pt x="1098" y="1345"/>
                      <a:pt x="1082" y="1315"/>
                    </a:cubicBezTo>
                    <a:cubicBezTo>
                      <a:pt x="1037" y="1254"/>
                      <a:pt x="1006" y="1193"/>
                      <a:pt x="961" y="1132"/>
                    </a:cubicBezTo>
                    <a:cubicBezTo>
                      <a:pt x="930" y="1101"/>
                      <a:pt x="900" y="1056"/>
                      <a:pt x="869" y="1010"/>
                    </a:cubicBezTo>
                    <a:cubicBezTo>
                      <a:pt x="854" y="995"/>
                      <a:pt x="854" y="980"/>
                      <a:pt x="839" y="964"/>
                    </a:cubicBezTo>
                    <a:lnTo>
                      <a:pt x="747" y="842"/>
                    </a:lnTo>
                    <a:cubicBezTo>
                      <a:pt x="717" y="812"/>
                      <a:pt x="701" y="797"/>
                      <a:pt x="686" y="766"/>
                    </a:cubicBezTo>
                    <a:cubicBezTo>
                      <a:pt x="641" y="705"/>
                      <a:pt x="580" y="629"/>
                      <a:pt x="519" y="568"/>
                    </a:cubicBezTo>
                    <a:cubicBezTo>
                      <a:pt x="503" y="538"/>
                      <a:pt x="473" y="507"/>
                      <a:pt x="458" y="492"/>
                    </a:cubicBezTo>
                    <a:cubicBezTo>
                      <a:pt x="427" y="462"/>
                      <a:pt x="412" y="431"/>
                      <a:pt x="382" y="385"/>
                    </a:cubicBezTo>
                    <a:lnTo>
                      <a:pt x="382" y="401"/>
                    </a:lnTo>
                    <a:cubicBezTo>
                      <a:pt x="366" y="370"/>
                      <a:pt x="336" y="324"/>
                      <a:pt x="305" y="294"/>
                    </a:cubicBezTo>
                    <a:lnTo>
                      <a:pt x="260" y="233"/>
                    </a:lnTo>
                    <a:cubicBezTo>
                      <a:pt x="229" y="187"/>
                      <a:pt x="199" y="142"/>
                      <a:pt x="168" y="111"/>
                    </a:cubicBezTo>
                    <a:cubicBezTo>
                      <a:pt x="168" y="96"/>
                      <a:pt x="153" y="81"/>
                      <a:pt x="138" y="65"/>
                    </a:cubicBezTo>
                    <a:cubicBezTo>
                      <a:pt x="138" y="65"/>
                      <a:pt x="138" y="50"/>
                      <a:pt x="123" y="50"/>
                    </a:cubicBezTo>
                    <a:cubicBezTo>
                      <a:pt x="123" y="35"/>
                      <a:pt x="123" y="35"/>
                      <a:pt x="107" y="20"/>
                    </a:cubicBezTo>
                    <a:cubicBezTo>
                      <a:pt x="107" y="20"/>
                      <a:pt x="92" y="4"/>
                      <a:pt x="92" y="4"/>
                    </a:cubicBezTo>
                    <a:lnTo>
                      <a:pt x="62" y="4"/>
                    </a:lnTo>
                    <a:cubicBezTo>
                      <a:pt x="56" y="2"/>
                      <a:pt x="50" y="0"/>
                      <a:pt x="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7"/>
              <p:cNvSpPr/>
              <p:nvPr/>
            </p:nvSpPr>
            <p:spPr>
              <a:xfrm>
                <a:off x="5866275" y="4264500"/>
                <a:ext cx="26675" cy="66700"/>
              </a:xfrm>
              <a:custGeom>
                <a:avLst/>
                <a:gdLst/>
                <a:ahLst/>
                <a:cxnLst/>
                <a:rect l="l" t="t" r="r" b="b"/>
                <a:pathLst>
                  <a:path w="1067" h="2668" extrusionOk="0">
                    <a:moveTo>
                      <a:pt x="15" y="1"/>
                    </a:moveTo>
                    <a:cubicBezTo>
                      <a:pt x="15" y="1"/>
                      <a:pt x="0" y="16"/>
                      <a:pt x="0" y="31"/>
                    </a:cubicBezTo>
                    <a:lnTo>
                      <a:pt x="15" y="31"/>
                    </a:lnTo>
                    <a:cubicBezTo>
                      <a:pt x="15" y="47"/>
                      <a:pt x="15" y="47"/>
                      <a:pt x="15" y="47"/>
                    </a:cubicBezTo>
                    <a:cubicBezTo>
                      <a:pt x="31" y="47"/>
                      <a:pt x="31" y="62"/>
                      <a:pt x="31" y="62"/>
                    </a:cubicBezTo>
                    <a:cubicBezTo>
                      <a:pt x="46" y="62"/>
                      <a:pt x="46" y="62"/>
                      <a:pt x="46" y="77"/>
                    </a:cubicBezTo>
                    <a:cubicBezTo>
                      <a:pt x="61" y="77"/>
                      <a:pt x="61" y="92"/>
                      <a:pt x="76" y="92"/>
                    </a:cubicBezTo>
                    <a:cubicBezTo>
                      <a:pt x="92" y="108"/>
                      <a:pt x="122" y="138"/>
                      <a:pt x="137" y="153"/>
                    </a:cubicBezTo>
                    <a:cubicBezTo>
                      <a:pt x="153" y="169"/>
                      <a:pt x="183" y="184"/>
                      <a:pt x="198" y="199"/>
                    </a:cubicBezTo>
                    <a:cubicBezTo>
                      <a:pt x="214" y="214"/>
                      <a:pt x="229" y="229"/>
                      <a:pt x="229" y="229"/>
                    </a:cubicBezTo>
                    <a:cubicBezTo>
                      <a:pt x="244" y="245"/>
                      <a:pt x="259" y="260"/>
                      <a:pt x="274" y="275"/>
                    </a:cubicBezTo>
                    <a:cubicBezTo>
                      <a:pt x="290" y="290"/>
                      <a:pt x="290" y="290"/>
                      <a:pt x="305" y="306"/>
                    </a:cubicBezTo>
                    <a:cubicBezTo>
                      <a:pt x="320" y="336"/>
                      <a:pt x="335" y="382"/>
                      <a:pt x="366" y="412"/>
                    </a:cubicBezTo>
                    <a:cubicBezTo>
                      <a:pt x="366" y="443"/>
                      <a:pt x="381" y="458"/>
                      <a:pt x="396" y="488"/>
                    </a:cubicBezTo>
                    <a:cubicBezTo>
                      <a:pt x="427" y="534"/>
                      <a:pt x="442" y="595"/>
                      <a:pt x="473" y="641"/>
                    </a:cubicBezTo>
                    <a:cubicBezTo>
                      <a:pt x="488" y="687"/>
                      <a:pt x="503" y="717"/>
                      <a:pt x="518" y="747"/>
                    </a:cubicBezTo>
                    <a:cubicBezTo>
                      <a:pt x="533" y="778"/>
                      <a:pt x="549" y="808"/>
                      <a:pt x="564" y="824"/>
                    </a:cubicBezTo>
                    <a:cubicBezTo>
                      <a:pt x="579" y="869"/>
                      <a:pt x="594" y="900"/>
                      <a:pt x="610" y="946"/>
                    </a:cubicBezTo>
                    <a:lnTo>
                      <a:pt x="625" y="946"/>
                    </a:lnTo>
                    <a:cubicBezTo>
                      <a:pt x="625" y="961"/>
                      <a:pt x="640" y="991"/>
                      <a:pt x="640" y="1007"/>
                    </a:cubicBezTo>
                    <a:cubicBezTo>
                      <a:pt x="655" y="1067"/>
                      <a:pt x="671" y="1113"/>
                      <a:pt x="686" y="1159"/>
                    </a:cubicBezTo>
                    <a:cubicBezTo>
                      <a:pt x="686" y="1174"/>
                      <a:pt x="701" y="1205"/>
                      <a:pt x="701" y="1235"/>
                    </a:cubicBezTo>
                    <a:cubicBezTo>
                      <a:pt x="732" y="1357"/>
                      <a:pt x="762" y="1479"/>
                      <a:pt x="792" y="1601"/>
                    </a:cubicBezTo>
                    <a:cubicBezTo>
                      <a:pt x="808" y="1646"/>
                      <a:pt x="823" y="1707"/>
                      <a:pt x="838" y="1753"/>
                    </a:cubicBezTo>
                    <a:cubicBezTo>
                      <a:pt x="853" y="1829"/>
                      <a:pt x="869" y="1890"/>
                      <a:pt x="899" y="1966"/>
                    </a:cubicBezTo>
                    <a:cubicBezTo>
                      <a:pt x="914" y="2073"/>
                      <a:pt x="945" y="2180"/>
                      <a:pt x="975" y="2302"/>
                    </a:cubicBezTo>
                    <a:cubicBezTo>
                      <a:pt x="1006" y="2423"/>
                      <a:pt x="1036" y="2545"/>
                      <a:pt x="1067" y="2667"/>
                    </a:cubicBezTo>
                    <a:cubicBezTo>
                      <a:pt x="1036" y="2515"/>
                      <a:pt x="1006" y="2362"/>
                      <a:pt x="975" y="2225"/>
                    </a:cubicBezTo>
                    <a:cubicBezTo>
                      <a:pt x="960" y="2119"/>
                      <a:pt x="945" y="2012"/>
                      <a:pt x="914" y="1905"/>
                    </a:cubicBezTo>
                    <a:cubicBezTo>
                      <a:pt x="914" y="1860"/>
                      <a:pt x="899" y="1814"/>
                      <a:pt x="899" y="1784"/>
                    </a:cubicBezTo>
                    <a:cubicBezTo>
                      <a:pt x="899" y="1768"/>
                      <a:pt x="884" y="1753"/>
                      <a:pt x="884" y="1723"/>
                    </a:cubicBezTo>
                    <a:cubicBezTo>
                      <a:pt x="869" y="1662"/>
                      <a:pt x="853" y="1585"/>
                      <a:pt x="838" y="1509"/>
                    </a:cubicBezTo>
                    <a:cubicBezTo>
                      <a:pt x="808" y="1387"/>
                      <a:pt x="777" y="1281"/>
                      <a:pt x="747" y="1159"/>
                    </a:cubicBezTo>
                    <a:cubicBezTo>
                      <a:pt x="747" y="1128"/>
                      <a:pt x="732" y="1083"/>
                      <a:pt x="716" y="1052"/>
                    </a:cubicBezTo>
                    <a:cubicBezTo>
                      <a:pt x="716" y="1022"/>
                      <a:pt x="701" y="976"/>
                      <a:pt x="686" y="930"/>
                    </a:cubicBezTo>
                    <a:cubicBezTo>
                      <a:pt x="671" y="900"/>
                      <a:pt x="655" y="869"/>
                      <a:pt x="640" y="839"/>
                    </a:cubicBezTo>
                    <a:cubicBezTo>
                      <a:pt x="610" y="778"/>
                      <a:pt x="579" y="717"/>
                      <a:pt x="533" y="641"/>
                    </a:cubicBezTo>
                    <a:cubicBezTo>
                      <a:pt x="518" y="595"/>
                      <a:pt x="488" y="549"/>
                      <a:pt x="473" y="504"/>
                    </a:cubicBezTo>
                    <a:cubicBezTo>
                      <a:pt x="442" y="473"/>
                      <a:pt x="427" y="428"/>
                      <a:pt x="412" y="397"/>
                    </a:cubicBezTo>
                    <a:cubicBezTo>
                      <a:pt x="412" y="397"/>
                      <a:pt x="412" y="382"/>
                      <a:pt x="412" y="382"/>
                    </a:cubicBezTo>
                    <a:cubicBezTo>
                      <a:pt x="381" y="336"/>
                      <a:pt x="366" y="306"/>
                      <a:pt x="351" y="275"/>
                    </a:cubicBezTo>
                    <a:cubicBezTo>
                      <a:pt x="335" y="260"/>
                      <a:pt x="335" y="245"/>
                      <a:pt x="320" y="229"/>
                    </a:cubicBezTo>
                    <a:cubicBezTo>
                      <a:pt x="305" y="229"/>
                      <a:pt x="290" y="214"/>
                      <a:pt x="290" y="214"/>
                    </a:cubicBezTo>
                    <a:lnTo>
                      <a:pt x="244" y="169"/>
                    </a:lnTo>
                    <a:lnTo>
                      <a:pt x="183" y="123"/>
                    </a:lnTo>
                    <a:cubicBezTo>
                      <a:pt x="153" y="92"/>
                      <a:pt x="137" y="77"/>
                      <a:pt x="107" y="62"/>
                    </a:cubicBezTo>
                    <a:cubicBezTo>
                      <a:pt x="107" y="47"/>
                      <a:pt x="92" y="47"/>
                      <a:pt x="76" y="31"/>
                    </a:cubicBezTo>
                    <a:cubicBezTo>
                      <a:pt x="76" y="31"/>
                      <a:pt x="61" y="16"/>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7"/>
              <p:cNvSpPr/>
              <p:nvPr/>
            </p:nvSpPr>
            <p:spPr>
              <a:xfrm>
                <a:off x="5921125" y="4288500"/>
                <a:ext cx="29725" cy="178300"/>
              </a:xfrm>
              <a:custGeom>
                <a:avLst/>
                <a:gdLst/>
                <a:ahLst/>
                <a:cxnLst/>
                <a:rect l="l" t="t" r="r" b="b"/>
                <a:pathLst>
                  <a:path w="1189" h="7132" extrusionOk="0">
                    <a:moveTo>
                      <a:pt x="1189" y="1"/>
                    </a:moveTo>
                    <a:cubicBezTo>
                      <a:pt x="1173" y="107"/>
                      <a:pt x="1143" y="214"/>
                      <a:pt x="1128" y="306"/>
                    </a:cubicBezTo>
                    <a:lnTo>
                      <a:pt x="1128" y="321"/>
                    </a:lnTo>
                    <a:cubicBezTo>
                      <a:pt x="1112" y="366"/>
                      <a:pt x="1097" y="412"/>
                      <a:pt x="1082" y="458"/>
                    </a:cubicBezTo>
                    <a:cubicBezTo>
                      <a:pt x="1067" y="519"/>
                      <a:pt x="1051" y="580"/>
                      <a:pt x="1021" y="641"/>
                    </a:cubicBezTo>
                    <a:cubicBezTo>
                      <a:pt x="1006" y="702"/>
                      <a:pt x="991" y="763"/>
                      <a:pt x="960" y="824"/>
                    </a:cubicBezTo>
                    <a:cubicBezTo>
                      <a:pt x="945" y="884"/>
                      <a:pt x="930" y="930"/>
                      <a:pt x="914" y="991"/>
                    </a:cubicBezTo>
                    <a:cubicBezTo>
                      <a:pt x="899" y="1006"/>
                      <a:pt x="899" y="1037"/>
                      <a:pt x="884" y="1052"/>
                    </a:cubicBezTo>
                    <a:cubicBezTo>
                      <a:pt x="884" y="1083"/>
                      <a:pt x="869" y="1113"/>
                      <a:pt x="869" y="1143"/>
                    </a:cubicBezTo>
                    <a:cubicBezTo>
                      <a:pt x="853" y="1189"/>
                      <a:pt x="838" y="1250"/>
                      <a:pt x="823" y="1311"/>
                    </a:cubicBezTo>
                    <a:cubicBezTo>
                      <a:pt x="808" y="1372"/>
                      <a:pt x="792" y="1433"/>
                      <a:pt x="762" y="1494"/>
                    </a:cubicBezTo>
                    <a:cubicBezTo>
                      <a:pt x="747" y="1601"/>
                      <a:pt x="716" y="1707"/>
                      <a:pt x="686" y="1814"/>
                    </a:cubicBezTo>
                    <a:cubicBezTo>
                      <a:pt x="671" y="1875"/>
                      <a:pt x="655" y="1936"/>
                      <a:pt x="625" y="1997"/>
                    </a:cubicBezTo>
                    <a:lnTo>
                      <a:pt x="579" y="2180"/>
                    </a:lnTo>
                    <a:cubicBezTo>
                      <a:pt x="533" y="2286"/>
                      <a:pt x="503" y="2393"/>
                      <a:pt x="473" y="2499"/>
                    </a:cubicBezTo>
                    <a:cubicBezTo>
                      <a:pt x="473" y="2530"/>
                      <a:pt x="457" y="2560"/>
                      <a:pt x="457" y="2591"/>
                    </a:cubicBezTo>
                    <a:cubicBezTo>
                      <a:pt x="442" y="2621"/>
                      <a:pt x="442" y="2667"/>
                      <a:pt x="427" y="2698"/>
                    </a:cubicBezTo>
                    <a:cubicBezTo>
                      <a:pt x="412" y="2743"/>
                      <a:pt x="396" y="2804"/>
                      <a:pt x="396" y="2850"/>
                    </a:cubicBezTo>
                    <a:cubicBezTo>
                      <a:pt x="381" y="2880"/>
                      <a:pt x="381" y="2911"/>
                      <a:pt x="366" y="2941"/>
                    </a:cubicBezTo>
                    <a:cubicBezTo>
                      <a:pt x="366" y="2972"/>
                      <a:pt x="351" y="3002"/>
                      <a:pt x="351" y="3033"/>
                    </a:cubicBezTo>
                    <a:cubicBezTo>
                      <a:pt x="335" y="3063"/>
                      <a:pt x="335" y="3094"/>
                      <a:pt x="320" y="3124"/>
                    </a:cubicBezTo>
                    <a:cubicBezTo>
                      <a:pt x="305" y="3155"/>
                      <a:pt x="305" y="3185"/>
                      <a:pt x="290" y="3200"/>
                    </a:cubicBezTo>
                    <a:cubicBezTo>
                      <a:pt x="259" y="3322"/>
                      <a:pt x="213" y="3429"/>
                      <a:pt x="183" y="3551"/>
                    </a:cubicBezTo>
                    <a:cubicBezTo>
                      <a:pt x="168" y="3596"/>
                      <a:pt x="153" y="3642"/>
                      <a:pt x="137" y="3703"/>
                    </a:cubicBezTo>
                    <a:cubicBezTo>
                      <a:pt x="122" y="3718"/>
                      <a:pt x="107" y="3749"/>
                      <a:pt x="107" y="3779"/>
                    </a:cubicBezTo>
                    <a:cubicBezTo>
                      <a:pt x="92" y="3810"/>
                      <a:pt x="92" y="3855"/>
                      <a:pt x="76" y="3886"/>
                    </a:cubicBezTo>
                    <a:cubicBezTo>
                      <a:pt x="76" y="3916"/>
                      <a:pt x="61" y="3932"/>
                      <a:pt x="61" y="3962"/>
                    </a:cubicBezTo>
                    <a:cubicBezTo>
                      <a:pt x="61" y="3993"/>
                      <a:pt x="46" y="4008"/>
                      <a:pt x="46" y="4038"/>
                    </a:cubicBezTo>
                    <a:cubicBezTo>
                      <a:pt x="46" y="4054"/>
                      <a:pt x="46" y="4084"/>
                      <a:pt x="31" y="4099"/>
                    </a:cubicBezTo>
                    <a:lnTo>
                      <a:pt x="31" y="4145"/>
                    </a:lnTo>
                    <a:cubicBezTo>
                      <a:pt x="31" y="4175"/>
                      <a:pt x="15" y="4206"/>
                      <a:pt x="15" y="4236"/>
                    </a:cubicBezTo>
                    <a:cubicBezTo>
                      <a:pt x="15" y="4267"/>
                      <a:pt x="15" y="4297"/>
                      <a:pt x="15" y="4313"/>
                    </a:cubicBezTo>
                    <a:cubicBezTo>
                      <a:pt x="15" y="4343"/>
                      <a:pt x="0" y="4373"/>
                      <a:pt x="0" y="4404"/>
                    </a:cubicBezTo>
                    <a:cubicBezTo>
                      <a:pt x="0" y="4434"/>
                      <a:pt x="0" y="4450"/>
                      <a:pt x="0" y="4480"/>
                    </a:cubicBezTo>
                    <a:lnTo>
                      <a:pt x="0" y="4572"/>
                    </a:lnTo>
                    <a:cubicBezTo>
                      <a:pt x="0" y="4617"/>
                      <a:pt x="0" y="4648"/>
                      <a:pt x="15" y="4693"/>
                    </a:cubicBezTo>
                    <a:cubicBezTo>
                      <a:pt x="15" y="4754"/>
                      <a:pt x="15" y="4831"/>
                      <a:pt x="15" y="4892"/>
                    </a:cubicBezTo>
                    <a:lnTo>
                      <a:pt x="31" y="5105"/>
                    </a:lnTo>
                    <a:cubicBezTo>
                      <a:pt x="31" y="5161"/>
                      <a:pt x="31" y="5217"/>
                      <a:pt x="31" y="5272"/>
                    </a:cubicBezTo>
                    <a:lnTo>
                      <a:pt x="31" y="5394"/>
                    </a:lnTo>
                    <a:lnTo>
                      <a:pt x="31" y="5455"/>
                    </a:lnTo>
                    <a:cubicBezTo>
                      <a:pt x="31" y="5531"/>
                      <a:pt x="31" y="5592"/>
                      <a:pt x="31" y="5669"/>
                    </a:cubicBezTo>
                    <a:cubicBezTo>
                      <a:pt x="31" y="5729"/>
                      <a:pt x="31" y="5790"/>
                      <a:pt x="31" y="5851"/>
                    </a:cubicBezTo>
                    <a:cubicBezTo>
                      <a:pt x="31" y="5897"/>
                      <a:pt x="46" y="5928"/>
                      <a:pt x="46" y="5973"/>
                    </a:cubicBezTo>
                    <a:lnTo>
                      <a:pt x="61" y="6141"/>
                    </a:lnTo>
                    <a:cubicBezTo>
                      <a:pt x="61" y="6187"/>
                      <a:pt x="76" y="6217"/>
                      <a:pt x="76" y="6263"/>
                    </a:cubicBezTo>
                    <a:cubicBezTo>
                      <a:pt x="76" y="6278"/>
                      <a:pt x="76" y="6308"/>
                      <a:pt x="76" y="6324"/>
                    </a:cubicBezTo>
                    <a:cubicBezTo>
                      <a:pt x="92" y="6400"/>
                      <a:pt x="92" y="6461"/>
                      <a:pt x="107" y="6537"/>
                    </a:cubicBezTo>
                    <a:cubicBezTo>
                      <a:pt x="122" y="6583"/>
                      <a:pt x="122" y="6628"/>
                      <a:pt x="137" y="6674"/>
                    </a:cubicBezTo>
                    <a:cubicBezTo>
                      <a:pt x="153" y="6750"/>
                      <a:pt x="153" y="6811"/>
                      <a:pt x="168" y="6887"/>
                    </a:cubicBezTo>
                    <a:lnTo>
                      <a:pt x="168" y="6872"/>
                    </a:lnTo>
                    <a:cubicBezTo>
                      <a:pt x="183" y="6933"/>
                      <a:pt x="183" y="6994"/>
                      <a:pt x="198" y="7040"/>
                    </a:cubicBezTo>
                    <a:cubicBezTo>
                      <a:pt x="198" y="7055"/>
                      <a:pt x="198" y="7070"/>
                      <a:pt x="213" y="7085"/>
                    </a:cubicBezTo>
                    <a:cubicBezTo>
                      <a:pt x="213" y="7101"/>
                      <a:pt x="213" y="7101"/>
                      <a:pt x="213" y="7116"/>
                    </a:cubicBezTo>
                    <a:cubicBezTo>
                      <a:pt x="229" y="7131"/>
                      <a:pt x="229" y="7131"/>
                      <a:pt x="244" y="7131"/>
                    </a:cubicBezTo>
                    <a:lnTo>
                      <a:pt x="274" y="7131"/>
                    </a:lnTo>
                    <a:cubicBezTo>
                      <a:pt x="274" y="7116"/>
                      <a:pt x="274" y="7116"/>
                      <a:pt x="274" y="7101"/>
                    </a:cubicBezTo>
                    <a:cubicBezTo>
                      <a:pt x="290" y="7085"/>
                      <a:pt x="274" y="7070"/>
                      <a:pt x="274" y="7070"/>
                    </a:cubicBezTo>
                    <a:cubicBezTo>
                      <a:pt x="274" y="7025"/>
                      <a:pt x="259" y="6994"/>
                      <a:pt x="259" y="6964"/>
                    </a:cubicBezTo>
                    <a:lnTo>
                      <a:pt x="213" y="6720"/>
                    </a:lnTo>
                    <a:cubicBezTo>
                      <a:pt x="213" y="6674"/>
                      <a:pt x="198" y="6613"/>
                      <a:pt x="183" y="6552"/>
                    </a:cubicBezTo>
                    <a:cubicBezTo>
                      <a:pt x="183" y="6491"/>
                      <a:pt x="168" y="6430"/>
                      <a:pt x="168" y="6369"/>
                    </a:cubicBezTo>
                    <a:cubicBezTo>
                      <a:pt x="168" y="6339"/>
                      <a:pt x="153" y="6324"/>
                      <a:pt x="153" y="6308"/>
                    </a:cubicBezTo>
                    <a:cubicBezTo>
                      <a:pt x="153" y="6278"/>
                      <a:pt x="153" y="6248"/>
                      <a:pt x="153" y="6217"/>
                    </a:cubicBezTo>
                    <a:cubicBezTo>
                      <a:pt x="137" y="6171"/>
                      <a:pt x="137" y="6110"/>
                      <a:pt x="137" y="6065"/>
                    </a:cubicBezTo>
                    <a:cubicBezTo>
                      <a:pt x="137" y="6019"/>
                      <a:pt x="122" y="5989"/>
                      <a:pt x="122" y="5943"/>
                    </a:cubicBezTo>
                    <a:cubicBezTo>
                      <a:pt x="122" y="5897"/>
                      <a:pt x="122" y="5867"/>
                      <a:pt x="122" y="5821"/>
                    </a:cubicBezTo>
                    <a:cubicBezTo>
                      <a:pt x="122" y="5760"/>
                      <a:pt x="122" y="5699"/>
                      <a:pt x="122" y="5623"/>
                    </a:cubicBezTo>
                    <a:cubicBezTo>
                      <a:pt x="122" y="5577"/>
                      <a:pt x="137" y="5516"/>
                      <a:pt x="137" y="5470"/>
                    </a:cubicBezTo>
                    <a:cubicBezTo>
                      <a:pt x="137" y="5440"/>
                      <a:pt x="137" y="5410"/>
                      <a:pt x="137" y="5379"/>
                    </a:cubicBezTo>
                    <a:lnTo>
                      <a:pt x="137" y="5303"/>
                    </a:lnTo>
                    <a:lnTo>
                      <a:pt x="137" y="5272"/>
                    </a:lnTo>
                    <a:cubicBezTo>
                      <a:pt x="137" y="5166"/>
                      <a:pt x="122" y="5059"/>
                      <a:pt x="122" y="4952"/>
                    </a:cubicBezTo>
                    <a:cubicBezTo>
                      <a:pt x="122" y="4861"/>
                      <a:pt x="122" y="4770"/>
                      <a:pt x="107" y="4678"/>
                    </a:cubicBezTo>
                    <a:lnTo>
                      <a:pt x="107" y="4663"/>
                    </a:lnTo>
                    <a:cubicBezTo>
                      <a:pt x="107" y="4633"/>
                      <a:pt x="107" y="4617"/>
                      <a:pt x="107" y="4602"/>
                    </a:cubicBezTo>
                    <a:lnTo>
                      <a:pt x="107" y="4587"/>
                    </a:lnTo>
                    <a:lnTo>
                      <a:pt x="107" y="4572"/>
                    </a:lnTo>
                    <a:cubicBezTo>
                      <a:pt x="107" y="4511"/>
                      <a:pt x="107" y="4465"/>
                      <a:pt x="107" y="4404"/>
                    </a:cubicBezTo>
                    <a:cubicBezTo>
                      <a:pt x="107" y="4389"/>
                      <a:pt x="107" y="4358"/>
                      <a:pt x="107" y="4343"/>
                    </a:cubicBezTo>
                    <a:cubicBezTo>
                      <a:pt x="122" y="4313"/>
                      <a:pt x="122" y="4282"/>
                      <a:pt x="122" y="4252"/>
                    </a:cubicBezTo>
                    <a:cubicBezTo>
                      <a:pt x="122" y="4221"/>
                      <a:pt x="122" y="4191"/>
                      <a:pt x="137" y="4160"/>
                    </a:cubicBezTo>
                    <a:cubicBezTo>
                      <a:pt x="137" y="4130"/>
                      <a:pt x="137" y="4114"/>
                      <a:pt x="153" y="4084"/>
                    </a:cubicBezTo>
                    <a:cubicBezTo>
                      <a:pt x="153" y="4023"/>
                      <a:pt x="168" y="3962"/>
                      <a:pt x="183" y="3916"/>
                    </a:cubicBezTo>
                    <a:cubicBezTo>
                      <a:pt x="183" y="3871"/>
                      <a:pt x="198" y="3840"/>
                      <a:pt x="198" y="3810"/>
                    </a:cubicBezTo>
                    <a:cubicBezTo>
                      <a:pt x="213" y="3779"/>
                      <a:pt x="229" y="3749"/>
                      <a:pt x="229" y="3718"/>
                    </a:cubicBezTo>
                    <a:cubicBezTo>
                      <a:pt x="259" y="3596"/>
                      <a:pt x="305" y="3490"/>
                      <a:pt x="351" y="3383"/>
                    </a:cubicBezTo>
                    <a:cubicBezTo>
                      <a:pt x="366" y="3322"/>
                      <a:pt x="381" y="3277"/>
                      <a:pt x="396" y="3216"/>
                    </a:cubicBezTo>
                    <a:cubicBezTo>
                      <a:pt x="412" y="3200"/>
                      <a:pt x="412" y="3170"/>
                      <a:pt x="427" y="3139"/>
                    </a:cubicBezTo>
                    <a:cubicBezTo>
                      <a:pt x="427" y="3109"/>
                      <a:pt x="442" y="3078"/>
                      <a:pt x="442" y="3048"/>
                    </a:cubicBezTo>
                    <a:cubicBezTo>
                      <a:pt x="457" y="2987"/>
                      <a:pt x="488" y="2926"/>
                      <a:pt x="503" y="2865"/>
                    </a:cubicBezTo>
                    <a:cubicBezTo>
                      <a:pt x="503" y="2819"/>
                      <a:pt x="518" y="2774"/>
                      <a:pt x="533" y="2713"/>
                    </a:cubicBezTo>
                    <a:cubicBezTo>
                      <a:pt x="564" y="2606"/>
                      <a:pt x="594" y="2484"/>
                      <a:pt x="625" y="2362"/>
                    </a:cubicBezTo>
                    <a:cubicBezTo>
                      <a:pt x="671" y="2256"/>
                      <a:pt x="701" y="2149"/>
                      <a:pt x="747" y="2027"/>
                    </a:cubicBezTo>
                    <a:cubicBezTo>
                      <a:pt x="762" y="1966"/>
                      <a:pt x="777" y="1905"/>
                      <a:pt x="792" y="1844"/>
                    </a:cubicBezTo>
                    <a:cubicBezTo>
                      <a:pt x="808" y="1829"/>
                      <a:pt x="808" y="1799"/>
                      <a:pt x="808" y="1783"/>
                    </a:cubicBezTo>
                    <a:cubicBezTo>
                      <a:pt x="823" y="1753"/>
                      <a:pt x="823" y="1722"/>
                      <a:pt x="838" y="1692"/>
                    </a:cubicBezTo>
                    <a:cubicBezTo>
                      <a:pt x="853" y="1646"/>
                      <a:pt x="853" y="1601"/>
                      <a:pt x="869" y="1555"/>
                    </a:cubicBezTo>
                    <a:cubicBezTo>
                      <a:pt x="884" y="1509"/>
                      <a:pt x="884" y="1463"/>
                      <a:pt x="899" y="1418"/>
                    </a:cubicBezTo>
                    <a:cubicBezTo>
                      <a:pt x="899" y="1372"/>
                      <a:pt x="914" y="1342"/>
                      <a:pt x="930" y="1296"/>
                    </a:cubicBezTo>
                    <a:lnTo>
                      <a:pt x="914" y="1296"/>
                    </a:lnTo>
                    <a:cubicBezTo>
                      <a:pt x="930" y="1250"/>
                      <a:pt x="945" y="1204"/>
                      <a:pt x="945" y="1159"/>
                    </a:cubicBezTo>
                    <a:cubicBezTo>
                      <a:pt x="960" y="1113"/>
                      <a:pt x="975" y="1067"/>
                      <a:pt x="991" y="1022"/>
                    </a:cubicBezTo>
                    <a:cubicBezTo>
                      <a:pt x="991" y="976"/>
                      <a:pt x="1006" y="930"/>
                      <a:pt x="1021" y="884"/>
                    </a:cubicBezTo>
                    <a:cubicBezTo>
                      <a:pt x="1036" y="824"/>
                      <a:pt x="1051" y="778"/>
                      <a:pt x="1051" y="732"/>
                    </a:cubicBezTo>
                    <a:cubicBezTo>
                      <a:pt x="1067" y="671"/>
                      <a:pt x="1082" y="610"/>
                      <a:pt x="1097" y="549"/>
                    </a:cubicBezTo>
                    <a:cubicBezTo>
                      <a:pt x="1112" y="519"/>
                      <a:pt x="1112" y="488"/>
                      <a:pt x="1128" y="443"/>
                    </a:cubicBezTo>
                    <a:cubicBezTo>
                      <a:pt x="1128" y="412"/>
                      <a:pt x="1128" y="397"/>
                      <a:pt x="1143" y="366"/>
                    </a:cubicBezTo>
                    <a:cubicBezTo>
                      <a:pt x="1158" y="245"/>
                      <a:pt x="1173" y="123"/>
                      <a:pt x="11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7"/>
              <p:cNvSpPr/>
              <p:nvPr/>
            </p:nvSpPr>
            <p:spPr>
              <a:xfrm>
                <a:off x="5924175" y="4405450"/>
                <a:ext cx="25" cy="25"/>
              </a:xfrm>
              <a:custGeom>
                <a:avLst/>
                <a:gdLst/>
                <a:ahLst/>
                <a:cxnLst/>
                <a:rect l="l" t="t" r="r" b="b"/>
                <a:pathLst>
                  <a:path w="1" h="1" extrusionOk="0">
                    <a:moveTo>
                      <a:pt x="0"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7"/>
              <p:cNvSpPr/>
              <p:nvPr/>
            </p:nvSpPr>
            <p:spPr>
              <a:xfrm>
                <a:off x="5924175" y="4405050"/>
                <a:ext cx="25" cy="25"/>
              </a:xfrm>
              <a:custGeom>
                <a:avLst/>
                <a:gdLst/>
                <a:ahLst/>
                <a:cxnLst/>
                <a:rect l="l" t="t" r="r" b="b"/>
                <a:pathLst>
                  <a:path w="1" h="1" extrusionOk="0">
                    <a:moveTo>
                      <a:pt x="0" y="1"/>
                    </a:moveTo>
                    <a:lnTo>
                      <a:pt x="0"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7"/>
              <p:cNvSpPr/>
              <p:nvPr/>
            </p:nvSpPr>
            <p:spPr>
              <a:xfrm>
                <a:off x="5924175" y="4405450"/>
                <a:ext cx="25" cy="25"/>
              </a:xfrm>
              <a:custGeom>
                <a:avLst/>
                <a:gdLst/>
                <a:ahLst/>
                <a:cxnLst/>
                <a:rect l="l" t="t" r="r" b="b"/>
                <a:pathLst>
                  <a:path w="1" h="1" extrusionOk="0">
                    <a:moveTo>
                      <a:pt x="0" y="0"/>
                    </a:moveTo>
                    <a:lnTo>
                      <a:pt x="0" y="0"/>
                    </a:lnTo>
                    <a:lnTo>
                      <a:pt x="0"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7"/>
              <p:cNvSpPr/>
              <p:nvPr/>
            </p:nvSpPr>
            <p:spPr>
              <a:xfrm>
                <a:off x="5940150" y="4307925"/>
                <a:ext cx="25550" cy="80025"/>
              </a:xfrm>
              <a:custGeom>
                <a:avLst/>
                <a:gdLst/>
                <a:ahLst/>
                <a:cxnLst/>
                <a:rect l="l" t="t" r="r" b="b"/>
                <a:pathLst>
                  <a:path w="1022" h="3201" extrusionOk="0">
                    <a:moveTo>
                      <a:pt x="1022" y="1"/>
                    </a:moveTo>
                    <a:lnTo>
                      <a:pt x="1018" y="46"/>
                    </a:lnTo>
                    <a:lnTo>
                      <a:pt x="1018" y="46"/>
                    </a:lnTo>
                    <a:cubicBezTo>
                      <a:pt x="1020" y="41"/>
                      <a:pt x="1022" y="36"/>
                      <a:pt x="1022" y="31"/>
                    </a:cubicBezTo>
                    <a:cubicBezTo>
                      <a:pt x="1022" y="31"/>
                      <a:pt x="1022" y="16"/>
                      <a:pt x="1022" y="1"/>
                    </a:cubicBezTo>
                    <a:close/>
                    <a:moveTo>
                      <a:pt x="1018" y="46"/>
                    </a:moveTo>
                    <a:cubicBezTo>
                      <a:pt x="1014" y="55"/>
                      <a:pt x="1007" y="62"/>
                      <a:pt x="1007" y="62"/>
                    </a:cubicBezTo>
                    <a:cubicBezTo>
                      <a:pt x="991" y="123"/>
                      <a:pt x="991" y="168"/>
                      <a:pt x="976" y="229"/>
                    </a:cubicBezTo>
                    <a:cubicBezTo>
                      <a:pt x="961" y="275"/>
                      <a:pt x="946" y="321"/>
                      <a:pt x="930" y="366"/>
                    </a:cubicBezTo>
                    <a:cubicBezTo>
                      <a:pt x="915" y="412"/>
                      <a:pt x="915" y="443"/>
                      <a:pt x="900" y="473"/>
                    </a:cubicBezTo>
                    <a:cubicBezTo>
                      <a:pt x="900" y="488"/>
                      <a:pt x="885" y="519"/>
                      <a:pt x="885" y="534"/>
                    </a:cubicBezTo>
                    <a:cubicBezTo>
                      <a:pt x="869" y="565"/>
                      <a:pt x="869" y="595"/>
                      <a:pt x="854" y="625"/>
                    </a:cubicBezTo>
                    <a:cubicBezTo>
                      <a:pt x="839" y="641"/>
                      <a:pt x="839" y="671"/>
                      <a:pt x="824" y="686"/>
                    </a:cubicBezTo>
                    <a:cubicBezTo>
                      <a:pt x="824" y="732"/>
                      <a:pt x="808" y="763"/>
                      <a:pt x="793" y="793"/>
                    </a:cubicBezTo>
                    <a:cubicBezTo>
                      <a:pt x="778" y="824"/>
                      <a:pt x="763" y="854"/>
                      <a:pt x="763" y="885"/>
                    </a:cubicBezTo>
                    <a:cubicBezTo>
                      <a:pt x="732" y="930"/>
                      <a:pt x="717" y="976"/>
                      <a:pt x="702" y="1022"/>
                    </a:cubicBezTo>
                    <a:cubicBezTo>
                      <a:pt x="687" y="1067"/>
                      <a:pt x="671" y="1098"/>
                      <a:pt x="656" y="1144"/>
                    </a:cubicBezTo>
                    <a:cubicBezTo>
                      <a:pt x="610" y="1250"/>
                      <a:pt x="565" y="1357"/>
                      <a:pt x="519" y="1463"/>
                    </a:cubicBezTo>
                    <a:cubicBezTo>
                      <a:pt x="504" y="1509"/>
                      <a:pt x="489" y="1555"/>
                      <a:pt x="458" y="1601"/>
                    </a:cubicBezTo>
                    <a:cubicBezTo>
                      <a:pt x="443" y="1677"/>
                      <a:pt x="412" y="1753"/>
                      <a:pt x="382" y="1829"/>
                    </a:cubicBezTo>
                    <a:cubicBezTo>
                      <a:pt x="351" y="1936"/>
                      <a:pt x="321" y="2042"/>
                      <a:pt x="275" y="2164"/>
                    </a:cubicBezTo>
                    <a:cubicBezTo>
                      <a:pt x="260" y="2210"/>
                      <a:pt x="245" y="2271"/>
                      <a:pt x="230" y="2317"/>
                    </a:cubicBezTo>
                    <a:cubicBezTo>
                      <a:pt x="214" y="2362"/>
                      <a:pt x="199" y="2408"/>
                      <a:pt x="184" y="2454"/>
                    </a:cubicBezTo>
                    <a:cubicBezTo>
                      <a:pt x="169" y="2530"/>
                      <a:pt x="138" y="2606"/>
                      <a:pt x="108" y="2698"/>
                    </a:cubicBezTo>
                    <a:lnTo>
                      <a:pt x="92" y="2743"/>
                    </a:lnTo>
                    <a:cubicBezTo>
                      <a:pt x="92" y="2774"/>
                      <a:pt x="92" y="2789"/>
                      <a:pt x="77" y="2804"/>
                    </a:cubicBezTo>
                    <a:cubicBezTo>
                      <a:pt x="62" y="2865"/>
                      <a:pt x="47" y="2926"/>
                      <a:pt x="31" y="2987"/>
                    </a:cubicBezTo>
                    <a:cubicBezTo>
                      <a:pt x="31" y="3018"/>
                      <a:pt x="16" y="3063"/>
                      <a:pt x="16" y="3094"/>
                    </a:cubicBezTo>
                    <a:cubicBezTo>
                      <a:pt x="1" y="3109"/>
                      <a:pt x="1" y="3124"/>
                      <a:pt x="1" y="3139"/>
                    </a:cubicBezTo>
                    <a:cubicBezTo>
                      <a:pt x="1" y="3155"/>
                      <a:pt x="1" y="3185"/>
                      <a:pt x="16" y="3200"/>
                    </a:cubicBezTo>
                    <a:cubicBezTo>
                      <a:pt x="16" y="3185"/>
                      <a:pt x="31" y="3170"/>
                      <a:pt x="31" y="3155"/>
                    </a:cubicBezTo>
                    <a:cubicBezTo>
                      <a:pt x="31" y="3139"/>
                      <a:pt x="31" y="3139"/>
                      <a:pt x="47" y="3124"/>
                    </a:cubicBezTo>
                    <a:cubicBezTo>
                      <a:pt x="47" y="3078"/>
                      <a:pt x="62" y="3048"/>
                      <a:pt x="77" y="3002"/>
                    </a:cubicBezTo>
                    <a:cubicBezTo>
                      <a:pt x="92" y="2941"/>
                      <a:pt x="108" y="2896"/>
                      <a:pt x="123" y="2835"/>
                    </a:cubicBezTo>
                    <a:cubicBezTo>
                      <a:pt x="123" y="2819"/>
                      <a:pt x="123" y="2804"/>
                      <a:pt x="138" y="2774"/>
                    </a:cubicBezTo>
                    <a:lnTo>
                      <a:pt x="138" y="2759"/>
                    </a:lnTo>
                    <a:cubicBezTo>
                      <a:pt x="138" y="2743"/>
                      <a:pt x="153" y="2728"/>
                      <a:pt x="153" y="2713"/>
                    </a:cubicBezTo>
                    <a:cubicBezTo>
                      <a:pt x="199" y="2591"/>
                      <a:pt x="245" y="2454"/>
                      <a:pt x="275" y="2332"/>
                    </a:cubicBezTo>
                    <a:cubicBezTo>
                      <a:pt x="306" y="2241"/>
                      <a:pt x="336" y="2164"/>
                      <a:pt x="367" y="2073"/>
                    </a:cubicBezTo>
                    <a:cubicBezTo>
                      <a:pt x="397" y="1997"/>
                      <a:pt x="428" y="1936"/>
                      <a:pt x="443" y="1860"/>
                    </a:cubicBezTo>
                    <a:cubicBezTo>
                      <a:pt x="489" y="1783"/>
                      <a:pt x="519" y="1692"/>
                      <a:pt x="549" y="1601"/>
                    </a:cubicBezTo>
                    <a:cubicBezTo>
                      <a:pt x="565" y="1570"/>
                      <a:pt x="580" y="1524"/>
                      <a:pt x="595" y="1494"/>
                    </a:cubicBezTo>
                    <a:cubicBezTo>
                      <a:pt x="610" y="1463"/>
                      <a:pt x="626" y="1418"/>
                      <a:pt x="641" y="1387"/>
                    </a:cubicBezTo>
                    <a:cubicBezTo>
                      <a:pt x="656" y="1342"/>
                      <a:pt x="687" y="1281"/>
                      <a:pt x="702" y="1235"/>
                    </a:cubicBezTo>
                    <a:cubicBezTo>
                      <a:pt x="717" y="1189"/>
                      <a:pt x="732" y="1159"/>
                      <a:pt x="748" y="1113"/>
                    </a:cubicBezTo>
                    <a:lnTo>
                      <a:pt x="778" y="1067"/>
                    </a:lnTo>
                    <a:cubicBezTo>
                      <a:pt x="793" y="1022"/>
                      <a:pt x="808" y="991"/>
                      <a:pt x="808" y="945"/>
                    </a:cubicBezTo>
                    <a:cubicBezTo>
                      <a:pt x="824" y="930"/>
                      <a:pt x="824" y="915"/>
                      <a:pt x="839" y="900"/>
                    </a:cubicBezTo>
                    <a:cubicBezTo>
                      <a:pt x="839" y="854"/>
                      <a:pt x="854" y="824"/>
                      <a:pt x="869" y="793"/>
                    </a:cubicBezTo>
                    <a:cubicBezTo>
                      <a:pt x="869" y="763"/>
                      <a:pt x="885" y="732"/>
                      <a:pt x="885" y="717"/>
                    </a:cubicBezTo>
                    <a:lnTo>
                      <a:pt x="915" y="625"/>
                    </a:lnTo>
                    <a:cubicBezTo>
                      <a:pt x="915" y="595"/>
                      <a:pt x="930" y="565"/>
                      <a:pt x="930" y="534"/>
                    </a:cubicBezTo>
                    <a:cubicBezTo>
                      <a:pt x="946" y="504"/>
                      <a:pt x="946" y="473"/>
                      <a:pt x="946" y="443"/>
                    </a:cubicBezTo>
                    <a:cubicBezTo>
                      <a:pt x="961" y="427"/>
                      <a:pt x="961" y="397"/>
                      <a:pt x="961" y="366"/>
                    </a:cubicBezTo>
                    <a:cubicBezTo>
                      <a:pt x="976" y="336"/>
                      <a:pt x="976" y="306"/>
                      <a:pt x="991" y="260"/>
                    </a:cubicBezTo>
                    <a:cubicBezTo>
                      <a:pt x="991" y="245"/>
                      <a:pt x="991" y="214"/>
                      <a:pt x="1007" y="184"/>
                    </a:cubicBezTo>
                    <a:lnTo>
                      <a:pt x="1018" y="46"/>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7"/>
              <p:cNvSpPr/>
              <p:nvPr/>
            </p:nvSpPr>
            <p:spPr>
              <a:xfrm>
                <a:off x="5979025" y="4386775"/>
                <a:ext cx="25" cy="400"/>
              </a:xfrm>
              <a:custGeom>
                <a:avLst/>
                <a:gdLst/>
                <a:ahLst/>
                <a:cxnLst/>
                <a:rect l="l" t="t" r="r" b="b"/>
                <a:pathLst>
                  <a:path w="1" h="16" extrusionOk="0">
                    <a:moveTo>
                      <a:pt x="0" y="16"/>
                    </a:moveTo>
                    <a:lnTo>
                      <a:pt x="0" y="16"/>
                    </a:lnTo>
                    <a:cubicBezTo>
                      <a:pt x="0" y="1"/>
                      <a:pt x="0" y="1"/>
                      <a:pt x="0" y="1"/>
                    </a:cubicBezTo>
                    <a:cubicBezTo>
                      <a:pt x="0" y="1"/>
                      <a:pt x="0" y="1"/>
                      <a:pt x="0"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p:nvPr/>
            </p:nvSpPr>
            <p:spPr>
              <a:xfrm>
                <a:off x="5957675" y="4323925"/>
                <a:ext cx="65925" cy="166100"/>
              </a:xfrm>
              <a:custGeom>
                <a:avLst/>
                <a:gdLst/>
                <a:ahLst/>
                <a:cxnLst/>
                <a:rect l="l" t="t" r="r" b="b"/>
                <a:pathLst>
                  <a:path w="2637" h="6644" extrusionOk="0">
                    <a:moveTo>
                      <a:pt x="2637" y="1"/>
                    </a:moveTo>
                    <a:lnTo>
                      <a:pt x="2637" y="1"/>
                    </a:lnTo>
                    <a:cubicBezTo>
                      <a:pt x="2591" y="62"/>
                      <a:pt x="2560" y="138"/>
                      <a:pt x="2515" y="199"/>
                    </a:cubicBezTo>
                    <a:cubicBezTo>
                      <a:pt x="2378" y="412"/>
                      <a:pt x="2241" y="641"/>
                      <a:pt x="2088" y="839"/>
                    </a:cubicBezTo>
                    <a:cubicBezTo>
                      <a:pt x="2058" y="884"/>
                      <a:pt x="2027" y="945"/>
                      <a:pt x="1982" y="991"/>
                    </a:cubicBezTo>
                    <a:cubicBezTo>
                      <a:pt x="1951" y="1037"/>
                      <a:pt x="1905" y="1082"/>
                      <a:pt x="1875" y="1128"/>
                    </a:cubicBezTo>
                    <a:cubicBezTo>
                      <a:pt x="1799" y="1220"/>
                      <a:pt x="1722" y="1326"/>
                      <a:pt x="1646" y="1418"/>
                    </a:cubicBezTo>
                    <a:cubicBezTo>
                      <a:pt x="1570" y="1524"/>
                      <a:pt x="1494" y="1616"/>
                      <a:pt x="1418" y="1722"/>
                    </a:cubicBezTo>
                    <a:cubicBezTo>
                      <a:pt x="1326" y="1814"/>
                      <a:pt x="1250" y="1920"/>
                      <a:pt x="1174" y="2027"/>
                    </a:cubicBezTo>
                    <a:cubicBezTo>
                      <a:pt x="1174" y="2027"/>
                      <a:pt x="1174" y="2012"/>
                      <a:pt x="1174" y="2012"/>
                    </a:cubicBezTo>
                    <a:lnTo>
                      <a:pt x="1144" y="2058"/>
                    </a:lnTo>
                    <a:cubicBezTo>
                      <a:pt x="1145" y="2058"/>
                      <a:pt x="1147" y="2058"/>
                      <a:pt x="1148" y="2058"/>
                    </a:cubicBezTo>
                    <a:lnTo>
                      <a:pt x="1148" y="2058"/>
                    </a:lnTo>
                    <a:cubicBezTo>
                      <a:pt x="1144" y="2066"/>
                      <a:pt x="1144" y="2073"/>
                      <a:pt x="1144" y="2073"/>
                    </a:cubicBezTo>
                    <a:cubicBezTo>
                      <a:pt x="1083" y="2149"/>
                      <a:pt x="1037" y="2225"/>
                      <a:pt x="991" y="2301"/>
                    </a:cubicBezTo>
                    <a:cubicBezTo>
                      <a:pt x="961" y="2332"/>
                      <a:pt x="945" y="2378"/>
                      <a:pt x="930" y="2408"/>
                    </a:cubicBezTo>
                    <a:cubicBezTo>
                      <a:pt x="900" y="2454"/>
                      <a:pt x="869" y="2484"/>
                      <a:pt x="854" y="2530"/>
                    </a:cubicBezTo>
                    <a:cubicBezTo>
                      <a:pt x="839" y="2560"/>
                      <a:pt x="808" y="2606"/>
                      <a:pt x="793" y="2637"/>
                    </a:cubicBezTo>
                    <a:cubicBezTo>
                      <a:pt x="778" y="2667"/>
                      <a:pt x="763" y="2713"/>
                      <a:pt x="732" y="2743"/>
                    </a:cubicBezTo>
                    <a:cubicBezTo>
                      <a:pt x="702" y="2819"/>
                      <a:pt x="671" y="2880"/>
                      <a:pt x="641" y="2956"/>
                    </a:cubicBezTo>
                    <a:cubicBezTo>
                      <a:pt x="595" y="3078"/>
                      <a:pt x="565" y="3200"/>
                      <a:pt x="519" y="3322"/>
                    </a:cubicBezTo>
                    <a:cubicBezTo>
                      <a:pt x="473" y="3459"/>
                      <a:pt x="443" y="3596"/>
                      <a:pt x="397" y="3718"/>
                    </a:cubicBezTo>
                    <a:cubicBezTo>
                      <a:pt x="367" y="3825"/>
                      <a:pt x="321" y="3947"/>
                      <a:pt x="290" y="4053"/>
                    </a:cubicBezTo>
                    <a:cubicBezTo>
                      <a:pt x="260" y="4130"/>
                      <a:pt x="245" y="4206"/>
                      <a:pt x="214" y="4282"/>
                    </a:cubicBezTo>
                    <a:cubicBezTo>
                      <a:pt x="214" y="4297"/>
                      <a:pt x="199" y="4312"/>
                      <a:pt x="199" y="4328"/>
                    </a:cubicBezTo>
                    <a:cubicBezTo>
                      <a:pt x="184" y="4373"/>
                      <a:pt x="184" y="4419"/>
                      <a:pt x="168" y="4465"/>
                    </a:cubicBezTo>
                    <a:lnTo>
                      <a:pt x="138" y="4572"/>
                    </a:lnTo>
                    <a:cubicBezTo>
                      <a:pt x="138" y="4587"/>
                      <a:pt x="123" y="4617"/>
                      <a:pt x="123" y="4632"/>
                    </a:cubicBezTo>
                    <a:cubicBezTo>
                      <a:pt x="107" y="4693"/>
                      <a:pt x="92" y="4770"/>
                      <a:pt x="77" y="4831"/>
                    </a:cubicBezTo>
                    <a:cubicBezTo>
                      <a:pt x="77" y="4907"/>
                      <a:pt x="62" y="4968"/>
                      <a:pt x="47" y="5029"/>
                    </a:cubicBezTo>
                    <a:lnTo>
                      <a:pt x="16" y="5227"/>
                    </a:lnTo>
                    <a:cubicBezTo>
                      <a:pt x="16" y="5257"/>
                      <a:pt x="1" y="5303"/>
                      <a:pt x="1" y="5349"/>
                    </a:cubicBezTo>
                    <a:cubicBezTo>
                      <a:pt x="1" y="5379"/>
                      <a:pt x="1" y="5425"/>
                      <a:pt x="1" y="5470"/>
                    </a:cubicBezTo>
                    <a:cubicBezTo>
                      <a:pt x="1" y="5516"/>
                      <a:pt x="1" y="5562"/>
                      <a:pt x="16" y="5608"/>
                    </a:cubicBezTo>
                    <a:cubicBezTo>
                      <a:pt x="16" y="5653"/>
                      <a:pt x="16" y="5699"/>
                      <a:pt x="31" y="5745"/>
                    </a:cubicBezTo>
                    <a:cubicBezTo>
                      <a:pt x="31" y="5806"/>
                      <a:pt x="31" y="5867"/>
                      <a:pt x="47" y="5943"/>
                    </a:cubicBezTo>
                    <a:cubicBezTo>
                      <a:pt x="47" y="6019"/>
                      <a:pt x="62" y="6095"/>
                      <a:pt x="62" y="6156"/>
                    </a:cubicBezTo>
                    <a:cubicBezTo>
                      <a:pt x="62" y="6187"/>
                      <a:pt x="77" y="6217"/>
                      <a:pt x="77" y="6247"/>
                    </a:cubicBezTo>
                    <a:cubicBezTo>
                      <a:pt x="77" y="6293"/>
                      <a:pt x="92" y="6339"/>
                      <a:pt x="92" y="6369"/>
                    </a:cubicBezTo>
                    <a:cubicBezTo>
                      <a:pt x="107" y="6430"/>
                      <a:pt x="107" y="6476"/>
                      <a:pt x="123" y="6522"/>
                    </a:cubicBezTo>
                    <a:cubicBezTo>
                      <a:pt x="138" y="6552"/>
                      <a:pt x="153" y="6598"/>
                      <a:pt x="168" y="6644"/>
                    </a:cubicBezTo>
                    <a:cubicBezTo>
                      <a:pt x="168" y="6598"/>
                      <a:pt x="168" y="6552"/>
                      <a:pt x="153" y="6522"/>
                    </a:cubicBezTo>
                    <a:lnTo>
                      <a:pt x="153" y="6400"/>
                    </a:lnTo>
                    <a:cubicBezTo>
                      <a:pt x="138" y="6354"/>
                      <a:pt x="138" y="6324"/>
                      <a:pt x="138" y="6278"/>
                    </a:cubicBezTo>
                    <a:cubicBezTo>
                      <a:pt x="123" y="6232"/>
                      <a:pt x="123" y="6202"/>
                      <a:pt x="123" y="6156"/>
                    </a:cubicBezTo>
                    <a:cubicBezTo>
                      <a:pt x="107" y="6110"/>
                      <a:pt x="107" y="6065"/>
                      <a:pt x="107" y="6019"/>
                    </a:cubicBezTo>
                    <a:lnTo>
                      <a:pt x="92" y="5790"/>
                    </a:lnTo>
                    <a:cubicBezTo>
                      <a:pt x="77" y="5699"/>
                      <a:pt x="77" y="5608"/>
                      <a:pt x="62" y="5516"/>
                    </a:cubicBezTo>
                    <a:cubicBezTo>
                      <a:pt x="62" y="5470"/>
                      <a:pt x="62" y="5425"/>
                      <a:pt x="77" y="5394"/>
                    </a:cubicBezTo>
                    <a:cubicBezTo>
                      <a:pt x="77" y="5364"/>
                      <a:pt x="77" y="5349"/>
                      <a:pt x="77" y="5333"/>
                    </a:cubicBezTo>
                    <a:cubicBezTo>
                      <a:pt x="107" y="5257"/>
                      <a:pt x="138" y="5181"/>
                      <a:pt x="153" y="5105"/>
                    </a:cubicBezTo>
                    <a:cubicBezTo>
                      <a:pt x="168" y="5044"/>
                      <a:pt x="199" y="4983"/>
                      <a:pt x="214" y="4922"/>
                    </a:cubicBezTo>
                    <a:lnTo>
                      <a:pt x="199" y="4922"/>
                    </a:lnTo>
                    <a:cubicBezTo>
                      <a:pt x="214" y="4891"/>
                      <a:pt x="229" y="4846"/>
                      <a:pt x="229" y="4800"/>
                    </a:cubicBezTo>
                    <a:cubicBezTo>
                      <a:pt x="260" y="4724"/>
                      <a:pt x="275" y="4663"/>
                      <a:pt x="290" y="4587"/>
                    </a:cubicBezTo>
                    <a:cubicBezTo>
                      <a:pt x="306" y="4511"/>
                      <a:pt x="336" y="4434"/>
                      <a:pt x="351" y="4343"/>
                    </a:cubicBezTo>
                    <a:cubicBezTo>
                      <a:pt x="367" y="4328"/>
                      <a:pt x="367" y="4312"/>
                      <a:pt x="367" y="4297"/>
                    </a:cubicBezTo>
                    <a:cubicBezTo>
                      <a:pt x="382" y="4252"/>
                      <a:pt x="397" y="4221"/>
                      <a:pt x="412" y="4175"/>
                    </a:cubicBezTo>
                    <a:cubicBezTo>
                      <a:pt x="458" y="4053"/>
                      <a:pt x="504" y="3932"/>
                      <a:pt x="549" y="3810"/>
                    </a:cubicBezTo>
                    <a:cubicBezTo>
                      <a:pt x="580" y="3688"/>
                      <a:pt x="626" y="3566"/>
                      <a:pt x="671" y="3444"/>
                    </a:cubicBezTo>
                    <a:cubicBezTo>
                      <a:pt x="686" y="3383"/>
                      <a:pt x="717" y="3322"/>
                      <a:pt x="732" y="3261"/>
                    </a:cubicBezTo>
                    <a:cubicBezTo>
                      <a:pt x="747" y="3200"/>
                      <a:pt x="778" y="3139"/>
                      <a:pt x="793" y="3078"/>
                    </a:cubicBezTo>
                    <a:cubicBezTo>
                      <a:pt x="808" y="3048"/>
                      <a:pt x="824" y="3002"/>
                      <a:pt x="839" y="2972"/>
                    </a:cubicBezTo>
                    <a:cubicBezTo>
                      <a:pt x="854" y="2941"/>
                      <a:pt x="869" y="2926"/>
                      <a:pt x="869" y="2896"/>
                    </a:cubicBezTo>
                    <a:cubicBezTo>
                      <a:pt x="900" y="2835"/>
                      <a:pt x="930" y="2774"/>
                      <a:pt x="961" y="2728"/>
                    </a:cubicBezTo>
                    <a:cubicBezTo>
                      <a:pt x="976" y="2682"/>
                      <a:pt x="1006" y="2637"/>
                      <a:pt x="1022" y="2606"/>
                    </a:cubicBezTo>
                    <a:lnTo>
                      <a:pt x="1022" y="2621"/>
                    </a:lnTo>
                    <a:cubicBezTo>
                      <a:pt x="1037" y="2576"/>
                      <a:pt x="1067" y="2530"/>
                      <a:pt x="1083" y="2499"/>
                    </a:cubicBezTo>
                    <a:cubicBezTo>
                      <a:pt x="1113" y="2454"/>
                      <a:pt x="1144" y="2408"/>
                      <a:pt x="1174" y="2362"/>
                    </a:cubicBezTo>
                    <a:cubicBezTo>
                      <a:pt x="1220" y="2286"/>
                      <a:pt x="1281" y="2210"/>
                      <a:pt x="1326" y="2134"/>
                    </a:cubicBezTo>
                    <a:cubicBezTo>
                      <a:pt x="1342" y="2103"/>
                      <a:pt x="1357" y="2088"/>
                      <a:pt x="1372" y="2073"/>
                    </a:cubicBezTo>
                    <a:cubicBezTo>
                      <a:pt x="1448" y="1966"/>
                      <a:pt x="1540" y="1875"/>
                      <a:pt x="1616" y="1768"/>
                    </a:cubicBezTo>
                    <a:cubicBezTo>
                      <a:pt x="1692" y="1661"/>
                      <a:pt x="1768" y="1555"/>
                      <a:pt x="1844" y="1448"/>
                    </a:cubicBezTo>
                    <a:cubicBezTo>
                      <a:pt x="1921" y="1341"/>
                      <a:pt x="1997" y="1235"/>
                      <a:pt x="2073" y="1128"/>
                    </a:cubicBezTo>
                    <a:cubicBezTo>
                      <a:pt x="2134" y="1022"/>
                      <a:pt x="2210" y="915"/>
                      <a:pt x="2271" y="793"/>
                    </a:cubicBezTo>
                    <a:cubicBezTo>
                      <a:pt x="2286" y="763"/>
                      <a:pt x="2301" y="747"/>
                      <a:pt x="2301" y="717"/>
                    </a:cubicBezTo>
                    <a:cubicBezTo>
                      <a:pt x="2423" y="488"/>
                      <a:pt x="2530" y="245"/>
                      <a:pt x="26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7"/>
              <p:cNvSpPr/>
              <p:nvPr/>
            </p:nvSpPr>
            <p:spPr>
              <a:xfrm>
                <a:off x="6007575" y="4344875"/>
                <a:ext cx="20600" cy="41175"/>
              </a:xfrm>
              <a:custGeom>
                <a:avLst/>
                <a:gdLst/>
                <a:ahLst/>
                <a:cxnLst/>
                <a:rect l="l" t="t" r="r" b="b"/>
                <a:pathLst>
                  <a:path w="824" h="1647" extrusionOk="0">
                    <a:moveTo>
                      <a:pt x="823" y="1"/>
                    </a:moveTo>
                    <a:cubicBezTo>
                      <a:pt x="808" y="31"/>
                      <a:pt x="793" y="46"/>
                      <a:pt x="778" y="77"/>
                    </a:cubicBezTo>
                    <a:cubicBezTo>
                      <a:pt x="763" y="92"/>
                      <a:pt x="747" y="107"/>
                      <a:pt x="747" y="123"/>
                    </a:cubicBezTo>
                    <a:cubicBezTo>
                      <a:pt x="717" y="153"/>
                      <a:pt x="702" y="168"/>
                      <a:pt x="686" y="199"/>
                    </a:cubicBezTo>
                    <a:cubicBezTo>
                      <a:pt x="686" y="214"/>
                      <a:pt x="671" y="229"/>
                      <a:pt x="671" y="229"/>
                    </a:cubicBezTo>
                    <a:cubicBezTo>
                      <a:pt x="656" y="244"/>
                      <a:pt x="656" y="260"/>
                      <a:pt x="641" y="275"/>
                    </a:cubicBezTo>
                    <a:cubicBezTo>
                      <a:pt x="625" y="305"/>
                      <a:pt x="595" y="366"/>
                      <a:pt x="564" y="412"/>
                    </a:cubicBezTo>
                    <a:cubicBezTo>
                      <a:pt x="519" y="503"/>
                      <a:pt x="473" y="595"/>
                      <a:pt x="427" y="702"/>
                    </a:cubicBezTo>
                    <a:cubicBezTo>
                      <a:pt x="397" y="763"/>
                      <a:pt x="351" y="823"/>
                      <a:pt x="321" y="900"/>
                    </a:cubicBezTo>
                    <a:cubicBezTo>
                      <a:pt x="305" y="945"/>
                      <a:pt x="275" y="991"/>
                      <a:pt x="245" y="1037"/>
                    </a:cubicBezTo>
                    <a:cubicBezTo>
                      <a:pt x="245" y="1052"/>
                      <a:pt x="229" y="1082"/>
                      <a:pt x="229" y="1098"/>
                    </a:cubicBezTo>
                    <a:cubicBezTo>
                      <a:pt x="199" y="1128"/>
                      <a:pt x="184" y="1174"/>
                      <a:pt x="168" y="1220"/>
                    </a:cubicBezTo>
                    <a:cubicBezTo>
                      <a:pt x="138" y="1265"/>
                      <a:pt x="123" y="1296"/>
                      <a:pt x="107" y="1341"/>
                    </a:cubicBezTo>
                    <a:cubicBezTo>
                      <a:pt x="92" y="1357"/>
                      <a:pt x="92" y="1387"/>
                      <a:pt x="77" y="1402"/>
                    </a:cubicBezTo>
                    <a:cubicBezTo>
                      <a:pt x="77" y="1402"/>
                      <a:pt x="62" y="1418"/>
                      <a:pt x="62" y="1418"/>
                    </a:cubicBezTo>
                    <a:cubicBezTo>
                      <a:pt x="62" y="1433"/>
                      <a:pt x="62" y="1448"/>
                      <a:pt x="46" y="1448"/>
                    </a:cubicBezTo>
                    <a:cubicBezTo>
                      <a:pt x="46" y="1479"/>
                      <a:pt x="31" y="1494"/>
                      <a:pt x="31" y="1524"/>
                    </a:cubicBezTo>
                    <a:cubicBezTo>
                      <a:pt x="16" y="1540"/>
                      <a:pt x="16" y="1555"/>
                      <a:pt x="16" y="1570"/>
                    </a:cubicBezTo>
                    <a:cubicBezTo>
                      <a:pt x="1" y="1585"/>
                      <a:pt x="1" y="1600"/>
                      <a:pt x="1" y="1616"/>
                    </a:cubicBezTo>
                    <a:cubicBezTo>
                      <a:pt x="16" y="1631"/>
                      <a:pt x="16" y="1631"/>
                      <a:pt x="16" y="1646"/>
                    </a:cubicBezTo>
                    <a:cubicBezTo>
                      <a:pt x="16" y="1631"/>
                      <a:pt x="31" y="1631"/>
                      <a:pt x="31" y="1631"/>
                    </a:cubicBezTo>
                    <a:cubicBezTo>
                      <a:pt x="31" y="1600"/>
                      <a:pt x="46" y="1585"/>
                      <a:pt x="46" y="1570"/>
                    </a:cubicBezTo>
                    <a:cubicBezTo>
                      <a:pt x="62" y="1555"/>
                      <a:pt x="62" y="1540"/>
                      <a:pt x="77" y="1524"/>
                    </a:cubicBezTo>
                    <a:cubicBezTo>
                      <a:pt x="77" y="1494"/>
                      <a:pt x="92" y="1463"/>
                      <a:pt x="107" y="1433"/>
                    </a:cubicBezTo>
                    <a:cubicBezTo>
                      <a:pt x="123" y="1418"/>
                      <a:pt x="138" y="1387"/>
                      <a:pt x="138" y="1372"/>
                    </a:cubicBezTo>
                    <a:cubicBezTo>
                      <a:pt x="168" y="1326"/>
                      <a:pt x="184" y="1296"/>
                      <a:pt x="199" y="1250"/>
                    </a:cubicBezTo>
                    <a:cubicBezTo>
                      <a:pt x="229" y="1204"/>
                      <a:pt x="245" y="1174"/>
                      <a:pt x="260" y="1128"/>
                    </a:cubicBezTo>
                    <a:cubicBezTo>
                      <a:pt x="275" y="1113"/>
                      <a:pt x="290" y="1082"/>
                      <a:pt x="290" y="1067"/>
                    </a:cubicBezTo>
                    <a:cubicBezTo>
                      <a:pt x="290" y="1067"/>
                      <a:pt x="305" y="1052"/>
                      <a:pt x="305" y="1052"/>
                    </a:cubicBezTo>
                    <a:cubicBezTo>
                      <a:pt x="305" y="1022"/>
                      <a:pt x="321" y="1006"/>
                      <a:pt x="336" y="991"/>
                    </a:cubicBezTo>
                    <a:cubicBezTo>
                      <a:pt x="351" y="930"/>
                      <a:pt x="382" y="884"/>
                      <a:pt x="412" y="823"/>
                    </a:cubicBezTo>
                    <a:lnTo>
                      <a:pt x="564" y="503"/>
                    </a:lnTo>
                    <a:cubicBezTo>
                      <a:pt x="595" y="458"/>
                      <a:pt x="610" y="412"/>
                      <a:pt x="641" y="366"/>
                    </a:cubicBezTo>
                    <a:cubicBezTo>
                      <a:pt x="641" y="336"/>
                      <a:pt x="656" y="305"/>
                      <a:pt x="671" y="275"/>
                    </a:cubicBezTo>
                    <a:cubicBezTo>
                      <a:pt x="671" y="260"/>
                      <a:pt x="686" y="260"/>
                      <a:pt x="686" y="244"/>
                    </a:cubicBezTo>
                    <a:cubicBezTo>
                      <a:pt x="702" y="229"/>
                      <a:pt x="702" y="214"/>
                      <a:pt x="717" y="199"/>
                    </a:cubicBezTo>
                    <a:lnTo>
                      <a:pt x="717" y="214"/>
                    </a:lnTo>
                    <a:cubicBezTo>
                      <a:pt x="747" y="138"/>
                      <a:pt x="793" y="77"/>
                      <a:pt x="8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7"/>
              <p:cNvSpPr/>
              <p:nvPr/>
            </p:nvSpPr>
            <p:spPr>
              <a:xfrm>
                <a:off x="6026625" y="4455725"/>
                <a:ext cx="25" cy="25"/>
              </a:xfrm>
              <a:custGeom>
                <a:avLst/>
                <a:gdLst/>
                <a:ahLst/>
                <a:cxnLst/>
                <a:rect l="l" t="t" r="r" b="b"/>
                <a:pathLst>
                  <a:path w="1" h="1" extrusionOk="0">
                    <a:moveTo>
                      <a:pt x="1" y="0"/>
                    </a:moveTo>
                    <a:lnTo>
                      <a:pt x="1" y="0"/>
                    </a:ln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7"/>
              <p:cNvSpPr/>
              <p:nvPr/>
            </p:nvSpPr>
            <p:spPr>
              <a:xfrm>
                <a:off x="6026625" y="4455725"/>
                <a:ext cx="25" cy="400"/>
              </a:xfrm>
              <a:custGeom>
                <a:avLst/>
                <a:gdLst/>
                <a:ahLst/>
                <a:cxnLst/>
                <a:rect l="l" t="t" r="r" b="b"/>
                <a:pathLst>
                  <a:path w="1" h="16" extrusionOk="0">
                    <a:moveTo>
                      <a:pt x="1" y="16"/>
                    </a:moveTo>
                    <a:cubicBezTo>
                      <a:pt x="1" y="16"/>
                      <a:pt x="1" y="16"/>
                      <a:pt x="1" y="16"/>
                    </a:cubicBezTo>
                    <a:lnTo>
                      <a:pt x="1" y="16"/>
                    </a:lnTo>
                    <a:cubicBezTo>
                      <a:pt x="1" y="16"/>
                      <a:pt x="1" y="0"/>
                      <a:pt x="1" y="0"/>
                    </a:cubicBezTo>
                    <a:cubicBezTo>
                      <a:pt x="1" y="16"/>
                      <a:pt x="1" y="16"/>
                      <a:pt x="1"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7"/>
              <p:cNvSpPr/>
              <p:nvPr/>
            </p:nvSpPr>
            <p:spPr>
              <a:xfrm>
                <a:off x="5999575" y="4421825"/>
                <a:ext cx="66700" cy="82675"/>
              </a:xfrm>
              <a:custGeom>
                <a:avLst/>
                <a:gdLst/>
                <a:ahLst/>
                <a:cxnLst/>
                <a:rect l="l" t="t" r="r" b="b"/>
                <a:pathLst>
                  <a:path w="2668" h="3307" extrusionOk="0">
                    <a:moveTo>
                      <a:pt x="2667" y="0"/>
                    </a:moveTo>
                    <a:cubicBezTo>
                      <a:pt x="2637" y="16"/>
                      <a:pt x="2621" y="31"/>
                      <a:pt x="2591" y="46"/>
                    </a:cubicBezTo>
                    <a:cubicBezTo>
                      <a:pt x="2454" y="107"/>
                      <a:pt x="2317" y="168"/>
                      <a:pt x="2195" y="244"/>
                    </a:cubicBezTo>
                    <a:cubicBezTo>
                      <a:pt x="2149" y="275"/>
                      <a:pt x="2119" y="290"/>
                      <a:pt x="2073" y="320"/>
                    </a:cubicBezTo>
                    <a:cubicBezTo>
                      <a:pt x="2027" y="351"/>
                      <a:pt x="1981" y="381"/>
                      <a:pt x="1921" y="427"/>
                    </a:cubicBezTo>
                    <a:cubicBezTo>
                      <a:pt x="1875" y="457"/>
                      <a:pt x="1829" y="503"/>
                      <a:pt x="1783" y="534"/>
                    </a:cubicBezTo>
                    <a:cubicBezTo>
                      <a:pt x="1738" y="579"/>
                      <a:pt x="1707" y="610"/>
                      <a:pt x="1662" y="656"/>
                    </a:cubicBezTo>
                    <a:cubicBezTo>
                      <a:pt x="1616" y="686"/>
                      <a:pt x="1585" y="732"/>
                      <a:pt x="1540" y="777"/>
                    </a:cubicBezTo>
                    <a:cubicBezTo>
                      <a:pt x="1524" y="808"/>
                      <a:pt x="1509" y="823"/>
                      <a:pt x="1479" y="838"/>
                    </a:cubicBezTo>
                    <a:cubicBezTo>
                      <a:pt x="1463" y="869"/>
                      <a:pt x="1433" y="899"/>
                      <a:pt x="1418" y="915"/>
                    </a:cubicBezTo>
                    <a:cubicBezTo>
                      <a:pt x="1402" y="930"/>
                      <a:pt x="1402" y="945"/>
                      <a:pt x="1402" y="945"/>
                    </a:cubicBezTo>
                    <a:cubicBezTo>
                      <a:pt x="1387" y="960"/>
                      <a:pt x="1372" y="975"/>
                      <a:pt x="1357" y="991"/>
                    </a:cubicBezTo>
                    <a:cubicBezTo>
                      <a:pt x="1342" y="1006"/>
                      <a:pt x="1326" y="1021"/>
                      <a:pt x="1326" y="1052"/>
                    </a:cubicBezTo>
                    <a:lnTo>
                      <a:pt x="1204" y="1189"/>
                    </a:lnTo>
                    <a:cubicBezTo>
                      <a:pt x="1174" y="1250"/>
                      <a:pt x="1128" y="1295"/>
                      <a:pt x="1083" y="1356"/>
                    </a:cubicBezTo>
                    <a:cubicBezTo>
                      <a:pt x="1083" y="1356"/>
                      <a:pt x="1083" y="1372"/>
                      <a:pt x="1083" y="1372"/>
                    </a:cubicBezTo>
                    <a:cubicBezTo>
                      <a:pt x="1067" y="1387"/>
                      <a:pt x="1052" y="1402"/>
                      <a:pt x="1052" y="1417"/>
                    </a:cubicBezTo>
                    <a:cubicBezTo>
                      <a:pt x="1022" y="1463"/>
                      <a:pt x="991" y="1493"/>
                      <a:pt x="976" y="1524"/>
                    </a:cubicBezTo>
                    <a:cubicBezTo>
                      <a:pt x="915" y="1631"/>
                      <a:pt x="854" y="1722"/>
                      <a:pt x="793" y="1829"/>
                    </a:cubicBezTo>
                    <a:cubicBezTo>
                      <a:pt x="763" y="1874"/>
                      <a:pt x="732" y="1920"/>
                      <a:pt x="702" y="1966"/>
                    </a:cubicBezTo>
                    <a:cubicBezTo>
                      <a:pt x="671" y="2011"/>
                      <a:pt x="641" y="2057"/>
                      <a:pt x="610" y="2103"/>
                    </a:cubicBezTo>
                    <a:cubicBezTo>
                      <a:pt x="580" y="2164"/>
                      <a:pt x="534" y="2225"/>
                      <a:pt x="504" y="2286"/>
                    </a:cubicBezTo>
                    <a:cubicBezTo>
                      <a:pt x="473" y="2331"/>
                      <a:pt x="443" y="2392"/>
                      <a:pt x="412" y="2438"/>
                    </a:cubicBezTo>
                    <a:cubicBezTo>
                      <a:pt x="397" y="2484"/>
                      <a:pt x="366" y="2530"/>
                      <a:pt x="351" y="2575"/>
                    </a:cubicBezTo>
                    <a:cubicBezTo>
                      <a:pt x="321" y="2606"/>
                      <a:pt x="306" y="2651"/>
                      <a:pt x="290" y="2682"/>
                    </a:cubicBezTo>
                    <a:cubicBezTo>
                      <a:pt x="275" y="2697"/>
                      <a:pt x="260" y="2712"/>
                      <a:pt x="260" y="2728"/>
                    </a:cubicBezTo>
                    <a:cubicBezTo>
                      <a:pt x="245" y="2743"/>
                      <a:pt x="245" y="2743"/>
                      <a:pt x="245" y="2743"/>
                    </a:cubicBezTo>
                    <a:cubicBezTo>
                      <a:pt x="199" y="2819"/>
                      <a:pt x="168" y="2895"/>
                      <a:pt x="123" y="2971"/>
                    </a:cubicBezTo>
                    <a:cubicBezTo>
                      <a:pt x="123" y="2971"/>
                      <a:pt x="123" y="2987"/>
                      <a:pt x="123" y="2987"/>
                    </a:cubicBezTo>
                    <a:cubicBezTo>
                      <a:pt x="123" y="3002"/>
                      <a:pt x="107" y="3002"/>
                      <a:pt x="107" y="3002"/>
                    </a:cubicBezTo>
                    <a:cubicBezTo>
                      <a:pt x="107" y="3002"/>
                      <a:pt x="107" y="3017"/>
                      <a:pt x="107" y="3032"/>
                    </a:cubicBezTo>
                    <a:cubicBezTo>
                      <a:pt x="92" y="3048"/>
                      <a:pt x="92" y="3063"/>
                      <a:pt x="77" y="3078"/>
                    </a:cubicBezTo>
                    <a:cubicBezTo>
                      <a:pt x="62" y="3108"/>
                      <a:pt x="62" y="3124"/>
                      <a:pt x="46" y="3139"/>
                    </a:cubicBezTo>
                    <a:lnTo>
                      <a:pt x="16" y="3230"/>
                    </a:lnTo>
                    <a:cubicBezTo>
                      <a:pt x="16" y="3246"/>
                      <a:pt x="1" y="3261"/>
                      <a:pt x="1" y="3276"/>
                    </a:cubicBezTo>
                    <a:cubicBezTo>
                      <a:pt x="1" y="3276"/>
                      <a:pt x="1" y="3291"/>
                      <a:pt x="1" y="3291"/>
                    </a:cubicBezTo>
                    <a:cubicBezTo>
                      <a:pt x="1" y="3307"/>
                      <a:pt x="1" y="3307"/>
                      <a:pt x="1" y="3307"/>
                    </a:cubicBezTo>
                    <a:lnTo>
                      <a:pt x="16" y="3291"/>
                    </a:lnTo>
                    <a:cubicBezTo>
                      <a:pt x="46" y="3276"/>
                      <a:pt x="46" y="3246"/>
                      <a:pt x="62" y="3230"/>
                    </a:cubicBezTo>
                    <a:cubicBezTo>
                      <a:pt x="62" y="3200"/>
                      <a:pt x="77" y="3185"/>
                      <a:pt x="92" y="3154"/>
                    </a:cubicBezTo>
                    <a:cubicBezTo>
                      <a:pt x="107" y="3108"/>
                      <a:pt x="138" y="3063"/>
                      <a:pt x="153" y="3017"/>
                    </a:cubicBezTo>
                    <a:cubicBezTo>
                      <a:pt x="199" y="2941"/>
                      <a:pt x="245" y="2865"/>
                      <a:pt x="290" y="2789"/>
                    </a:cubicBezTo>
                    <a:cubicBezTo>
                      <a:pt x="321" y="2728"/>
                      <a:pt x="366" y="2667"/>
                      <a:pt x="397" y="2606"/>
                    </a:cubicBezTo>
                    <a:cubicBezTo>
                      <a:pt x="427" y="2560"/>
                      <a:pt x="443" y="2514"/>
                      <a:pt x="473" y="2469"/>
                    </a:cubicBezTo>
                    <a:cubicBezTo>
                      <a:pt x="504" y="2423"/>
                      <a:pt x="534" y="2377"/>
                      <a:pt x="565" y="2331"/>
                    </a:cubicBezTo>
                    <a:cubicBezTo>
                      <a:pt x="641" y="2225"/>
                      <a:pt x="702" y="2118"/>
                      <a:pt x="778" y="2011"/>
                    </a:cubicBezTo>
                    <a:cubicBezTo>
                      <a:pt x="854" y="1905"/>
                      <a:pt x="915" y="1798"/>
                      <a:pt x="991" y="1707"/>
                    </a:cubicBezTo>
                    <a:cubicBezTo>
                      <a:pt x="1006" y="1661"/>
                      <a:pt x="1037" y="1631"/>
                      <a:pt x="1067" y="1585"/>
                    </a:cubicBezTo>
                    <a:cubicBezTo>
                      <a:pt x="1098" y="1539"/>
                      <a:pt x="1143" y="1478"/>
                      <a:pt x="1174" y="1433"/>
                    </a:cubicBezTo>
                    <a:cubicBezTo>
                      <a:pt x="1204" y="1387"/>
                      <a:pt x="1235" y="1341"/>
                      <a:pt x="1265" y="1311"/>
                    </a:cubicBezTo>
                    <a:cubicBezTo>
                      <a:pt x="1342" y="1204"/>
                      <a:pt x="1402" y="1113"/>
                      <a:pt x="1479" y="1036"/>
                    </a:cubicBezTo>
                    <a:cubicBezTo>
                      <a:pt x="1555" y="945"/>
                      <a:pt x="1631" y="854"/>
                      <a:pt x="1707" y="762"/>
                    </a:cubicBezTo>
                    <a:cubicBezTo>
                      <a:pt x="1738" y="732"/>
                      <a:pt x="1768" y="701"/>
                      <a:pt x="1814" y="671"/>
                    </a:cubicBezTo>
                    <a:cubicBezTo>
                      <a:pt x="1844" y="640"/>
                      <a:pt x="1875" y="610"/>
                      <a:pt x="1905" y="579"/>
                    </a:cubicBezTo>
                    <a:cubicBezTo>
                      <a:pt x="1936" y="564"/>
                      <a:pt x="1951" y="549"/>
                      <a:pt x="1981" y="534"/>
                    </a:cubicBezTo>
                    <a:cubicBezTo>
                      <a:pt x="1997" y="518"/>
                      <a:pt x="2027" y="488"/>
                      <a:pt x="2042" y="473"/>
                    </a:cubicBezTo>
                    <a:lnTo>
                      <a:pt x="2058" y="473"/>
                    </a:lnTo>
                    <a:cubicBezTo>
                      <a:pt x="2073" y="457"/>
                      <a:pt x="2088" y="442"/>
                      <a:pt x="2103" y="427"/>
                    </a:cubicBezTo>
                    <a:cubicBezTo>
                      <a:pt x="2119" y="412"/>
                      <a:pt x="2134" y="412"/>
                      <a:pt x="2149" y="396"/>
                    </a:cubicBezTo>
                    <a:cubicBezTo>
                      <a:pt x="2149" y="381"/>
                      <a:pt x="2164" y="366"/>
                      <a:pt x="2180" y="366"/>
                    </a:cubicBezTo>
                    <a:cubicBezTo>
                      <a:pt x="2180" y="366"/>
                      <a:pt x="2180" y="351"/>
                      <a:pt x="2195" y="351"/>
                    </a:cubicBezTo>
                    <a:cubicBezTo>
                      <a:pt x="2225" y="336"/>
                      <a:pt x="2256" y="305"/>
                      <a:pt x="2286" y="275"/>
                    </a:cubicBezTo>
                    <a:cubicBezTo>
                      <a:pt x="2408" y="198"/>
                      <a:pt x="2515" y="107"/>
                      <a:pt x="2637" y="31"/>
                    </a:cubicBezTo>
                    <a:cubicBezTo>
                      <a:pt x="2652" y="16"/>
                      <a:pt x="2667" y="16"/>
                      <a:pt x="2667" y="16"/>
                    </a:cubicBezTo>
                    <a:lnTo>
                      <a:pt x="26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7"/>
              <p:cNvSpPr/>
              <p:nvPr/>
            </p:nvSpPr>
            <p:spPr>
              <a:xfrm>
                <a:off x="6006050" y="4490375"/>
                <a:ext cx="25" cy="25"/>
              </a:xfrm>
              <a:custGeom>
                <a:avLst/>
                <a:gdLst/>
                <a:ahLst/>
                <a:cxnLst/>
                <a:rect l="l" t="t" r="r" b="b"/>
                <a:pathLst>
                  <a:path w="1" h="1" extrusionOk="0">
                    <a:moveTo>
                      <a:pt x="1" y="1"/>
                    </a:moveTo>
                    <a:cubicBezTo>
                      <a:pt x="1" y="1"/>
                      <a:pt x="1" y="1"/>
                      <a:pt x="1" y="1"/>
                    </a:cubicBezTo>
                    <a:lnTo>
                      <a:pt x="1" y="1"/>
                    </a:lnTo>
                    <a:cubicBezTo>
                      <a:pt x="1" y="1"/>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a:off x="6064775" y="4416100"/>
                <a:ext cx="31575" cy="27550"/>
              </a:xfrm>
              <a:custGeom>
                <a:avLst/>
                <a:gdLst/>
                <a:ahLst/>
                <a:cxnLst/>
                <a:rect l="l" t="t" r="r" b="b"/>
                <a:pathLst>
                  <a:path w="1263" h="1102" extrusionOk="0">
                    <a:moveTo>
                      <a:pt x="1263" y="1"/>
                    </a:moveTo>
                    <a:cubicBezTo>
                      <a:pt x="1187" y="62"/>
                      <a:pt x="1110" y="123"/>
                      <a:pt x="1034" y="184"/>
                    </a:cubicBezTo>
                    <a:cubicBezTo>
                      <a:pt x="958" y="245"/>
                      <a:pt x="897" y="306"/>
                      <a:pt x="821" y="366"/>
                    </a:cubicBezTo>
                    <a:cubicBezTo>
                      <a:pt x="806" y="382"/>
                      <a:pt x="790" y="397"/>
                      <a:pt x="760" y="412"/>
                    </a:cubicBezTo>
                    <a:cubicBezTo>
                      <a:pt x="745" y="427"/>
                      <a:pt x="729" y="443"/>
                      <a:pt x="699" y="458"/>
                    </a:cubicBezTo>
                    <a:lnTo>
                      <a:pt x="714" y="458"/>
                    </a:lnTo>
                    <a:cubicBezTo>
                      <a:pt x="684" y="473"/>
                      <a:pt x="653" y="504"/>
                      <a:pt x="638" y="519"/>
                    </a:cubicBezTo>
                    <a:cubicBezTo>
                      <a:pt x="608" y="534"/>
                      <a:pt x="592" y="549"/>
                      <a:pt x="562" y="580"/>
                    </a:cubicBezTo>
                    <a:lnTo>
                      <a:pt x="562" y="565"/>
                    </a:lnTo>
                    <a:cubicBezTo>
                      <a:pt x="470" y="641"/>
                      <a:pt x="364" y="732"/>
                      <a:pt x="272" y="808"/>
                    </a:cubicBezTo>
                    <a:lnTo>
                      <a:pt x="135" y="930"/>
                    </a:lnTo>
                    <a:cubicBezTo>
                      <a:pt x="120" y="945"/>
                      <a:pt x="90" y="976"/>
                      <a:pt x="74" y="991"/>
                    </a:cubicBezTo>
                    <a:cubicBezTo>
                      <a:pt x="59" y="1006"/>
                      <a:pt x="44" y="1022"/>
                      <a:pt x="44" y="1037"/>
                    </a:cubicBezTo>
                    <a:cubicBezTo>
                      <a:pt x="29" y="1037"/>
                      <a:pt x="13" y="1052"/>
                      <a:pt x="13" y="1052"/>
                    </a:cubicBezTo>
                    <a:cubicBezTo>
                      <a:pt x="1" y="1077"/>
                      <a:pt x="19" y="1102"/>
                      <a:pt x="43" y="1102"/>
                    </a:cubicBezTo>
                    <a:cubicBezTo>
                      <a:pt x="48" y="1102"/>
                      <a:pt x="53" y="1101"/>
                      <a:pt x="59" y="1098"/>
                    </a:cubicBezTo>
                    <a:cubicBezTo>
                      <a:pt x="59" y="1083"/>
                      <a:pt x="74" y="1083"/>
                      <a:pt x="74" y="1067"/>
                    </a:cubicBezTo>
                    <a:cubicBezTo>
                      <a:pt x="90" y="1067"/>
                      <a:pt x="90" y="1067"/>
                      <a:pt x="90" y="1052"/>
                    </a:cubicBezTo>
                    <a:cubicBezTo>
                      <a:pt x="105" y="1037"/>
                      <a:pt x="135" y="1022"/>
                      <a:pt x="150" y="1022"/>
                    </a:cubicBezTo>
                    <a:cubicBezTo>
                      <a:pt x="196" y="961"/>
                      <a:pt x="257" y="930"/>
                      <a:pt x="333" y="885"/>
                    </a:cubicBezTo>
                    <a:cubicBezTo>
                      <a:pt x="379" y="839"/>
                      <a:pt x="440" y="808"/>
                      <a:pt x="501" y="778"/>
                    </a:cubicBezTo>
                    <a:cubicBezTo>
                      <a:pt x="531" y="747"/>
                      <a:pt x="562" y="717"/>
                      <a:pt x="608" y="686"/>
                    </a:cubicBezTo>
                    <a:cubicBezTo>
                      <a:pt x="623" y="686"/>
                      <a:pt x="638" y="671"/>
                      <a:pt x="638" y="671"/>
                    </a:cubicBezTo>
                    <a:cubicBezTo>
                      <a:pt x="699" y="625"/>
                      <a:pt x="745" y="580"/>
                      <a:pt x="806" y="534"/>
                    </a:cubicBezTo>
                    <a:cubicBezTo>
                      <a:pt x="851" y="488"/>
                      <a:pt x="897" y="443"/>
                      <a:pt x="943" y="397"/>
                    </a:cubicBezTo>
                    <a:lnTo>
                      <a:pt x="958" y="382"/>
                    </a:lnTo>
                    <a:cubicBezTo>
                      <a:pt x="1019" y="321"/>
                      <a:pt x="1065" y="275"/>
                      <a:pt x="1110" y="199"/>
                    </a:cubicBezTo>
                    <a:cubicBezTo>
                      <a:pt x="1171" y="138"/>
                      <a:pt x="1217" y="77"/>
                      <a:pt x="12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7"/>
              <p:cNvSpPr/>
              <p:nvPr/>
            </p:nvSpPr>
            <p:spPr>
              <a:xfrm>
                <a:off x="6088725" y="4425625"/>
                <a:ext cx="0" cy="25"/>
              </a:xfrm>
              <a:custGeom>
                <a:avLst/>
                <a:gdLst/>
                <a:ahLst/>
                <a:cxnLst/>
                <a:rect l="l" t="t" r="r" b="b"/>
                <a:pathLst>
                  <a:path h="1" extrusionOk="0">
                    <a:moveTo>
                      <a:pt x="0" y="1"/>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7"/>
              <p:cNvSpPr/>
              <p:nvPr/>
            </p:nvSpPr>
            <p:spPr>
              <a:xfrm>
                <a:off x="5812175" y="4417625"/>
                <a:ext cx="58700" cy="49925"/>
              </a:xfrm>
              <a:custGeom>
                <a:avLst/>
                <a:gdLst/>
                <a:ahLst/>
                <a:cxnLst/>
                <a:rect l="l" t="t" r="r" b="b"/>
                <a:pathLst>
                  <a:path w="2348" h="1997" extrusionOk="0">
                    <a:moveTo>
                      <a:pt x="1" y="1"/>
                    </a:moveTo>
                    <a:lnTo>
                      <a:pt x="1" y="1"/>
                    </a:lnTo>
                    <a:cubicBezTo>
                      <a:pt x="46" y="31"/>
                      <a:pt x="92" y="62"/>
                      <a:pt x="123" y="92"/>
                    </a:cubicBezTo>
                    <a:cubicBezTo>
                      <a:pt x="153" y="107"/>
                      <a:pt x="168" y="107"/>
                      <a:pt x="184" y="123"/>
                    </a:cubicBezTo>
                    <a:cubicBezTo>
                      <a:pt x="199" y="123"/>
                      <a:pt x="214" y="138"/>
                      <a:pt x="229" y="138"/>
                    </a:cubicBezTo>
                    <a:cubicBezTo>
                      <a:pt x="305" y="184"/>
                      <a:pt x="382" y="214"/>
                      <a:pt x="458" y="229"/>
                    </a:cubicBezTo>
                    <a:lnTo>
                      <a:pt x="519" y="260"/>
                    </a:lnTo>
                    <a:cubicBezTo>
                      <a:pt x="549" y="275"/>
                      <a:pt x="595" y="290"/>
                      <a:pt x="625" y="305"/>
                    </a:cubicBezTo>
                    <a:cubicBezTo>
                      <a:pt x="641" y="305"/>
                      <a:pt x="656" y="321"/>
                      <a:pt x="671" y="336"/>
                    </a:cubicBezTo>
                    <a:cubicBezTo>
                      <a:pt x="717" y="366"/>
                      <a:pt x="747" y="382"/>
                      <a:pt x="778" y="412"/>
                    </a:cubicBezTo>
                    <a:cubicBezTo>
                      <a:pt x="823" y="458"/>
                      <a:pt x="854" y="488"/>
                      <a:pt x="884" y="519"/>
                    </a:cubicBezTo>
                    <a:cubicBezTo>
                      <a:pt x="976" y="595"/>
                      <a:pt x="1052" y="686"/>
                      <a:pt x="1128" y="763"/>
                    </a:cubicBezTo>
                    <a:cubicBezTo>
                      <a:pt x="1220" y="839"/>
                      <a:pt x="1296" y="915"/>
                      <a:pt x="1372" y="991"/>
                    </a:cubicBezTo>
                    <a:cubicBezTo>
                      <a:pt x="1418" y="1037"/>
                      <a:pt x="1463" y="1083"/>
                      <a:pt x="1509" y="1128"/>
                    </a:cubicBezTo>
                    <a:cubicBezTo>
                      <a:pt x="1540" y="1174"/>
                      <a:pt x="1585" y="1220"/>
                      <a:pt x="1631" y="1250"/>
                    </a:cubicBezTo>
                    <a:cubicBezTo>
                      <a:pt x="1707" y="1342"/>
                      <a:pt x="1799" y="1433"/>
                      <a:pt x="1875" y="1524"/>
                    </a:cubicBezTo>
                    <a:cubicBezTo>
                      <a:pt x="1920" y="1570"/>
                      <a:pt x="1951" y="1601"/>
                      <a:pt x="1981" y="1646"/>
                    </a:cubicBezTo>
                    <a:cubicBezTo>
                      <a:pt x="2027" y="1677"/>
                      <a:pt x="2058" y="1722"/>
                      <a:pt x="2088" y="1768"/>
                    </a:cubicBezTo>
                    <a:cubicBezTo>
                      <a:pt x="2149" y="1814"/>
                      <a:pt x="2195" y="1875"/>
                      <a:pt x="2240" y="1920"/>
                    </a:cubicBezTo>
                    <a:lnTo>
                      <a:pt x="2286" y="1966"/>
                    </a:lnTo>
                    <a:cubicBezTo>
                      <a:pt x="2301" y="1981"/>
                      <a:pt x="2317" y="1997"/>
                      <a:pt x="2347" y="1997"/>
                    </a:cubicBezTo>
                    <a:cubicBezTo>
                      <a:pt x="2347" y="1981"/>
                      <a:pt x="2347" y="1966"/>
                      <a:pt x="2347" y="1966"/>
                    </a:cubicBezTo>
                    <a:cubicBezTo>
                      <a:pt x="2347" y="1951"/>
                      <a:pt x="2317" y="1936"/>
                      <a:pt x="2301" y="1920"/>
                    </a:cubicBezTo>
                    <a:cubicBezTo>
                      <a:pt x="2271" y="1875"/>
                      <a:pt x="2225" y="1844"/>
                      <a:pt x="2195" y="1799"/>
                    </a:cubicBezTo>
                    <a:cubicBezTo>
                      <a:pt x="2164" y="1768"/>
                      <a:pt x="2134" y="1753"/>
                      <a:pt x="2119" y="1722"/>
                    </a:cubicBezTo>
                    <a:cubicBezTo>
                      <a:pt x="2027" y="1616"/>
                      <a:pt x="1936" y="1524"/>
                      <a:pt x="1859" y="1433"/>
                    </a:cubicBezTo>
                    <a:cubicBezTo>
                      <a:pt x="1783" y="1342"/>
                      <a:pt x="1707" y="1250"/>
                      <a:pt x="1631" y="1159"/>
                    </a:cubicBezTo>
                    <a:cubicBezTo>
                      <a:pt x="1616" y="1143"/>
                      <a:pt x="1600" y="1113"/>
                      <a:pt x="1585" y="1098"/>
                    </a:cubicBezTo>
                    <a:cubicBezTo>
                      <a:pt x="1555" y="1067"/>
                      <a:pt x="1524" y="1037"/>
                      <a:pt x="1494" y="1006"/>
                    </a:cubicBezTo>
                    <a:cubicBezTo>
                      <a:pt x="1463" y="961"/>
                      <a:pt x="1418" y="930"/>
                      <a:pt x="1387" y="884"/>
                    </a:cubicBezTo>
                    <a:cubicBezTo>
                      <a:pt x="1235" y="702"/>
                      <a:pt x="1082" y="534"/>
                      <a:pt x="915" y="366"/>
                    </a:cubicBezTo>
                    <a:cubicBezTo>
                      <a:pt x="900" y="351"/>
                      <a:pt x="869" y="321"/>
                      <a:pt x="854" y="305"/>
                    </a:cubicBezTo>
                    <a:cubicBezTo>
                      <a:pt x="839" y="290"/>
                      <a:pt x="808" y="260"/>
                      <a:pt x="793" y="245"/>
                    </a:cubicBezTo>
                    <a:cubicBezTo>
                      <a:pt x="763" y="229"/>
                      <a:pt x="747" y="214"/>
                      <a:pt x="732" y="199"/>
                    </a:cubicBezTo>
                    <a:cubicBezTo>
                      <a:pt x="686" y="168"/>
                      <a:pt x="656" y="153"/>
                      <a:pt x="625" y="138"/>
                    </a:cubicBezTo>
                    <a:cubicBezTo>
                      <a:pt x="580" y="123"/>
                      <a:pt x="534" y="123"/>
                      <a:pt x="503" y="107"/>
                    </a:cubicBezTo>
                    <a:cubicBezTo>
                      <a:pt x="443" y="92"/>
                      <a:pt x="382" y="92"/>
                      <a:pt x="321" y="77"/>
                    </a:cubicBezTo>
                    <a:cubicBezTo>
                      <a:pt x="260" y="62"/>
                      <a:pt x="214" y="62"/>
                      <a:pt x="153" y="46"/>
                    </a:cubicBezTo>
                    <a:cubicBezTo>
                      <a:pt x="107" y="31"/>
                      <a:pt x="46" y="16"/>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7"/>
              <p:cNvSpPr/>
              <p:nvPr/>
            </p:nvSpPr>
            <p:spPr>
              <a:xfrm>
                <a:off x="5814075" y="4400875"/>
                <a:ext cx="19850" cy="13525"/>
              </a:xfrm>
              <a:custGeom>
                <a:avLst/>
                <a:gdLst/>
                <a:ahLst/>
                <a:cxnLst/>
                <a:rect l="l" t="t" r="r" b="b"/>
                <a:pathLst>
                  <a:path w="794" h="541" extrusionOk="0">
                    <a:moveTo>
                      <a:pt x="1" y="0"/>
                    </a:moveTo>
                    <a:cubicBezTo>
                      <a:pt x="1" y="0"/>
                      <a:pt x="16" y="0"/>
                      <a:pt x="16" y="16"/>
                    </a:cubicBezTo>
                    <a:cubicBezTo>
                      <a:pt x="47" y="31"/>
                      <a:pt x="77" y="46"/>
                      <a:pt x="108" y="61"/>
                    </a:cubicBezTo>
                    <a:cubicBezTo>
                      <a:pt x="153" y="92"/>
                      <a:pt x="214" y="122"/>
                      <a:pt x="260" y="153"/>
                    </a:cubicBezTo>
                    <a:cubicBezTo>
                      <a:pt x="275" y="153"/>
                      <a:pt x="275" y="168"/>
                      <a:pt x="275" y="168"/>
                    </a:cubicBezTo>
                    <a:cubicBezTo>
                      <a:pt x="351" y="244"/>
                      <a:pt x="427" y="320"/>
                      <a:pt x="519" y="381"/>
                    </a:cubicBezTo>
                    <a:cubicBezTo>
                      <a:pt x="549" y="427"/>
                      <a:pt x="595" y="457"/>
                      <a:pt x="626" y="488"/>
                    </a:cubicBezTo>
                    <a:cubicBezTo>
                      <a:pt x="641" y="503"/>
                      <a:pt x="656" y="518"/>
                      <a:pt x="671" y="518"/>
                    </a:cubicBezTo>
                    <a:cubicBezTo>
                      <a:pt x="687" y="534"/>
                      <a:pt x="702" y="534"/>
                      <a:pt x="717" y="534"/>
                    </a:cubicBezTo>
                    <a:cubicBezTo>
                      <a:pt x="722" y="539"/>
                      <a:pt x="727" y="540"/>
                      <a:pt x="732" y="540"/>
                    </a:cubicBezTo>
                    <a:cubicBezTo>
                      <a:pt x="742" y="540"/>
                      <a:pt x="753" y="534"/>
                      <a:pt x="763" y="534"/>
                    </a:cubicBezTo>
                    <a:cubicBezTo>
                      <a:pt x="793" y="518"/>
                      <a:pt x="793" y="473"/>
                      <a:pt x="778" y="457"/>
                    </a:cubicBezTo>
                    <a:cubicBezTo>
                      <a:pt x="778" y="427"/>
                      <a:pt x="747" y="412"/>
                      <a:pt x="732" y="397"/>
                    </a:cubicBezTo>
                    <a:cubicBezTo>
                      <a:pt x="717" y="381"/>
                      <a:pt x="702" y="366"/>
                      <a:pt x="687" y="351"/>
                    </a:cubicBezTo>
                    <a:cubicBezTo>
                      <a:pt x="626" y="305"/>
                      <a:pt x="565" y="259"/>
                      <a:pt x="519" y="214"/>
                    </a:cubicBezTo>
                    <a:cubicBezTo>
                      <a:pt x="488" y="183"/>
                      <a:pt x="458" y="168"/>
                      <a:pt x="427" y="138"/>
                    </a:cubicBezTo>
                    <a:cubicBezTo>
                      <a:pt x="397" y="122"/>
                      <a:pt x="382" y="107"/>
                      <a:pt x="367" y="92"/>
                    </a:cubicBezTo>
                    <a:cubicBezTo>
                      <a:pt x="336" y="77"/>
                      <a:pt x="306" y="61"/>
                      <a:pt x="260" y="46"/>
                    </a:cubicBezTo>
                    <a:cubicBezTo>
                      <a:pt x="214" y="31"/>
                      <a:pt x="168" y="16"/>
                      <a:pt x="108" y="16"/>
                    </a:cubicBezTo>
                    <a:cubicBezTo>
                      <a:pt x="77" y="0"/>
                      <a:pt x="3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2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4000"/>
              <a:buFont typeface="IM Fell DW Pica"/>
              <a:buNone/>
              <a:defRPr sz="4000">
                <a:solidFill>
                  <a:schemeClr val="dk1"/>
                </a:solidFill>
                <a:latin typeface="IM Fell DW Pica"/>
                <a:ea typeface="IM Fell DW Pica"/>
                <a:cs typeface="IM Fell DW Pica"/>
                <a:sym typeface="IM Fell DW Pica"/>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1pPr>
            <a:lvl2pPr marL="914400" lvl="1"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2pPr>
            <a:lvl3pPr marL="1371600" lvl="2"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3pPr>
            <a:lvl4pPr marL="1828800" lvl="3"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4pPr>
            <a:lvl5pPr marL="2286000" lvl="4"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5pPr>
            <a:lvl6pPr marL="2743200" lvl="5"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6pPr>
            <a:lvl7pPr marL="3200400" lvl="6"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7pPr>
            <a:lvl8pPr marL="3657600" lvl="7" indent="-317500">
              <a:lnSpc>
                <a:spcPct val="100000"/>
              </a:lnSpc>
              <a:spcBef>
                <a:spcPts val="1600"/>
              </a:spcBef>
              <a:spcAft>
                <a:spcPts val="0"/>
              </a:spcAft>
              <a:buClr>
                <a:schemeClr val="dk1"/>
              </a:buClr>
              <a:buSzPts val="1400"/>
              <a:buFont typeface="Libre Franklin"/>
              <a:buChar char="○"/>
              <a:defRPr>
                <a:solidFill>
                  <a:schemeClr val="dk1"/>
                </a:solidFill>
                <a:latin typeface="Libre Franklin"/>
                <a:ea typeface="Libre Franklin"/>
                <a:cs typeface="Libre Franklin"/>
                <a:sym typeface="Libre Franklin"/>
              </a:defRPr>
            </a:lvl8pPr>
            <a:lvl9pPr marL="4114800" lvl="8" indent="-317500">
              <a:lnSpc>
                <a:spcPct val="100000"/>
              </a:lnSpc>
              <a:spcBef>
                <a:spcPts val="1600"/>
              </a:spcBef>
              <a:spcAft>
                <a:spcPts val="1600"/>
              </a:spcAft>
              <a:buClr>
                <a:schemeClr val="dk1"/>
              </a:buClr>
              <a:buSzPts val="1400"/>
              <a:buFont typeface="Libre Franklin"/>
              <a:buChar char="■"/>
              <a:defRPr>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1.png"/><Relationship Id="rId10" Type="http://schemas.openxmlformats.org/officeDocument/2006/relationships/image" Target="../media/image19.png"/><Relationship Id="rId4" Type="http://schemas.openxmlformats.org/officeDocument/2006/relationships/image" Target="../media/image8.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5.png"/><Relationship Id="rId7" Type="http://schemas.openxmlformats.org/officeDocument/2006/relationships/image" Target="../media/image14.png"/><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28.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32.png"/><Relationship Id="rId5" Type="http://schemas.openxmlformats.org/officeDocument/2006/relationships/image" Target="../media/image3.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33.png"/><Relationship Id="rId11" Type="http://schemas.openxmlformats.org/officeDocument/2006/relationships/image" Target="../media/image35.png"/><Relationship Id="rId5" Type="http://schemas.openxmlformats.org/officeDocument/2006/relationships/image" Target="../media/image11.png"/><Relationship Id="rId10" Type="http://schemas.openxmlformats.org/officeDocument/2006/relationships/image" Target="../media/image34.png"/><Relationship Id="rId4" Type="http://schemas.openxmlformats.org/officeDocument/2006/relationships/image" Target="../media/image10.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3.png"/><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3.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image" Target="../media/image24.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10.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3.png"/><Relationship Id="rId3" Type="http://schemas.openxmlformats.org/officeDocument/2006/relationships/image" Target="../media/image2.png"/><Relationship Id="rId7" Type="http://schemas.openxmlformats.org/officeDocument/2006/relationships/image" Target="../media/image37.png"/><Relationship Id="rId12"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png"/><Relationship Id="rId11" Type="http://schemas.openxmlformats.org/officeDocument/2006/relationships/image" Target="../media/image51.png"/><Relationship Id="rId5" Type="http://schemas.openxmlformats.org/officeDocument/2006/relationships/image" Target="../media/image50.png"/><Relationship Id="rId15" Type="http://schemas.openxmlformats.org/officeDocument/2006/relationships/image" Target="../media/image55.png"/><Relationship Id="rId10"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6.png"/><Relationship Id="rId14"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png"/><Relationship Id="rId7"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56.png"/><Relationship Id="rId5" Type="http://schemas.openxmlformats.org/officeDocument/2006/relationships/image" Target="../media/image13.png"/><Relationship Id="rId4" Type="http://schemas.openxmlformats.org/officeDocument/2006/relationships/image" Target="../media/image25.png"/><Relationship Id="rId9" Type="http://schemas.openxmlformats.org/officeDocument/2006/relationships/image" Target="../media/image59.png"/></Relationships>
</file>

<file path=ppt/slides/_rels/slide1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61.png"/><Relationship Id="rId5" Type="http://schemas.openxmlformats.org/officeDocument/2006/relationships/image" Target="../media/image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68.png"/><Relationship Id="rId3" Type="http://schemas.openxmlformats.org/officeDocument/2006/relationships/image" Target="../media/image10.png"/><Relationship Id="rId7" Type="http://schemas.openxmlformats.org/officeDocument/2006/relationships/image" Target="../media/image8.png"/><Relationship Id="rId12"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66.png"/><Relationship Id="rId5" Type="http://schemas.openxmlformats.org/officeDocument/2006/relationships/image" Target="../media/image3.png"/><Relationship Id="rId10" Type="http://schemas.openxmlformats.org/officeDocument/2006/relationships/image" Target="../media/image65.png"/><Relationship Id="rId4" Type="http://schemas.openxmlformats.org/officeDocument/2006/relationships/image" Target="../media/image25.pn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4.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image" Target="../media/image33.png"/><Relationship Id="rId9" Type="http://schemas.openxmlformats.org/officeDocument/2006/relationships/image" Target="../media/image70.png"/></Relationships>
</file>

<file path=ppt/slides/_rels/slide1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25.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1.png"/><Relationship Id="rId7"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76.png"/><Relationship Id="rId4" Type="http://schemas.openxmlformats.org/officeDocument/2006/relationships/image" Target="../media/image10.pn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2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46" name="Google Shape;246;p28"/>
          <p:cNvPicPr preferRelativeResize="0"/>
          <p:nvPr/>
        </p:nvPicPr>
        <p:blipFill>
          <a:blip r:embed="rId4">
            <a:alphaModFix/>
          </a:blip>
          <a:stretch>
            <a:fillRect/>
          </a:stretch>
        </p:blipFill>
        <p:spPr>
          <a:xfrm rot="-5400000">
            <a:off x="6991607" y="407713"/>
            <a:ext cx="1935498" cy="1654275"/>
          </a:xfrm>
          <a:prstGeom prst="rect">
            <a:avLst/>
          </a:prstGeom>
          <a:noFill/>
          <a:ln>
            <a:noFill/>
          </a:ln>
        </p:spPr>
      </p:pic>
      <p:pic>
        <p:nvPicPr>
          <p:cNvPr id="247" name="Google Shape;247;p28"/>
          <p:cNvPicPr preferRelativeResize="0"/>
          <p:nvPr/>
        </p:nvPicPr>
        <p:blipFill>
          <a:blip r:embed="rId5">
            <a:alphaModFix/>
          </a:blip>
          <a:stretch>
            <a:fillRect/>
          </a:stretch>
        </p:blipFill>
        <p:spPr>
          <a:xfrm>
            <a:off x="715100" y="535000"/>
            <a:ext cx="7713802" cy="3963118"/>
          </a:xfrm>
          <a:prstGeom prst="rect">
            <a:avLst/>
          </a:prstGeom>
          <a:noFill/>
          <a:ln>
            <a:noFill/>
          </a:ln>
        </p:spPr>
      </p:pic>
      <p:pic>
        <p:nvPicPr>
          <p:cNvPr id="248" name="Google Shape;248;p28"/>
          <p:cNvPicPr preferRelativeResize="0"/>
          <p:nvPr/>
        </p:nvPicPr>
        <p:blipFill>
          <a:blip r:embed="rId6">
            <a:alphaModFix/>
          </a:blip>
          <a:stretch>
            <a:fillRect/>
          </a:stretch>
        </p:blipFill>
        <p:spPr>
          <a:xfrm>
            <a:off x="2378641" y="3355007"/>
            <a:ext cx="4386719" cy="1368000"/>
          </a:xfrm>
          <a:prstGeom prst="rect">
            <a:avLst/>
          </a:prstGeom>
          <a:noFill/>
          <a:ln>
            <a:noFill/>
          </a:ln>
        </p:spPr>
      </p:pic>
      <p:sp>
        <p:nvSpPr>
          <p:cNvPr id="249" name="Google Shape;249;p28"/>
          <p:cNvSpPr txBox="1">
            <a:spLocks noGrp="1"/>
          </p:cNvSpPr>
          <p:nvPr>
            <p:ph type="subTitle" idx="1"/>
          </p:nvPr>
        </p:nvSpPr>
        <p:spPr>
          <a:xfrm>
            <a:off x="2412000" y="3805268"/>
            <a:ext cx="4320000" cy="30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a:latin typeface="IM Fell DW Pica"/>
                <a:ea typeface="IM Fell DW Pica"/>
                <a:cs typeface="IM Fell DW Pica"/>
                <a:sym typeface="IM Fell DW Pica"/>
              </a:rPr>
              <a:t>by: Virginia Kate Moncla</a:t>
            </a:r>
            <a:endParaRPr>
              <a:latin typeface="IM Fell DW Pica"/>
              <a:ea typeface="IM Fell DW Pica"/>
              <a:cs typeface="IM Fell DW Pica"/>
              <a:sym typeface="IM Fell DW Pica"/>
            </a:endParaRPr>
          </a:p>
        </p:txBody>
      </p:sp>
      <p:sp>
        <p:nvSpPr>
          <p:cNvPr id="250" name="Google Shape;250;p28"/>
          <p:cNvSpPr/>
          <p:nvPr/>
        </p:nvSpPr>
        <p:spPr>
          <a:xfrm>
            <a:off x="4017025" y="391775"/>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1" name="Google Shape;251;p28"/>
          <p:cNvPicPr preferRelativeResize="0"/>
          <p:nvPr/>
        </p:nvPicPr>
        <p:blipFill>
          <a:blip r:embed="rId7">
            <a:alphaModFix/>
          </a:blip>
          <a:stretch>
            <a:fillRect/>
          </a:stretch>
        </p:blipFill>
        <p:spPr>
          <a:xfrm>
            <a:off x="6097700" y="365653"/>
            <a:ext cx="2421473" cy="1311650"/>
          </a:xfrm>
          <a:prstGeom prst="rect">
            <a:avLst/>
          </a:prstGeom>
          <a:noFill/>
          <a:ln>
            <a:noFill/>
          </a:ln>
        </p:spPr>
      </p:pic>
      <p:sp>
        <p:nvSpPr>
          <p:cNvPr id="252" name="Google Shape;252;p28"/>
          <p:cNvSpPr/>
          <p:nvPr/>
        </p:nvSpPr>
        <p:spPr>
          <a:xfrm>
            <a:off x="7804716" y="779041"/>
            <a:ext cx="228" cy="242"/>
          </a:xfrm>
          <a:custGeom>
            <a:avLst/>
            <a:gdLst/>
            <a:ahLst/>
            <a:cxnLst/>
            <a:rect l="l" t="t" r="r" b="b"/>
            <a:pathLst>
              <a:path w="16" h="17" extrusionOk="0">
                <a:moveTo>
                  <a:pt x="16" y="1"/>
                </a:moveTo>
                <a:cubicBezTo>
                  <a:pt x="0" y="1"/>
                  <a:pt x="0" y="1"/>
                  <a:pt x="0" y="16"/>
                </a:cubicBezTo>
                <a:cubicBezTo>
                  <a:pt x="0" y="16"/>
                  <a:pt x="0" y="1"/>
                  <a:pt x="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8"/>
          <p:cNvSpPr/>
          <p:nvPr/>
        </p:nvSpPr>
        <p:spPr>
          <a:xfrm>
            <a:off x="7804823" y="779048"/>
            <a:ext cx="14" cy="228"/>
          </a:xfrm>
          <a:custGeom>
            <a:avLst/>
            <a:gdLst/>
            <a:ahLst/>
            <a:cxnLst/>
            <a:rect l="l" t="t" r="r" b="b"/>
            <a:pathLst>
              <a:path w="1" h="16" extrusionOk="0">
                <a:moveTo>
                  <a:pt x="1" y="16"/>
                </a:moveTo>
                <a:cubicBezTo>
                  <a:pt x="1" y="16"/>
                  <a:pt x="1" y="16"/>
                  <a:pt x="1" y="1"/>
                </a:cubicBezTo>
                <a:lnTo>
                  <a:pt x="1" y="1"/>
                </a:lnTo>
                <a:cubicBezTo>
                  <a:pt x="1" y="16"/>
                  <a:pt x="1" y="16"/>
                  <a:pt x="1" y="1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8"/>
          <p:cNvSpPr/>
          <p:nvPr/>
        </p:nvSpPr>
        <p:spPr>
          <a:xfrm>
            <a:off x="7804709" y="779048"/>
            <a:ext cx="242" cy="228"/>
          </a:xfrm>
          <a:custGeom>
            <a:avLst/>
            <a:gdLst/>
            <a:ahLst/>
            <a:cxnLst/>
            <a:rect l="l" t="t" r="r" b="b"/>
            <a:pathLst>
              <a:path w="17" h="16" extrusionOk="0">
                <a:moveTo>
                  <a:pt x="1" y="1"/>
                </a:moveTo>
                <a:cubicBezTo>
                  <a:pt x="1" y="1"/>
                  <a:pt x="1" y="16"/>
                  <a:pt x="1" y="16"/>
                </a:cubicBezTo>
                <a:cubicBezTo>
                  <a:pt x="1" y="16"/>
                  <a:pt x="1" y="1"/>
                  <a:pt x="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8"/>
          <p:cNvSpPr/>
          <p:nvPr/>
        </p:nvSpPr>
        <p:spPr>
          <a:xfrm>
            <a:off x="7804823" y="778934"/>
            <a:ext cx="14" cy="456"/>
          </a:xfrm>
          <a:custGeom>
            <a:avLst/>
            <a:gdLst/>
            <a:ahLst/>
            <a:cxnLst/>
            <a:rect l="l" t="t" r="r" b="b"/>
            <a:pathLst>
              <a:path w="1" h="32" extrusionOk="0">
                <a:moveTo>
                  <a:pt x="0" y="1"/>
                </a:moveTo>
                <a:lnTo>
                  <a:pt x="0" y="16"/>
                </a:lnTo>
                <a:lnTo>
                  <a:pt x="0" y="3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8"/>
          <p:cNvSpPr/>
          <p:nvPr/>
        </p:nvSpPr>
        <p:spPr>
          <a:xfrm>
            <a:off x="7804823" y="779155"/>
            <a:ext cx="14" cy="14"/>
          </a:xfrm>
          <a:custGeom>
            <a:avLst/>
            <a:gdLst/>
            <a:ahLst/>
            <a:cxnLst/>
            <a:rect l="l" t="t" r="r" b="b"/>
            <a:pathLst>
              <a:path w="1" h="1" extrusionOk="0">
                <a:moveTo>
                  <a:pt x="1" y="0"/>
                </a:moveTo>
                <a:cubicBezTo>
                  <a:pt x="1" y="0"/>
                  <a:pt x="1" y="0"/>
                  <a:pt x="1" y="0"/>
                </a:cubicBezTo>
                <a:cubicBezTo>
                  <a:pt x="1" y="0"/>
                  <a:pt x="1" y="0"/>
                  <a:pt x="1" y="0"/>
                </a:cubicBezTo>
                <a:cubicBezTo>
                  <a:pt x="1" y="0"/>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8"/>
          <p:cNvSpPr/>
          <p:nvPr/>
        </p:nvSpPr>
        <p:spPr>
          <a:xfrm>
            <a:off x="7804823" y="779155"/>
            <a:ext cx="14" cy="14"/>
          </a:xfrm>
          <a:custGeom>
            <a:avLst/>
            <a:gdLst/>
            <a:ahLst/>
            <a:cxnLst/>
            <a:rect l="l" t="t" r="r" b="b"/>
            <a:pathLst>
              <a:path w="1" h="1" extrusionOk="0">
                <a:moveTo>
                  <a:pt x="0" y="0"/>
                </a:moveTo>
                <a:cubicBezTo>
                  <a:pt x="0" y="0"/>
                  <a:pt x="0" y="0"/>
                  <a:pt x="0" y="0"/>
                </a:cubicBez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8"/>
          <p:cNvSpPr/>
          <p:nvPr/>
        </p:nvSpPr>
        <p:spPr>
          <a:xfrm>
            <a:off x="7804716" y="779155"/>
            <a:ext cx="228" cy="14"/>
          </a:xfrm>
          <a:custGeom>
            <a:avLst/>
            <a:gdLst/>
            <a:ahLst/>
            <a:cxnLst/>
            <a:rect l="l" t="t" r="r" b="b"/>
            <a:pathLst>
              <a:path w="16" h="1" extrusionOk="0">
                <a:moveTo>
                  <a:pt x="16" y="0"/>
                </a:moveTo>
                <a:lnTo>
                  <a:pt x="1" y="0"/>
                </a:lnTo>
                <a:lnTo>
                  <a:pt x="1" y="0"/>
                </a:lnTo>
                <a:cubicBezTo>
                  <a:pt x="1" y="0"/>
                  <a:pt x="1" y="0"/>
                  <a:pt x="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8"/>
          <p:cNvSpPr/>
          <p:nvPr/>
        </p:nvSpPr>
        <p:spPr>
          <a:xfrm>
            <a:off x="7804716" y="779041"/>
            <a:ext cx="228" cy="242"/>
          </a:xfrm>
          <a:custGeom>
            <a:avLst/>
            <a:gdLst/>
            <a:ahLst/>
            <a:cxnLst/>
            <a:rect l="l" t="t" r="r" b="b"/>
            <a:pathLst>
              <a:path w="16" h="17" extrusionOk="0">
                <a:moveTo>
                  <a:pt x="16" y="1"/>
                </a:moveTo>
                <a:lnTo>
                  <a:pt x="16" y="1"/>
                </a:lnTo>
                <a:cubicBezTo>
                  <a:pt x="16" y="16"/>
                  <a:pt x="16" y="16"/>
                  <a:pt x="0" y="16"/>
                </a:cubicBezTo>
                <a:cubicBezTo>
                  <a:pt x="16" y="16"/>
                  <a:pt x="16" y="16"/>
                  <a:pt x="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8"/>
          <p:cNvSpPr/>
          <p:nvPr/>
        </p:nvSpPr>
        <p:spPr>
          <a:xfrm>
            <a:off x="7804823" y="779048"/>
            <a:ext cx="14" cy="228"/>
          </a:xfrm>
          <a:custGeom>
            <a:avLst/>
            <a:gdLst/>
            <a:ahLst/>
            <a:cxnLst/>
            <a:rect l="l" t="t" r="r" b="b"/>
            <a:pathLst>
              <a:path w="1" h="16" extrusionOk="0">
                <a:moveTo>
                  <a:pt x="1" y="16"/>
                </a:moveTo>
                <a:cubicBezTo>
                  <a:pt x="1" y="16"/>
                  <a:pt x="1" y="16"/>
                  <a:pt x="1" y="1"/>
                </a:cubicBezTo>
                <a:cubicBezTo>
                  <a:pt x="1" y="16"/>
                  <a:pt x="1" y="16"/>
                  <a:pt x="1" y="16"/>
                </a:cubicBezTo>
                <a:cubicBezTo>
                  <a:pt x="1" y="16"/>
                  <a:pt x="1" y="16"/>
                  <a:pt x="1" y="1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8"/>
          <p:cNvSpPr/>
          <p:nvPr/>
        </p:nvSpPr>
        <p:spPr>
          <a:xfrm>
            <a:off x="7804716" y="779155"/>
            <a:ext cx="228" cy="14"/>
          </a:xfrm>
          <a:custGeom>
            <a:avLst/>
            <a:gdLst/>
            <a:ahLst/>
            <a:cxnLst/>
            <a:rect l="l" t="t" r="r" b="b"/>
            <a:pathLst>
              <a:path w="16" h="1" extrusionOk="0">
                <a:moveTo>
                  <a:pt x="16" y="1"/>
                </a:moveTo>
                <a:cubicBezTo>
                  <a:pt x="16" y="1"/>
                  <a:pt x="16" y="1"/>
                  <a:pt x="1" y="1"/>
                </a:cubicBezTo>
                <a:lnTo>
                  <a:pt x="1" y="1"/>
                </a:lnTo>
                <a:cubicBezTo>
                  <a:pt x="1" y="1"/>
                  <a:pt x="16" y="1"/>
                  <a:pt x="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8"/>
          <p:cNvSpPr/>
          <p:nvPr/>
        </p:nvSpPr>
        <p:spPr>
          <a:xfrm>
            <a:off x="7804716" y="779155"/>
            <a:ext cx="228" cy="14"/>
          </a:xfrm>
          <a:custGeom>
            <a:avLst/>
            <a:gdLst/>
            <a:ahLst/>
            <a:cxnLst/>
            <a:rect l="l" t="t" r="r" b="b"/>
            <a:pathLst>
              <a:path w="16" h="1" extrusionOk="0">
                <a:moveTo>
                  <a:pt x="1" y="0"/>
                </a:moveTo>
                <a:lnTo>
                  <a:pt x="1" y="0"/>
                </a:lnTo>
                <a:cubicBezTo>
                  <a:pt x="16" y="0"/>
                  <a:pt x="16" y="0"/>
                  <a:pt x="16" y="0"/>
                </a:cubicBezTo>
                <a:cubicBezTo>
                  <a:pt x="16" y="0"/>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8"/>
          <p:cNvSpPr/>
          <p:nvPr/>
        </p:nvSpPr>
        <p:spPr>
          <a:xfrm>
            <a:off x="7804823" y="779048"/>
            <a:ext cx="14" cy="228"/>
          </a:xfrm>
          <a:custGeom>
            <a:avLst/>
            <a:gdLst/>
            <a:ahLst/>
            <a:cxnLst/>
            <a:rect l="l" t="t" r="r" b="b"/>
            <a:pathLst>
              <a:path w="1" h="16" extrusionOk="0">
                <a:moveTo>
                  <a:pt x="1" y="16"/>
                </a:moveTo>
                <a:cubicBezTo>
                  <a:pt x="1" y="16"/>
                  <a:pt x="1" y="16"/>
                  <a:pt x="1" y="16"/>
                </a:cubicBezTo>
                <a:cubicBezTo>
                  <a:pt x="1" y="16"/>
                  <a:pt x="1" y="1"/>
                  <a:pt x="1" y="1"/>
                </a:cubicBezTo>
                <a:cubicBezTo>
                  <a:pt x="1" y="16"/>
                  <a:pt x="1" y="16"/>
                  <a:pt x="1" y="1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8"/>
          <p:cNvSpPr/>
          <p:nvPr/>
        </p:nvSpPr>
        <p:spPr>
          <a:xfrm>
            <a:off x="7804823" y="779155"/>
            <a:ext cx="14" cy="14"/>
          </a:xfrm>
          <a:custGeom>
            <a:avLst/>
            <a:gdLst/>
            <a:ahLst/>
            <a:cxnLst/>
            <a:rect l="l" t="t" r="r" b="b"/>
            <a:pathLst>
              <a:path w="1" h="1" extrusionOk="0">
                <a:moveTo>
                  <a:pt x="0" y="0"/>
                </a:moveTo>
                <a:lnTo>
                  <a:pt x="0" y="0"/>
                </a:lnTo>
                <a:lnTo>
                  <a:pt x="0" y="0"/>
                </a:lnTo>
                <a:cubicBezTo>
                  <a:pt x="0" y="0"/>
                  <a:pt x="0"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8"/>
          <p:cNvSpPr/>
          <p:nvPr/>
        </p:nvSpPr>
        <p:spPr>
          <a:xfrm>
            <a:off x="7804716" y="779155"/>
            <a:ext cx="228" cy="14"/>
          </a:xfrm>
          <a:custGeom>
            <a:avLst/>
            <a:gdLst/>
            <a:ahLst/>
            <a:cxnLst/>
            <a:rect l="l" t="t" r="r" b="b"/>
            <a:pathLst>
              <a:path w="16" h="1" extrusionOk="0">
                <a:moveTo>
                  <a:pt x="16" y="1"/>
                </a:moveTo>
                <a:cubicBezTo>
                  <a:pt x="16" y="1"/>
                  <a:pt x="1" y="1"/>
                  <a:pt x="1" y="1"/>
                </a:cubicBezTo>
                <a:cubicBezTo>
                  <a:pt x="1" y="1"/>
                  <a:pt x="1" y="1"/>
                  <a:pt x="1" y="1"/>
                </a:cubicBezTo>
                <a:cubicBezTo>
                  <a:pt x="1" y="1"/>
                  <a:pt x="1" y="1"/>
                  <a:pt x="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8"/>
          <p:cNvSpPr/>
          <p:nvPr/>
        </p:nvSpPr>
        <p:spPr>
          <a:xfrm>
            <a:off x="7804716" y="779155"/>
            <a:ext cx="228" cy="14"/>
          </a:xfrm>
          <a:custGeom>
            <a:avLst/>
            <a:gdLst/>
            <a:ahLst/>
            <a:cxnLst/>
            <a:rect l="l" t="t" r="r" b="b"/>
            <a:pathLst>
              <a:path w="16" h="1" extrusionOk="0">
                <a:moveTo>
                  <a:pt x="0" y="1"/>
                </a:moveTo>
                <a:cubicBezTo>
                  <a:pt x="0" y="1"/>
                  <a:pt x="16" y="1"/>
                  <a:pt x="16" y="1"/>
                </a:cubicBezTo>
                <a:lnTo>
                  <a:pt x="16" y="1"/>
                </a:lnTo>
                <a:cubicBezTo>
                  <a:pt x="16" y="1"/>
                  <a:pt x="16"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a:off x="7804823" y="779048"/>
            <a:ext cx="14" cy="228"/>
          </a:xfrm>
          <a:custGeom>
            <a:avLst/>
            <a:gdLst/>
            <a:ahLst/>
            <a:cxnLst/>
            <a:rect l="l" t="t" r="r" b="b"/>
            <a:pathLst>
              <a:path w="1" h="16" extrusionOk="0">
                <a:moveTo>
                  <a:pt x="1" y="0"/>
                </a:moveTo>
                <a:lnTo>
                  <a:pt x="1" y="15"/>
                </a:lnTo>
                <a:lnTo>
                  <a:pt x="1" y="15"/>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8"/>
          <p:cNvSpPr/>
          <p:nvPr/>
        </p:nvSpPr>
        <p:spPr>
          <a:xfrm>
            <a:off x="7804823" y="779155"/>
            <a:ext cx="14" cy="14"/>
          </a:xfrm>
          <a:custGeom>
            <a:avLst/>
            <a:gdLst/>
            <a:ahLst/>
            <a:cxnLst/>
            <a:rect l="l" t="t" r="r" b="b"/>
            <a:pathLst>
              <a:path w="1" h="1" extrusionOk="0">
                <a:moveTo>
                  <a:pt x="0" y="0"/>
                </a:moveTo>
                <a:lnTo>
                  <a:pt x="0" y="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8"/>
          <p:cNvSpPr/>
          <p:nvPr/>
        </p:nvSpPr>
        <p:spPr>
          <a:xfrm>
            <a:off x="7804823" y="779048"/>
            <a:ext cx="14" cy="228"/>
          </a:xfrm>
          <a:custGeom>
            <a:avLst/>
            <a:gdLst/>
            <a:ahLst/>
            <a:cxnLst/>
            <a:rect l="l" t="t" r="r" b="b"/>
            <a:pathLst>
              <a:path w="1" h="16" extrusionOk="0">
                <a:moveTo>
                  <a:pt x="1" y="15"/>
                </a:moveTo>
                <a:cubicBezTo>
                  <a:pt x="1" y="15"/>
                  <a:pt x="1" y="15"/>
                  <a:pt x="1" y="0"/>
                </a:cubicBezTo>
                <a:lnTo>
                  <a:pt x="1" y="0"/>
                </a:lnTo>
                <a:cubicBezTo>
                  <a:pt x="1" y="15"/>
                  <a:pt x="1" y="15"/>
                  <a:pt x="1" y="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a:off x="7804823" y="779155"/>
            <a:ext cx="14" cy="14"/>
          </a:xfrm>
          <a:custGeom>
            <a:avLst/>
            <a:gdLst/>
            <a:ahLst/>
            <a:cxnLst/>
            <a:rect l="l" t="t" r="r" b="b"/>
            <a:pathLst>
              <a:path w="1" h="1" extrusionOk="0">
                <a:moveTo>
                  <a:pt x="0" y="0"/>
                </a:moveTo>
                <a:lnTo>
                  <a:pt x="0" y="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7804823" y="779041"/>
            <a:ext cx="14" cy="242"/>
          </a:xfrm>
          <a:custGeom>
            <a:avLst/>
            <a:gdLst/>
            <a:ahLst/>
            <a:cxnLst/>
            <a:rect l="l" t="t" r="r" b="b"/>
            <a:pathLst>
              <a:path w="1" h="17" extrusionOk="0">
                <a:moveTo>
                  <a:pt x="0" y="1"/>
                </a:moveTo>
                <a:lnTo>
                  <a:pt x="0" y="16"/>
                </a:lnTo>
                <a:lnTo>
                  <a:pt x="0" y="1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8"/>
          <p:cNvSpPr/>
          <p:nvPr/>
        </p:nvSpPr>
        <p:spPr>
          <a:xfrm>
            <a:off x="7804716" y="779155"/>
            <a:ext cx="228" cy="14"/>
          </a:xfrm>
          <a:custGeom>
            <a:avLst/>
            <a:gdLst/>
            <a:ahLst/>
            <a:cxnLst/>
            <a:rect l="l" t="t" r="r" b="b"/>
            <a:pathLst>
              <a:path w="16" h="1" extrusionOk="0">
                <a:moveTo>
                  <a:pt x="0" y="0"/>
                </a:moveTo>
                <a:lnTo>
                  <a:pt x="0" y="0"/>
                </a:lnTo>
                <a:cubicBezTo>
                  <a:pt x="0" y="0"/>
                  <a:pt x="16" y="0"/>
                  <a:pt x="16" y="0"/>
                </a:cubicBezTo>
                <a:cubicBezTo>
                  <a:pt x="16" y="0"/>
                  <a:pt x="0"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3" name="Google Shape;273;p28"/>
          <p:cNvPicPr preferRelativeResize="0"/>
          <p:nvPr/>
        </p:nvPicPr>
        <p:blipFill>
          <a:blip r:embed="rId8">
            <a:alphaModFix/>
          </a:blip>
          <a:stretch>
            <a:fillRect/>
          </a:stretch>
        </p:blipFill>
        <p:spPr>
          <a:xfrm>
            <a:off x="7092006" y="611200"/>
            <a:ext cx="1184500" cy="1356252"/>
          </a:xfrm>
          <a:prstGeom prst="rect">
            <a:avLst/>
          </a:prstGeom>
          <a:noFill/>
          <a:ln>
            <a:noFill/>
          </a:ln>
        </p:spPr>
      </p:pic>
      <p:sp>
        <p:nvSpPr>
          <p:cNvPr id="274" name="Google Shape;274;p28"/>
          <p:cNvSpPr txBox="1">
            <a:spLocks noGrp="1"/>
          </p:cNvSpPr>
          <p:nvPr>
            <p:ph type="ctrTitle"/>
          </p:nvPr>
        </p:nvSpPr>
        <p:spPr>
          <a:xfrm>
            <a:off x="2052000" y="1035832"/>
            <a:ext cx="5040000" cy="216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The Kinross</a:t>
            </a:r>
            <a:endParaRPr/>
          </a:p>
          <a:p>
            <a:pPr marL="0" lvl="0" indent="0" algn="ctr" rtl="0">
              <a:spcBef>
                <a:spcPts val="0"/>
              </a:spcBef>
              <a:spcAft>
                <a:spcPts val="0"/>
              </a:spcAft>
              <a:buNone/>
            </a:pPr>
            <a:r>
              <a:rPr lang="es"/>
              <a:t>Incident</a:t>
            </a:r>
            <a:endParaRPr/>
          </a:p>
          <a:p>
            <a:pPr marL="0" lvl="0" indent="0" algn="ctr" rtl="0">
              <a:spcBef>
                <a:spcPts val="0"/>
              </a:spcBef>
              <a:spcAft>
                <a:spcPts val="0"/>
              </a:spcAft>
              <a:buNone/>
            </a:pPr>
            <a:endParaRPr sz="2800"/>
          </a:p>
          <a:p>
            <a:pPr marL="0" lvl="0" indent="0" algn="ctr" rtl="0">
              <a:spcBef>
                <a:spcPts val="0"/>
              </a:spcBef>
              <a:spcAft>
                <a:spcPts val="0"/>
              </a:spcAft>
              <a:buNone/>
            </a:pPr>
            <a:r>
              <a:rPr lang="es" sz="2500"/>
              <a:t>November 23, 1953</a:t>
            </a:r>
            <a:endParaRPr sz="2500"/>
          </a:p>
        </p:txBody>
      </p:sp>
      <p:pic>
        <p:nvPicPr>
          <p:cNvPr id="275" name="Google Shape;275;p28"/>
          <p:cNvPicPr preferRelativeResize="0"/>
          <p:nvPr/>
        </p:nvPicPr>
        <p:blipFill rotWithShape="1">
          <a:blip r:embed="rId9">
            <a:alphaModFix/>
          </a:blip>
          <a:srcRect/>
          <a:stretch/>
        </p:blipFill>
        <p:spPr>
          <a:xfrm>
            <a:off x="357600" y="2477625"/>
            <a:ext cx="1827102" cy="2245376"/>
          </a:xfrm>
          <a:prstGeom prst="rect">
            <a:avLst/>
          </a:prstGeom>
          <a:noFill/>
          <a:ln>
            <a:noFill/>
          </a:ln>
        </p:spPr>
      </p:pic>
      <p:sp>
        <p:nvSpPr>
          <p:cNvPr id="276" name="Google Shape;276;p28"/>
          <p:cNvSpPr/>
          <p:nvPr/>
        </p:nvSpPr>
        <p:spPr>
          <a:xfrm>
            <a:off x="820043" y="3695430"/>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7" name="Google Shape;277;p28"/>
          <p:cNvPicPr preferRelativeResize="0"/>
          <p:nvPr/>
        </p:nvPicPr>
        <p:blipFill>
          <a:blip r:embed="rId10">
            <a:alphaModFix/>
          </a:blip>
          <a:stretch>
            <a:fillRect/>
          </a:stretch>
        </p:blipFill>
        <p:spPr>
          <a:xfrm rot="-664445">
            <a:off x="6668913" y="2711975"/>
            <a:ext cx="2271826" cy="2271826"/>
          </a:xfrm>
          <a:prstGeom prst="rect">
            <a:avLst/>
          </a:prstGeom>
          <a:noFill/>
          <a:ln>
            <a:noFill/>
          </a:ln>
        </p:spPr>
      </p:pic>
      <p:pic>
        <p:nvPicPr>
          <p:cNvPr id="278" name="Google Shape;278;p28"/>
          <p:cNvPicPr preferRelativeResize="0"/>
          <p:nvPr/>
        </p:nvPicPr>
        <p:blipFill>
          <a:blip r:embed="rId11">
            <a:alphaModFix/>
          </a:blip>
          <a:stretch>
            <a:fillRect/>
          </a:stretch>
        </p:blipFill>
        <p:spPr>
          <a:xfrm>
            <a:off x="468350" y="2572963"/>
            <a:ext cx="1605600" cy="2054700"/>
          </a:xfrm>
          <a:prstGeom prst="ellipse">
            <a:avLst/>
          </a:prstGeom>
          <a:noFill/>
          <a:ln>
            <a:noFill/>
          </a:ln>
        </p:spPr>
      </p:pic>
      <p:sp>
        <p:nvSpPr>
          <p:cNvPr id="279" name="Google Shape;279;p28"/>
          <p:cNvSpPr/>
          <p:nvPr/>
        </p:nvSpPr>
        <p:spPr>
          <a:xfrm rot="4343290">
            <a:off x="6596052" y="267871"/>
            <a:ext cx="902226" cy="304945"/>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8"/>
          <p:cNvSpPr/>
          <p:nvPr/>
        </p:nvSpPr>
        <p:spPr>
          <a:xfrm rot="5400000">
            <a:off x="820051" y="2313993"/>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281" name="Google Shape;281;p28"/>
          <p:cNvPicPr preferRelativeResize="0"/>
          <p:nvPr/>
        </p:nvPicPr>
        <p:blipFill>
          <a:blip r:embed="rId12">
            <a:alphaModFix/>
          </a:blip>
          <a:stretch>
            <a:fillRect/>
          </a:stretch>
        </p:blipFill>
        <p:spPr>
          <a:xfrm>
            <a:off x="6973538" y="578600"/>
            <a:ext cx="1421425" cy="1421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29"/>
          <p:cNvPicPr preferRelativeResize="0"/>
          <p:nvPr/>
        </p:nvPicPr>
        <p:blipFill>
          <a:blip r:embed="rId3">
            <a:alphaModFix/>
          </a:blip>
          <a:stretch>
            <a:fillRect/>
          </a:stretch>
        </p:blipFill>
        <p:spPr>
          <a:xfrm rot="-5400000">
            <a:off x="4571126" y="2466373"/>
            <a:ext cx="3173652" cy="999600"/>
          </a:xfrm>
          <a:prstGeom prst="rect">
            <a:avLst/>
          </a:prstGeom>
          <a:noFill/>
          <a:ln>
            <a:noFill/>
          </a:ln>
        </p:spPr>
      </p:pic>
      <p:pic>
        <p:nvPicPr>
          <p:cNvPr id="287" name="Google Shape;287;p29"/>
          <p:cNvPicPr preferRelativeResize="0"/>
          <p:nvPr/>
        </p:nvPicPr>
        <p:blipFill>
          <a:blip r:embed="rId3">
            <a:alphaModFix/>
          </a:blip>
          <a:stretch>
            <a:fillRect/>
          </a:stretch>
        </p:blipFill>
        <p:spPr>
          <a:xfrm rot="-5400000" flipH="1">
            <a:off x="-304646" y="2522348"/>
            <a:ext cx="3173652" cy="999600"/>
          </a:xfrm>
          <a:prstGeom prst="rect">
            <a:avLst/>
          </a:prstGeom>
          <a:noFill/>
          <a:ln>
            <a:noFill/>
          </a:ln>
        </p:spPr>
      </p:pic>
      <p:sp>
        <p:nvSpPr>
          <p:cNvPr id="288" name="Google Shape;288;p29"/>
          <p:cNvSpPr/>
          <p:nvPr/>
        </p:nvSpPr>
        <p:spPr>
          <a:xfrm rot="5400000">
            <a:off x="263988" y="1553268"/>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9"/>
          <p:cNvSpPr txBox="1">
            <a:spLocks noGrp="1"/>
          </p:cNvSpPr>
          <p:nvPr>
            <p:ph type="title"/>
          </p:nvPr>
        </p:nvSpPr>
        <p:spPr>
          <a:xfrm>
            <a:off x="715200" y="534625"/>
            <a:ext cx="77136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World Context</a:t>
            </a:r>
            <a:endParaRPr/>
          </a:p>
        </p:txBody>
      </p:sp>
      <p:sp>
        <p:nvSpPr>
          <p:cNvPr id="290" name="Google Shape;290;p29"/>
          <p:cNvSpPr txBox="1">
            <a:spLocks noGrp="1"/>
          </p:cNvSpPr>
          <p:nvPr>
            <p:ph type="subTitle" idx="1"/>
          </p:nvPr>
        </p:nvSpPr>
        <p:spPr>
          <a:xfrm>
            <a:off x="1096322" y="1564552"/>
            <a:ext cx="23328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Cold War</a:t>
            </a:r>
            <a:endParaRPr/>
          </a:p>
        </p:txBody>
      </p:sp>
      <p:sp>
        <p:nvSpPr>
          <p:cNvPr id="291" name="Google Shape;291;p29"/>
          <p:cNvSpPr txBox="1">
            <a:spLocks noGrp="1"/>
          </p:cNvSpPr>
          <p:nvPr>
            <p:ph type="subTitle" idx="2"/>
          </p:nvPr>
        </p:nvSpPr>
        <p:spPr>
          <a:xfrm>
            <a:off x="995597" y="2031692"/>
            <a:ext cx="2332800" cy="90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sz="1200"/>
              <a:t>In the early 1950s, as the Cold War began, the U.S. rapidly built up its air defense with new bases and radar stations. When the Kinross Incident happened, this defense as well as the recently restructured military was still new and rudimentary. There was also multiple “UFO” sightings that were later debunked to be Soviet planes or U.S. balloons. </a:t>
            </a:r>
            <a:endParaRPr sz="1200"/>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0"/>
              </a:spcBef>
              <a:spcAft>
                <a:spcPts val="0"/>
              </a:spcAft>
              <a:buNone/>
            </a:pPr>
            <a:endParaRPr/>
          </a:p>
        </p:txBody>
      </p:sp>
      <p:sp>
        <p:nvSpPr>
          <p:cNvPr id="292" name="Google Shape;292;p29"/>
          <p:cNvSpPr txBox="1">
            <a:spLocks noGrp="1"/>
          </p:cNvSpPr>
          <p:nvPr>
            <p:ph type="subTitle" idx="3"/>
          </p:nvPr>
        </p:nvSpPr>
        <p:spPr>
          <a:xfrm>
            <a:off x="5962949" y="2031700"/>
            <a:ext cx="2666100" cy="90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sz="1200"/>
              <a:t>In the summer of 1947, “Flying Saucer Madness” swept the U.S. after reports of seeing flying crafts and the Roswell Incident emerged. Since the late 1940s, beliefs about aliens and their reasons for visiting Earth have shifted many times within the UFO movement. The accounts of extended contact with aliens in the early 1950s were vastly different from today's chilling stories of UFO abductions.</a:t>
            </a:r>
            <a:endParaRPr sz="1200"/>
          </a:p>
          <a:p>
            <a:pPr marL="0" lvl="0" indent="0" algn="l" rtl="0">
              <a:spcBef>
                <a:spcPts val="0"/>
              </a:spcBef>
              <a:spcAft>
                <a:spcPts val="0"/>
              </a:spcAft>
              <a:buNone/>
            </a:pPr>
            <a:endParaRPr sz="1300"/>
          </a:p>
        </p:txBody>
      </p:sp>
      <p:sp>
        <p:nvSpPr>
          <p:cNvPr id="293" name="Google Shape;293;p29"/>
          <p:cNvSpPr txBox="1">
            <a:spLocks noGrp="1"/>
          </p:cNvSpPr>
          <p:nvPr>
            <p:ph type="subTitle" idx="7"/>
          </p:nvPr>
        </p:nvSpPr>
        <p:spPr>
          <a:xfrm>
            <a:off x="6097049" y="1564550"/>
            <a:ext cx="25320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UFO Madness</a:t>
            </a:r>
            <a:endParaRPr/>
          </a:p>
        </p:txBody>
      </p:sp>
      <p:pic>
        <p:nvPicPr>
          <p:cNvPr id="294" name="Google Shape;294;p29"/>
          <p:cNvPicPr preferRelativeResize="0"/>
          <p:nvPr/>
        </p:nvPicPr>
        <p:blipFill>
          <a:blip r:embed="rId4">
            <a:alphaModFix/>
          </a:blip>
          <a:stretch>
            <a:fillRect/>
          </a:stretch>
        </p:blipFill>
        <p:spPr>
          <a:xfrm>
            <a:off x="3249200" y="1574600"/>
            <a:ext cx="2240900" cy="3361350"/>
          </a:xfrm>
          <a:prstGeom prst="rect">
            <a:avLst/>
          </a:prstGeom>
          <a:noFill/>
          <a:ln>
            <a:noFill/>
          </a:ln>
        </p:spPr>
      </p:pic>
      <p:sp>
        <p:nvSpPr>
          <p:cNvPr id="295" name="Google Shape;295;p29"/>
          <p:cNvSpPr/>
          <p:nvPr/>
        </p:nvSpPr>
        <p:spPr>
          <a:xfrm rot="7857065">
            <a:off x="5449807" y="1438583"/>
            <a:ext cx="902232" cy="304936"/>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6" name="Google Shape;296;p29"/>
          <p:cNvPicPr preferRelativeResize="0"/>
          <p:nvPr/>
        </p:nvPicPr>
        <p:blipFill>
          <a:blip r:embed="rId5">
            <a:alphaModFix/>
          </a:blip>
          <a:stretch>
            <a:fillRect/>
          </a:stretch>
        </p:blipFill>
        <p:spPr>
          <a:xfrm rot="-1192671">
            <a:off x="6825800" y="113438"/>
            <a:ext cx="1562374" cy="1562374"/>
          </a:xfrm>
          <a:prstGeom prst="rect">
            <a:avLst/>
          </a:prstGeom>
          <a:noFill/>
          <a:ln>
            <a:noFill/>
          </a:ln>
        </p:spPr>
      </p:pic>
      <p:pic>
        <p:nvPicPr>
          <p:cNvPr id="297" name="Google Shape;297;p29"/>
          <p:cNvPicPr preferRelativeResize="0"/>
          <p:nvPr/>
        </p:nvPicPr>
        <p:blipFill>
          <a:blip r:embed="rId6">
            <a:alphaModFix/>
          </a:blip>
          <a:stretch>
            <a:fillRect/>
          </a:stretch>
        </p:blipFill>
        <p:spPr>
          <a:xfrm rot="688491">
            <a:off x="715201" y="-2"/>
            <a:ext cx="2000524" cy="14283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0"/>
          <p:cNvSpPr txBox="1">
            <a:spLocks noGrp="1"/>
          </p:cNvSpPr>
          <p:nvPr>
            <p:ph type="subTitle" idx="9"/>
          </p:nvPr>
        </p:nvSpPr>
        <p:spPr>
          <a:xfrm>
            <a:off x="226750" y="1967120"/>
            <a:ext cx="25968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Early Life</a:t>
            </a:r>
            <a:endParaRPr/>
          </a:p>
        </p:txBody>
      </p:sp>
      <p:sp>
        <p:nvSpPr>
          <p:cNvPr id="303" name="Google Shape;303;p30"/>
          <p:cNvSpPr txBox="1">
            <a:spLocks noGrp="1"/>
          </p:cNvSpPr>
          <p:nvPr>
            <p:ph type="subTitle" idx="1"/>
          </p:nvPr>
        </p:nvSpPr>
        <p:spPr>
          <a:xfrm>
            <a:off x="226750" y="2543123"/>
            <a:ext cx="25968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Born in Mansura, Louisiana on October 21,  1926, “Gene” Moncla was educated at USL and born to a WWI veteran. He attended college at SLI, now UL, to be a doctor and play football.. He came from a large southern family, and married Bobbie Jean Coleman and had two children.</a:t>
            </a:r>
            <a:endParaRPr/>
          </a:p>
        </p:txBody>
      </p:sp>
      <p:sp>
        <p:nvSpPr>
          <p:cNvPr id="304" name="Google Shape;304;p30"/>
          <p:cNvSpPr txBox="1">
            <a:spLocks noGrp="1"/>
          </p:cNvSpPr>
          <p:nvPr>
            <p:ph type="subTitle" idx="5"/>
          </p:nvPr>
        </p:nvSpPr>
        <p:spPr>
          <a:xfrm>
            <a:off x="3168025" y="2701901"/>
            <a:ext cx="25968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Felix Eugene or “Gene” as friends and family called him enlisted in the army at the start of WWII and reenlisted into the Air Force  at the beginning of the Korean war. He became a lieutenant and clocked numerous flight hours in every condition.</a:t>
            </a:r>
            <a:endParaRPr/>
          </a:p>
        </p:txBody>
      </p:sp>
      <p:sp>
        <p:nvSpPr>
          <p:cNvPr id="305" name="Google Shape;305;p30"/>
          <p:cNvSpPr txBox="1">
            <a:spLocks noGrp="1"/>
          </p:cNvSpPr>
          <p:nvPr>
            <p:ph type="subTitle" idx="7"/>
          </p:nvPr>
        </p:nvSpPr>
        <p:spPr>
          <a:xfrm>
            <a:off x="6109300" y="2880330"/>
            <a:ext cx="25968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Moncla allegedly suffered from bouts of vertigo, but the USAF did not mention vertigo as a possible cause of crash in their report. However, it was the personal belief of his squadron that he had a vertigo attack and crashed.</a:t>
            </a:r>
            <a:endParaRPr/>
          </a:p>
        </p:txBody>
      </p:sp>
      <p:sp>
        <p:nvSpPr>
          <p:cNvPr id="306" name="Google Shape;306;p30"/>
          <p:cNvSpPr txBox="1">
            <a:spLocks noGrp="1"/>
          </p:cNvSpPr>
          <p:nvPr>
            <p:ph type="subTitle" idx="14"/>
          </p:nvPr>
        </p:nvSpPr>
        <p:spPr>
          <a:xfrm>
            <a:off x="3146300" y="2208300"/>
            <a:ext cx="25968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Military Career</a:t>
            </a:r>
            <a:endParaRPr/>
          </a:p>
        </p:txBody>
      </p:sp>
      <p:sp>
        <p:nvSpPr>
          <p:cNvPr id="307" name="Google Shape;307;p30"/>
          <p:cNvSpPr txBox="1">
            <a:spLocks noGrp="1"/>
          </p:cNvSpPr>
          <p:nvPr>
            <p:ph type="subTitle" idx="15"/>
          </p:nvPr>
        </p:nvSpPr>
        <p:spPr>
          <a:xfrm>
            <a:off x="6302038" y="2343450"/>
            <a:ext cx="26859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Health</a:t>
            </a:r>
            <a:endParaRPr/>
          </a:p>
        </p:txBody>
      </p:sp>
      <p:sp>
        <p:nvSpPr>
          <p:cNvPr id="308" name="Google Shape;308;p30"/>
          <p:cNvSpPr txBox="1">
            <a:spLocks noGrp="1"/>
          </p:cNvSpPr>
          <p:nvPr>
            <p:ph type="title" idx="8"/>
          </p:nvPr>
        </p:nvSpPr>
        <p:spPr>
          <a:xfrm>
            <a:off x="146500" y="250813"/>
            <a:ext cx="77136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Felix Eugene</a:t>
            </a:r>
            <a:endParaRPr/>
          </a:p>
          <a:p>
            <a:pPr marL="0" lvl="0" indent="0" algn="l" rtl="0">
              <a:spcBef>
                <a:spcPts val="0"/>
              </a:spcBef>
              <a:spcAft>
                <a:spcPts val="0"/>
              </a:spcAft>
              <a:buNone/>
            </a:pPr>
            <a:r>
              <a:rPr lang="es"/>
              <a:t>Moncla Jr.</a:t>
            </a:r>
            <a:endParaRPr/>
          </a:p>
          <a:p>
            <a:pPr marL="0" lvl="0" indent="0" algn="l" rtl="0">
              <a:spcBef>
                <a:spcPts val="0"/>
              </a:spcBef>
              <a:spcAft>
                <a:spcPts val="0"/>
              </a:spcAft>
              <a:buClr>
                <a:schemeClr val="dk1"/>
              </a:buClr>
              <a:buSzPts val="1100"/>
              <a:buFont typeface="Arial"/>
              <a:buNone/>
            </a:pPr>
            <a:r>
              <a:rPr lang="es" sz="1700"/>
              <a:t>First Lieutenant and Pilot </a:t>
            </a:r>
            <a:endParaRPr/>
          </a:p>
        </p:txBody>
      </p:sp>
      <p:pic>
        <p:nvPicPr>
          <p:cNvPr id="309" name="Google Shape;309;p30"/>
          <p:cNvPicPr preferRelativeResize="0"/>
          <p:nvPr/>
        </p:nvPicPr>
        <p:blipFill>
          <a:blip r:embed="rId3">
            <a:alphaModFix/>
          </a:blip>
          <a:stretch>
            <a:fillRect/>
          </a:stretch>
        </p:blipFill>
        <p:spPr>
          <a:xfrm flipH="1">
            <a:off x="4392001" y="387635"/>
            <a:ext cx="3292826" cy="1172101"/>
          </a:xfrm>
          <a:prstGeom prst="rect">
            <a:avLst/>
          </a:prstGeom>
          <a:noFill/>
          <a:ln>
            <a:noFill/>
          </a:ln>
        </p:spPr>
      </p:pic>
      <p:pic>
        <p:nvPicPr>
          <p:cNvPr id="310" name="Google Shape;310;p30"/>
          <p:cNvPicPr preferRelativeResize="0"/>
          <p:nvPr/>
        </p:nvPicPr>
        <p:blipFill>
          <a:blip r:embed="rId4">
            <a:alphaModFix/>
          </a:blip>
          <a:stretch>
            <a:fillRect/>
          </a:stretch>
        </p:blipFill>
        <p:spPr>
          <a:xfrm rot="10800000" flipH="1">
            <a:off x="5634513" y="256342"/>
            <a:ext cx="1914900" cy="1494474"/>
          </a:xfrm>
          <a:prstGeom prst="rect">
            <a:avLst/>
          </a:prstGeom>
          <a:noFill/>
          <a:ln>
            <a:noFill/>
          </a:ln>
        </p:spPr>
      </p:pic>
      <p:pic>
        <p:nvPicPr>
          <p:cNvPr id="311" name="Google Shape;311;p30"/>
          <p:cNvPicPr preferRelativeResize="0"/>
          <p:nvPr/>
        </p:nvPicPr>
        <p:blipFill>
          <a:blip r:embed="rId5">
            <a:alphaModFix/>
          </a:blip>
          <a:stretch>
            <a:fillRect/>
          </a:stretch>
        </p:blipFill>
        <p:spPr>
          <a:xfrm>
            <a:off x="6861373" y="129225"/>
            <a:ext cx="1361300" cy="1374776"/>
          </a:xfrm>
          <a:prstGeom prst="rect">
            <a:avLst/>
          </a:prstGeom>
          <a:noFill/>
          <a:ln>
            <a:noFill/>
          </a:ln>
        </p:spPr>
      </p:pic>
      <p:pic>
        <p:nvPicPr>
          <p:cNvPr id="312" name="Google Shape;312;p30"/>
          <p:cNvPicPr preferRelativeResize="0"/>
          <p:nvPr/>
        </p:nvPicPr>
        <p:blipFill>
          <a:blip r:embed="rId6">
            <a:alphaModFix/>
          </a:blip>
          <a:stretch>
            <a:fillRect/>
          </a:stretch>
        </p:blipFill>
        <p:spPr>
          <a:xfrm rot="5400000" flipH="1">
            <a:off x="4950785" y="342251"/>
            <a:ext cx="1041075" cy="891225"/>
          </a:xfrm>
          <a:prstGeom prst="rect">
            <a:avLst/>
          </a:prstGeom>
          <a:noFill/>
          <a:ln>
            <a:noFill/>
          </a:ln>
        </p:spPr>
      </p:pic>
      <p:pic>
        <p:nvPicPr>
          <p:cNvPr id="313" name="Google Shape;313;p30"/>
          <p:cNvPicPr preferRelativeResize="0"/>
          <p:nvPr/>
        </p:nvPicPr>
        <p:blipFill>
          <a:blip r:embed="rId7">
            <a:alphaModFix/>
          </a:blip>
          <a:stretch>
            <a:fillRect/>
          </a:stretch>
        </p:blipFill>
        <p:spPr>
          <a:xfrm>
            <a:off x="7388875" y="533735"/>
            <a:ext cx="1397627" cy="719974"/>
          </a:xfrm>
          <a:prstGeom prst="rect">
            <a:avLst/>
          </a:prstGeom>
          <a:noFill/>
          <a:ln>
            <a:noFill/>
          </a:ln>
        </p:spPr>
      </p:pic>
      <p:sp>
        <p:nvSpPr>
          <p:cNvPr id="314" name="Google Shape;314;p30"/>
          <p:cNvSpPr/>
          <p:nvPr/>
        </p:nvSpPr>
        <p:spPr>
          <a:xfrm rot="-5400000" flipH="1">
            <a:off x="4492617" y="805799"/>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5" name="Google Shape;315;p30"/>
          <p:cNvPicPr preferRelativeResize="0"/>
          <p:nvPr/>
        </p:nvPicPr>
        <p:blipFill>
          <a:blip r:embed="rId8">
            <a:alphaModFix/>
          </a:blip>
          <a:stretch>
            <a:fillRect/>
          </a:stretch>
        </p:blipFill>
        <p:spPr>
          <a:xfrm>
            <a:off x="3857655" y="461075"/>
            <a:ext cx="2868681" cy="1506050"/>
          </a:xfrm>
          <a:prstGeom prst="rect">
            <a:avLst/>
          </a:prstGeom>
          <a:noFill/>
          <a:ln w="28575" cap="flat" cmpd="sng">
            <a:solidFill>
              <a:schemeClr val="dk2"/>
            </a:solidFill>
            <a:prstDash val="dashDot"/>
            <a:round/>
            <a:headEnd type="none" w="sm" len="sm"/>
            <a:tailEnd type="none" w="sm" len="sm"/>
          </a:ln>
        </p:spPr>
      </p:pic>
      <p:sp>
        <p:nvSpPr>
          <p:cNvPr id="316" name="Google Shape;316;p30"/>
          <p:cNvSpPr/>
          <p:nvPr/>
        </p:nvSpPr>
        <p:spPr>
          <a:xfrm>
            <a:off x="4840881" y="23005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7" name="Google Shape;317;p30"/>
          <p:cNvPicPr preferRelativeResize="0"/>
          <p:nvPr/>
        </p:nvPicPr>
        <p:blipFill>
          <a:blip r:embed="rId9">
            <a:alphaModFix/>
          </a:blip>
          <a:stretch>
            <a:fillRect/>
          </a:stretch>
        </p:blipFill>
        <p:spPr>
          <a:xfrm rot="-530835">
            <a:off x="2666790" y="-861791"/>
            <a:ext cx="3258595" cy="2643555"/>
          </a:xfrm>
          <a:prstGeom prst="rect">
            <a:avLst/>
          </a:prstGeom>
          <a:noFill/>
          <a:ln>
            <a:noFill/>
          </a:ln>
        </p:spPr>
      </p:pic>
      <p:pic>
        <p:nvPicPr>
          <p:cNvPr id="318" name="Google Shape;318;p30"/>
          <p:cNvPicPr preferRelativeResize="0"/>
          <p:nvPr/>
        </p:nvPicPr>
        <p:blipFill>
          <a:blip r:embed="rId10">
            <a:alphaModFix/>
          </a:blip>
          <a:stretch>
            <a:fillRect/>
          </a:stretch>
        </p:blipFill>
        <p:spPr>
          <a:xfrm>
            <a:off x="6447570" y="129217"/>
            <a:ext cx="886502" cy="899999"/>
          </a:xfrm>
          <a:prstGeom prst="rect">
            <a:avLst/>
          </a:prstGeom>
          <a:noFill/>
          <a:ln>
            <a:noFill/>
          </a:ln>
        </p:spPr>
      </p:pic>
      <p:pic>
        <p:nvPicPr>
          <p:cNvPr id="319" name="Google Shape;319;p30"/>
          <p:cNvPicPr preferRelativeResize="0"/>
          <p:nvPr/>
        </p:nvPicPr>
        <p:blipFill>
          <a:blip r:embed="rId11">
            <a:alphaModFix/>
          </a:blip>
          <a:stretch>
            <a:fillRect/>
          </a:stretch>
        </p:blipFill>
        <p:spPr>
          <a:xfrm>
            <a:off x="7119749" y="535000"/>
            <a:ext cx="1586350" cy="1808449"/>
          </a:xfrm>
          <a:prstGeom prst="rect">
            <a:avLst/>
          </a:prstGeom>
          <a:noFill/>
          <a:ln>
            <a:noFill/>
          </a:ln>
        </p:spPr>
      </p:pic>
      <p:grpSp>
        <p:nvGrpSpPr>
          <p:cNvPr id="320" name="Google Shape;320;p30"/>
          <p:cNvGrpSpPr/>
          <p:nvPr/>
        </p:nvGrpSpPr>
        <p:grpSpPr>
          <a:xfrm>
            <a:off x="6781183" y="714020"/>
            <a:ext cx="219293" cy="154482"/>
            <a:chOff x="5860175" y="2707400"/>
            <a:chExt cx="251800" cy="178675"/>
          </a:xfrm>
        </p:grpSpPr>
        <p:sp>
          <p:nvSpPr>
            <p:cNvPr id="321" name="Google Shape;321;p30"/>
            <p:cNvSpPr/>
            <p:nvPr/>
          </p:nvSpPr>
          <p:spPr>
            <a:xfrm>
              <a:off x="6020150" y="2755400"/>
              <a:ext cx="25" cy="25"/>
            </a:xfrm>
            <a:custGeom>
              <a:avLst/>
              <a:gdLst/>
              <a:ahLst/>
              <a:cxnLst/>
              <a:rect l="l" t="t" r="r" b="b"/>
              <a:pathLst>
                <a:path w="1" h="1" extrusionOk="0">
                  <a:moveTo>
                    <a:pt x="1" y="0"/>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0"/>
            <p:cNvSpPr/>
            <p:nvPr/>
          </p:nvSpPr>
          <p:spPr>
            <a:xfrm>
              <a:off x="5885325" y="2707400"/>
              <a:ext cx="400" cy="25"/>
            </a:xfrm>
            <a:custGeom>
              <a:avLst/>
              <a:gdLst/>
              <a:ahLst/>
              <a:cxnLst/>
              <a:rect l="l" t="t" r="r" b="b"/>
              <a:pathLst>
                <a:path w="16" h="1" extrusionOk="0">
                  <a:moveTo>
                    <a:pt x="0" y="1"/>
                  </a:moveTo>
                  <a:cubicBezTo>
                    <a:pt x="0" y="1"/>
                    <a:pt x="0" y="1"/>
                    <a:pt x="15" y="1"/>
                  </a:cubicBezTo>
                  <a:cubicBezTo>
                    <a:pt x="15" y="1"/>
                    <a:pt x="15" y="1"/>
                    <a:pt x="15" y="1"/>
                  </a:cubicBezTo>
                  <a:cubicBezTo>
                    <a:pt x="15"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6111950" y="2734075"/>
              <a:ext cx="25" cy="400"/>
            </a:xfrm>
            <a:custGeom>
              <a:avLst/>
              <a:gdLst/>
              <a:ahLst/>
              <a:cxnLst/>
              <a:rect l="l" t="t" r="r" b="b"/>
              <a:pathLst>
                <a:path w="1" h="16" extrusionOk="0">
                  <a:moveTo>
                    <a:pt x="0" y="0"/>
                  </a:moveTo>
                  <a:cubicBezTo>
                    <a:pt x="0" y="0"/>
                    <a:pt x="0" y="0"/>
                    <a:pt x="0" y="0"/>
                  </a:cubicBezTo>
                  <a:cubicBezTo>
                    <a:pt x="0" y="0"/>
                    <a:pt x="0" y="15"/>
                    <a:pt x="0"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5860175" y="2886050"/>
              <a:ext cx="400" cy="25"/>
            </a:xfrm>
            <a:custGeom>
              <a:avLst/>
              <a:gdLst/>
              <a:ahLst/>
              <a:cxnLst/>
              <a:rect l="l" t="t" r="r" b="b"/>
              <a:pathLst>
                <a:path w="16" h="1" extrusionOk="0">
                  <a:moveTo>
                    <a:pt x="16" y="0"/>
                  </a:moveTo>
                  <a:lnTo>
                    <a:pt x="0"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25" name="Google Shape;325;p30"/>
          <p:cNvPicPr preferRelativeResize="0"/>
          <p:nvPr/>
        </p:nvPicPr>
        <p:blipFill>
          <a:blip r:embed="rId12">
            <a:alphaModFix/>
          </a:blip>
          <a:stretch>
            <a:fillRect/>
          </a:stretch>
        </p:blipFill>
        <p:spPr>
          <a:xfrm>
            <a:off x="6447575" y="118713"/>
            <a:ext cx="886498" cy="9210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1"/>
          <p:cNvSpPr txBox="1">
            <a:spLocks noGrp="1"/>
          </p:cNvSpPr>
          <p:nvPr>
            <p:ph type="subTitle" idx="3"/>
          </p:nvPr>
        </p:nvSpPr>
        <p:spPr>
          <a:xfrm>
            <a:off x="5025700" y="3175444"/>
            <a:ext cx="25968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700"/>
              <a:t>Wilson was believed to have been in perfect health, and was not known to have any conditions that could cause him to crash a plane.</a:t>
            </a:r>
            <a:endParaRPr sz="1700"/>
          </a:p>
        </p:txBody>
      </p:sp>
      <p:sp>
        <p:nvSpPr>
          <p:cNvPr id="331" name="Google Shape;331;p31"/>
          <p:cNvSpPr txBox="1">
            <a:spLocks noGrp="1"/>
          </p:cNvSpPr>
          <p:nvPr>
            <p:ph type="subTitle" idx="5"/>
          </p:nvPr>
        </p:nvSpPr>
        <p:spPr>
          <a:xfrm>
            <a:off x="1283700" y="2265750"/>
            <a:ext cx="32928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700"/>
          </a:p>
          <a:p>
            <a:pPr marL="0" lvl="0" indent="0" algn="l" rtl="0">
              <a:spcBef>
                <a:spcPts val="0"/>
              </a:spcBef>
              <a:spcAft>
                <a:spcPts val="0"/>
              </a:spcAft>
              <a:buNone/>
            </a:pPr>
            <a:r>
              <a:rPr lang="es" sz="1700"/>
              <a:t>Wilson was born in Ponca City, Oklahoma in 1931. He showed interest in aerospace and technology as a child. Little information is available on Wilson’s early life or military service. He had one sister and at 22, was new to the service.</a:t>
            </a:r>
            <a:endParaRPr sz="1700"/>
          </a:p>
        </p:txBody>
      </p:sp>
      <p:sp>
        <p:nvSpPr>
          <p:cNvPr id="332" name="Google Shape;332;p31"/>
          <p:cNvSpPr txBox="1">
            <a:spLocks noGrp="1"/>
          </p:cNvSpPr>
          <p:nvPr>
            <p:ph type="subTitle" idx="13"/>
          </p:nvPr>
        </p:nvSpPr>
        <p:spPr>
          <a:xfrm>
            <a:off x="5500800" y="2581438"/>
            <a:ext cx="25968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Health</a:t>
            </a:r>
            <a:endParaRPr/>
          </a:p>
        </p:txBody>
      </p:sp>
      <p:sp>
        <p:nvSpPr>
          <p:cNvPr id="333" name="Google Shape;333;p31"/>
          <p:cNvSpPr txBox="1">
            <a:spLocks noGrp="1"/>
          </p:cNvSpPr>
          <p:nvPr>
            <p:ph type="subTitle" idx="14"/>
          </p:nvPr>
        </p:nvSpPr>
        <p:spPr>
          <a:xfrm>
            <a:off x="0" y="2383475"/>
            <a:ext cx="39129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Early Life and Military Service</a:t>
            </a:r>
            <a:endParaRPr/>
          </a:p>
        </p:txBody>
      </p:sp>
      <p:sp>
        <p:nvSpPr>
          <p:cNvPr id="334" name="Google Shape;334;p31"/>
          <p:cNvSpPr txBox="1">
            <a:spLocks noGrp="1"/>
          </p:cNvSpPr>
          <p:nvPr>
            <p:ph type="title" idx="8"/>
          </p:nvPr>
        </p:nvSpPr>
        <p:spPr>
          <a:xfrm>
            <a:off x="146500" y="250813"/>
            <a:ext cx="77136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Robert </a:t>
            </a:r>
            <a:endParaRPr/>
          </a:p>
          <a:p>
            <a:pPr marL="0" lvl="0" indent="0" algn="l" rtl="0">
              <a:spcBef>
                <a:spcPts val="0"/>
              </a:spcBef>
              <a:spcAft>
                <a:spcPts val="0"/>
              </a:spcAft>
              <a:buNone/>
            </a:pPr>
            <a:r>
              <a:rPr lang="es"/>
              <a:t>Wilson</a:t>
            </a:r>
            <a:endParaRPr/>
          </a:p>
          <a:p>
            <a:pPr marL="0" lvl="0" indent="0" algn="l" rtl="0">
              <a:spcBef>
                <a:spcPts val="0"/>
              </a:spcBef>
              <a:spcAft>
                <a:spcPts val="0"/>
              </a:spcAft>
              <a:buClr>
                <a:schemeClr val="dk1"/>
              </a:buClr>
              <a:buSzPts val="1100"/>
              <a:buFont typeface="Arial"/>
              <a:buNone/>
            </a:pPr>
            <a:r>
              <a:rPr lang="es" sz="1700"/>
              <a:t>Second Lieutenant and radar operator</a:t>
            </a:r>
            <a:endParaRPr sz="3700"/>
          </a:p>
        </p:txBody>
      </p:sp>
      <p:pic>
        <p:nvPicPr>
          <p:cNvPr id="335" name="Google Shape;335;p31"/>
          <p:cNvPicPr preferRelativeResize="0"/>
          <p:nvPr/>
        </p:nvPicPr>
        <p:blipFill>
          <a:blip r:embed="rId3">
            <a:alphaModFix/>
          </a:blip>
          <a:stretch>
            <a:fillRect/>
          </a:stretch>
        </p:blipFill>
        <p:spPr>
          <a:xfrm rot="-5400000">
            <a:off x="86800" y="3842925"/>
            <a:ext cx="1256602" cy="1137198"/>
          </a:xfrm>
          <a:prstGeom prst="rect">
            <a:avLst/>
          </a:prstGeom>
          <a:noFill/>
          <a:ln>
            <a:noFill/>
          </a:ln>
        </p:spPr>
      </p:pic>
      <p:sp>
        <p:nvSpPr>
          <p:cNvPr id="336" name="Google Shape;336;p31"/>
          <p:cNvSpPr/>
          <p:nvPr/>
        </p:nvSpPr>
        <p:spPr>
          <a:xfrm>
            <a:off x="182206" y="4287466"/>
            <a:ext cx="492422" cy="719972"/>
          </a:xfrm>
          <a:custGeom>
            <a:avLst/>
            <a:gdLst/>
            <a:ahLst/>
            <a:cxnLst/>
            <a:rect l="l" t="t" r="r" b="b"/>
            <a:pathLst>
              <a:path w="17180" h="24986" extrusionOk="0">
                <a:moveTo>
                  <a:pt x="968" y="1"/>
                </a:moveTo>
                <a:lnTo>
                  <a:pt x="12176" y="1"/>
                </a:lnTo>
                <a:lnTo>
                  <a:pt x="13711" y="3937"/>
                </a:lnTo>
                <a:lnTo>
                  <a:pt x="17180" y="9040"/>
                </a:lnTo>
                <a:cubicBezTo>
                  <a:pt x="17180" y="9040"/>
                  <a:pt x="15445" y="17113"/>
                  <a:pt x="16112" y="18180"/>
                </a:cubicBezTo>
                <a:cubicBezTo>
                  <a:pt x="16780" y="19214"/>
                  <a:pt x="16213" y="22583"/>
                  <a:pt x="16213" y="22583"/>
                </a:cubicBezTo>
                <a:lnTo>
                  <a:pt x="10308" y="24985"/>
                </a:lnTo>
                <a:lnTo>
                  <a:pt x="968" y="23818"/>
                </a:lnTo>
                <a:cubicBezTo>
                  <a:pt x="968" y="23818"/>
                  <a:pt x="2403" y="13644"/>
                  <a:pt x="1736" y="10675"/>
                </a:cubicBezTo>
                <a:cubicBezTo>
                  <a:pt x="1068" y="7706"/>
                  <a:pt x="1" y="1902"/>
                  <a:pt x="968" y="1"/>
                </a:cubicBezTo>
                <a:close/>
              </a:path>
            </a:pathLst>
          </a:custGeom>
          <a:gradFill>
            <a:gsLst>
              <a:gs pos="0">
                <a:schemeClr val="accent1"/>
              </a:gs>
              <a:gs pos="100000">
                <a:schemeClr val="accent5"/>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7" name="Google Shape;337;p31"/>
          <p:cNvPicPr preferRelativeResize="0"/>
          <p:nvPr/>
        </p:nvPicPr>
        <p:blipFill>
          <a:blip r:embed="rId4">
            <a:alphaModFix/>
          </a:blip>
          <a:stretch>
            <a:fillRect/>
          </a:stretch>
        </p:blipFill>
        <p:spPr>
          <a:xfrm flipH="1">
            <a:off x="4392001" y="387635"/>
            <a:ext cx="3292826" cy="1172101"/>
          </a:xfrm>
          <a:prstGeom prst="rect">
            <a:avLst/>
          </a:prstGeom>
          <a:noFill/>
          <a:ln>
            <a:noFill/>
          </a:ln>
        </p:spPr>
      </p:pic>
      <p:pic>
        <p:nvPicPr>
          <p:cNvPr id="338" name="Google Shape;338;p31"/>
          <p:cNvPicPr preferRelativeResize="0"/>
          <p:nvPr/>
        </p:nvPicPr>
        <p:blipFill>
          <a:blip r:embed="rId5">
            <a:alphaModFix/>
          </a:blip>
          <a:stretch>
            <a:fillRect/>
          </a:stretch>
        </p:blipFill>
        <p:spPr>
          <a:xfrm rot="10800000" flipH="1">
            <a:off x="4647588" y="44017"/>
            <a:ext cx="1914900" cy="1494474"/>
          </a:xfrm>
          <a:prstGeom prst="rect">
            <a:avLst/>
          </a:prstGeom>
          <a:noFill/>
          <a:ln>
            <a:noFill/>
          </a:ln>
        </p:spPr>
      </p:pic>
      <p:pic>
        <p:nvPicPr>
          <p:cNvPr id="339" name="Google Shape;339;p31"/>
          <p:cNvPicPr preferRelativeResize="0"/>
          <p:nvPr/>
        </p:nvPicPr>
        <p:blipFill>
          <a:blip r:embed="rId6">
            <a:alphaModFix/>
          </a:blip>
          <a:stretch>
            <a:fillRect/>
          </a:stretch>
        </p:blipFill>
        <p:spPr>
          <a:xfrm>
            <a:off x="6861373" y="129225"/>
            <a:ext cx="1361300" cy="1374776"/>
          </a:xfrm>
          <a:prstGeom prst="rect">
            <a:avLst/>
          </a:prstGeom>
          <a:noFill/>
          <a:ln>
            <a:noFill/>
          </a:ln>
        </p:spPr>
      </p:pic>
      <p:pic>
        <p:nvPicPr>
          <p:cNvPr id="340" name="Google Shape;340;p31"/>
          <p:cNvPicPr preferRelativeResize="0"/>
          <p:nvPr/>
        </p:nvPicPr>
        <p:blipFill>
          <a:blip r:embed="rId7">
            <a:alphaModFix/>
          </a:blip>
          <a:stretch>
            <a:fillRect/>
          </a:stretch>
        </p:blipFill>
        <p:spPr>
          <a:xfrm rot="5400000" flipH="1">
            <a:off x="4950785" y="342251"/>
            <a:ext cx="1041075" cy="891225"/>
          </a:xfrm>
          <a:prstGeom prst="rect">
            <a:avLst/>
          </a:prstGeom>
          <a:noFill/>
          <a:ln>
            <a:noFill/>
          </a:ln>
        </p:spPr>
      </p:pic>
      <p:pic>
        <p:nvPicPr>
          <p:cNvPr id="341" name="Google Shape;341;p31"/>
          <p:cNvPicPr preferRelativeResize="0"/>
          <p:nvPr/>
        </p:nvPicPr>
        <p:blipFill>
          <a:blip r:embed="rId8">
            <a:alphaModFix/>
          </a:blip>
          <a:stretch>
            <a:fillRect/>
          </a:stretch>
        </p:blipFill>
        <p:spPr>
          <a:xfrm>
            <a:off x="7388875" y="533735"/>
            <a:ext cx="1397627" cy="719974"/>
          </a:xfrm>
          <a:prstGeom prst="rect">
            <a:avLst/>
          </a:prstGeom>
          <a:noFill/>
          <a:ln>
            <a:noFill/>
          </a:ln>
        </p:spPr>
      </p:pic>
      <p:sp>
        <p:nvSpPr>
          <p:cNvPr id="342" name="Google Shape;342;p31"/>
          <p:cNvSpPr/>
          <p:nvPr/>
        </p:nvSpPr>
        <p:spPr>
          <a:xfrm rot="-5400000" flipH="1">
            <a:off x="4492617" y="805799"/>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1"/>
          <p:cNvSpPr/>
          <p:nvPr/>
        </p:nvSpPr>
        <p:spPr>
          <a:xfrm>
            <a:off x="4840881" y="23005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 name="Google Shape;344;p31"/>
          <p:cNvGrpSpPr/>
          <p:nvPr/>
        </p:nvGrpSpPr>
        <p:grpSpPr>
          <a:xfrm>
            <a:off x="6781183" y="714020"/>
            <a:ext cx="219293" cy="154482"/>
            <a:chOff x="5860175" y="2707400"/>
            <a:chExt cx="251800" cy="178675"/>
          </a:xfrm>
        </p:grpSpPr>
        <p:sp>
          <p:nvSpPr>
            <p:cNvPr id="345" name="Google Shape;345;p31"/>
            <p:cNvSpPr/>
            <p:nvPr/>
          </p:nvSpPr>
          <p:spPr>
            <a:xfrm>
              <a:off x="6020150" y="2755400"/>
              <a:ext cx="25" cy="25"/>
            </a:xfrm>
            <a:custGeom>
              <a:avLst/>
              <a:gdLst/>
              <a:ahLst/>
              <a:cxnLst/>
              <a:rect l="l" t="t" r="r" b="b"/>
              <a:pathLst>
                <a:path w="1" h="1" extrusionOk="0">
                  <a:moveTo>
                    <a:pt x="1" y="0"/>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1"/>
            <p:cNvSpPr/>
            <p:nvPr/>
          </p:nvSpPr>
          <p:spPr>
            <a:xfrm>
              <a:off x="5885325" y="2707400"/>
              <a:ext cx="400" cy="25"/>
            </a:xfrm>
            <a:custGeom>
              <a:avLst/>
              <a:gdLst/>
              <a:ahLst/>
              <a:cxnLst/>
              <a:rect l="l" t="t" r="r" b="b"/>
              <a:pathLst>
                <a:path w="16" h="1" extrusionOk="0">
                  <a:moveTo>
                    <a:pt x="0" y="1"/>
                  </a:moveTo>
                  <a:cubicBezTo>
                    <a:pt x="0" y="1"/>
                    <a:pt x="0" y="1"/>
                    <a:pt x="15" y="1"/>
                  </a:cubicBezTo>
                  <a:cubicBezTo>
                    <a:pt x="15" y="1"/>
                    <a:pt x="15" y="1"/>
                    <a:pt x="15" y="1"/>
                  </a:cubicBezTo>
                  <a:cubicBezTo>
                    <a:pt x="15"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1"/>
            <p:cNvSpPr/>
            <p:nvPr/>
          </p:nvSpPr>
          <p:spPr>
            <a:xfrm>
              <a:off x="6111950" y="2734075"/>
              <a:ext cx="25" cy="400"/>
            </a:xfrm>
            <a:custGeom>
              <a:avLst/>
              <a:gdLst/>
              <a:ahLst/>
              <a:cxnLst/>
              <a:rect l="l" t="t" r="r" b="b"/>
              <a:pathLst>
                <a:path w="1" h="16" extrusionOk="0">
                  <a:moveTo>
                    <a:pt x="0" y="0"/>
                  </a:moveTo>
                  <a:cubicBezTo>
                    <a:pt x="0" y="0"/>
                    <a:pt x="0" y="0"/>
                    <a:pt x="0" y="0"/>
                  </a:cubicBezTo>
                  <a:cubicBezTo>
                    <a:pt x="0" y="0"/>
                    <a:pt x="0" y="15"/>
                    <a:pt x="0"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1"/>
            <p:cNvSpPr/>
            <p:nvPr/>
          </p:nvSpPr>
          <p:spPr>
            <a:xfrm>
              <a:off x="5860175" y="2886050"/>
              <a:ext cx="400" cy="25"/>
            </a:xfrm>
            <a:custGeom>
              <a:avLst/>
              <a:gdLst/>
              <a:ahLst/>
              <a:cxnLst/>
              <a:rect l="l" t="t" r="r" b="b"/>
              <a:pathLst>
                <a:path w="16" h="1" extrusionOk="0">
                  <a:moveTo>
                    <a:pt x="16" y="0"/>
                  </a:moveTo>
                  <a:lnTo>
                    <a:pt x="0"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49" name="Google Shape;349;p31"/>
          <p:cNvPicPr preferRelativeResize="0"/>
          <p:nvPr/>
        </p:nvPicPr>
        <p:blipFill>
          <a:blip r:embed="rId9">
            <a:alphaModFix/>
          </a:blip>
          <a:stretch>
            <a:fillRect/>
          </a:stretch>
        </p:blipFill>
        <p:spPr>
          <a:xfrm>
            <a:off x="4049650" y="0"/>
            <a:ext cx="1497746" cy="2563450"/>
          </a:xfrm>
          <a:prstGeom prst="rect">
            <a:avLst/>
          </a:prstGeom>
          <a:noFill/>
          <a:ln>
            <a:noFill/>
          </a:ln>
        </p:spPr>
      </p:pic>
      <p:pic>
        <p:nvPicPr>
          <p:cNvPr id="350" name="Google Shape;350;p31"/>
          <p:cNvPicPr preferRelativeResize="0"/>
          <p:nvPr/>
        </p:nvPicPr>
        <p:blipFill>
          <a:blip r:embed="rId10">
            <a:alphaModFix/>
          </a:blip>
          <a:stretch>
            <a:fillRect/>
          </a:stretch>
        </p:blipFill>
        <p:spPr>
          <a:xfrm>
            <a:off x="5743102" y="230047"/>
            <a:ext cx="2112200" cy="1638250"/>
          </a:xfrm>
          <a:prstGeom prst="rect">
            <a:avLst/>
          </a:prstGeom>
          <a:noFill/>
          <a:ln>
            <a:noFill/>
          </a:ln>
        </p:spPr>
      </p:pic>
      <p:pic>
        <p:nvPicPr>
          <p:cNvPr id="351" name="Google Shape;351;p31"/>
          <p:cNvPicPr preferRelativeResize="0"/>
          <p:nvPr/>
        </p:nvPicPr>
        <p:blipFill>
          <a:blip r:embed="rId11">
            <a:alphaModFix/>
          </a:blip>
          <a:stretch>
            <a:fillRect/>
          </a:stretch>
        </p:blipFill>
        <p:spPr>
          <a:xfrm>
            <a:off x="7388876" y="1740126"/>
            <a:ext cx="1663249" cy="16632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32"/>
          <p:cNvPicPr preferRelativeResize="0"/>
          <p:nvPr/>
        </p:nvPicPr>
        <p:blipFill>
          <a:blip r:embed="rId3">
            <a:alphaModFix/>
          </a:blip>
          <a:stretch>
            <a:fillRect/>
          </a:stretch>
        </p:blipFill>
        <p:spPr>
          <a:xfrm rot="-5400000" flipH="1">
            <a:off x="-1288848" y="1760988"/>
            <a:ext cx="4339901" cy="1354075"/>
          </a:xfrm>
          <a:prstGeom prst="rect">
            <a:avLst/>
          </a:prstGeom>
          <a:noFill/>
          <a:ln>
            <a:noFill/>
          </a:ln>
        </p:spPr>
      </p:pic>
      <p:pic>
        <p:nvPicPr>
          <p:cNvPr id="357" name="Google Shape;357;p32"/>
          <p:cNvPicPr preferRelativeResize="0"/>
          <p:nvPr/>
        </p:nvPicPr>
        <p:blipFill>
          <a:blip r:embed="rId4">
            <a:alphaModFix/>
          </a:blip>
          <a:stretch>
            <a:fillRect/>
          </a:stretch>
        </p:blipFill>
        <p:spPr>
          <a:xfrm rot="-5400000" flipH="1">
            <a:off x="400682" y="696608"/>
            <a:ext cx="3420001" cy="3098036"/>
          </a:xfrm>
          <a:prstGeom prst="rect">
            <a:avLst/>
          </a:prstGeom>
          <a:noFill/>
          <a:ln>
            <a:noFill/>
          </a:ln>
        </p:spPr>
      </p:pic>
      <p:sp>
        <p:nvSpPr>
          <p:cNvPr id="358" name="Google Shape;358;p32"/>
          <p:cNvSpPr/>
          <p:nvPr/>
        </p:nvSpPr>
        <p:spPr>
          <a:xfrm rot="5400000">
            <a:off x="35802" y="1114022"/>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9" name="Google Shape;359;p32"/>
          <p:cNvPicPr preferRelativeResize="0"/>
          <p:nvPr/>
        </p:nvPicPr>
        <p:blipFill>
          <a:blip r:embed="rId5">
            <a:alphaModFix/>
          </a:blip>
          <a:stretch>
            <a:fillRect/>
          </a:stretch>
        </p:blipFill>
        <p:spPr>
          <a:xfrm rot="5400000">
            <a:off x="109737" y="1688238"/>
            <a:ext cx="3434926" cy="1764425"/>
          </a:xfrm>
          <a:prstGeom prst="rect">
            <a:avLst/>
          </a:prstGeom>
          <a:noFill/>
          <a:ln>
            <a:noFill/>
          </a:ln>
        </p:spPr>
      </p:pic>
      <p:pic>
        <p:nvPicPr>
          <p:cNvPr id="360" name="Google Shape;360;p32"/>
          <p:cNvPicPr preferRelativeResize="0"/>
          <p:nvPr/>
        </p:nvPicPr>
        <p:blipFill>
          <a:blip r:embed="rId6">
            <a:alphaModFix/>
          </a:blip>
          <a:stretch>
            <a:fillRect/>
          </a:stretch>
        </p:blipFill>
        <p:spPr>
          <a:xfrm rot="5400000" flipH="1">
            <a:off x="1134389" y="1503889"/>
            <a:ext cx="2736198" cy="3471974"/>
          </a:xfrm>
          <a:prstGeom prst="rect">
            <a:avLst/>
          </a:prstGeom>
          <a:noFill/>
          <a:ln>
            <a:noFill/>
          </a:ln>
        </p:spPr>
      </p:pic>
      <p:pic>
        <p:nvPicPr>
          <p:cNvPr id="361" name="Google Shape;361;p32"/>
          <p:cNvPicPr preferRelativeResize="0"/>
          <p:nvPr/>
        </p:nvPicPr>
        <p:blipFill>
          <a:blip r:embed="rId7">
            <a:alphaModFix/>
          </a:blip>
          <a:stretch>
            <a:fillRect/>
          </a:stretch>
        </p:blipFill>
        <p:spPr>
          <a:xfrm rot="10800000" flipH="1">
            <a:off x="1443302" y="83351"/>
            <a:ext cx="1254574" cy="646275"/>
          </a:xfrm>
          <a:prstGeom prst="rect">
            <a:avLst/>
          </a:prstGeom>
          <a:noFill/>
          <a:ln>
            <a:noFill/>
          </a:ln>
        </p:spPr>
      </p:pic>
      <p:pic>
        <p:nvPicPr>
          <p:cNvPr id="362" name="Google Shape;362;p32"/>
          <p:cNvPicPr preferRelativeResize="0"/>
          <p:nvPr/>
        </p:nvPicPr>
        <p:blipFill rotWithShape="1">
          <a:blip r:embed="rId8">
            <a:alphaModFix/>
          </a:blip>
          <a:srcRect t="-4390" b="4390"/>
          <a:stretch/>
        </p:blipFill>
        <p:spPr>
          <a:xfrm>
            <a:off x="758325" y="3233491"/>
            <a:ext cx="2868700" cy="1749521"/>
          </a:xfrm>
          <a:prstGeom prst="rect">
            <a:avLst/>
          </a:prstGeom>
          <a:noFill/>
          <a:ln>
            <a:noFill/>
          </a:ln>
        </p:spPr>
      </p:pic>
      <p:sp>
        <p:nvSpPr>
          <p:cNvPr id="363" name="Google Shape;363;p32"/>
          <p:cNvSpPr/>
          <p:nvPr/>
        </p:nvSpPr>
        <p:spPr>
          <a:xfrm>
            <a:off x="1639673" y="1336582"/>
            <a:ext cx="640399" cy="720029"/>
          </a:xfrm>
          <a:custGeom>
            <a:avLst/>
            <a:gdLst/>
            <a:ahLst/>
            <a:cxnLst/>
            <a:rect l="l" t="t" r="r" b="b"/>
            <a:pathLst>
              <a:path w="25519" h="28655" extrusionOk="0">
                <a:moveTo>
                  <a:pt x="3002" y="267"/>
                </a:moveTo>
                <a:cubicBezTo>
                  <a:pt x="3002" y="267"/>
                  <a:pt x="19014" y="0"/>
                  <a:pt x="21315" y="2802"/>
                </a:cubicBezTo>
                <a:cubicBezTo>
                  <a:pt x="23650" y="5571"/>
                  <a:pt x="21315" y="5304"/>
                  <a:pt x="22916" y="7739"/>
                </a:cubicBezTo>
                <a:cubicBezTo>
                  <a:pt x="24484" y="10208"/>
                  <a:pt x="22783" y="13210"/>
                  <a:pt x="22916" y="15378"/>
                </a:cubicBezTo>
                <a:cubicBezTo>
                  <a:pt x="23050" y="17546"/>
                  <a:pt x="25518" y="18914"/>
                  <a:pt x="22616" y="22116"/>
                </a:cubicBezTo>
                <a:cubicBezTo>
                  <a:pt x="19748" y="25318"/>
                  <a:pt x="13676" y="28654"/>
                  <a:pt x="9640" y="27053"/>
                </a:cubicBezTo>
                <a:cubicBezTo>
                  <a:pt x="5604" y="25485"/>
                  <a:pt x="3002" y="21816"/>
                  <a:pt x="3002" y="21816"/>
                </a:cubicBezTo>
                <a:lnTo>
                  <a:pt x="0" y="18280"/>
                </a:lnTo>
                <a:cubicBezTo>
                  <a:pt x="0" y="18280"/>
                  <a:pt x="701" y="13377"/>
                  <a:pt x="767" y="11775"/>
                </a:cubicBezTo>
                <a:cubicBezTo>
                  <a:pt x="867" y="10208"/>
                  <a:pt x="2435" y="7172"/>
                  <a:pt x="2302" y="4570"/>
                </a:cubicBezTo>
                <a:cubicBezTo>
                  <a:pt x="2168" y="1968"/>
                  <a:pt x="3002" y="267"/>
                  <a:pt x="3002" y="267"/>
                </a:cubicBezTo>
                <a:close/>
              </a:path>
            </a:pathLst>
          </a:custGeom>
          <a:gradFill>
            <a:gsLst>
              <a:gs pos="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2"/>
          <p:cNvSpPr/>
          <p:nvPr/>
        </p:nvSpPr>
        <p:spPr>
          <a:xfrm>
            <a:off x="1948968" y="175165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5" name="Google Shape;365;p32"/>
          <p:cNvGrpSpPr/>
          <p:nvPr/>
        </p:nvGrpSpPr>
        <p:grpSpPr>
          <a:xfrm>
            <a:off x="1257921" y="2910992"/>
            <a:ext cx="352131" cy="806167"/>
            <a:chOff x="6650550" y="1106500"/>
            <a:chExt cx="532125" cy="1226875"/>
          </a:xfrm>
        </p:grpSpPr>
        <p:sp>
          <p:nvSpPr>
            <p:cNvPr id="366" name="Google Shape;366;p32"/>
            <p:cNvSpPr/>
            <p:nvPr/>
          </p:nvSpPr>
          <p:spPr>
            <a:xfrm>
              <a:off x="6840975" y="1683550"/>
              <a:ext cx="25" cy="775"/>
            </a:xfrm>
            <a:custGeom>
              <a:avLst/>
              <a:gdLst/>
              <a:ahLst/>
              <a:cxnLst/>
              <a:rect l="l" t="t" r="r" b="b"/>
              <a:pathLst>
                <a:path w="1" h="31" extrusionOk="0">
                  <a:moveTo>
                    <a:pt x="1" y="31"/>
                  </a:moveTo>
                  <a:cubicBezTo>
                    <a:pt x="1" y="31"/>
                    <a:pt x="1" y="16"/>
                    <a:pt x="1" y="16"/>
                  </a:cubicBezTo>
                  <a:cubicBezTo>
                    <a:pt x="1" y="0"/>
                    <a:pt x="1" y="0"/>
                    <a:pt x="1" y="0"/>
                  </a:cubicBezTo>
                  <a:cubicBezTo>
                    <a:pt x="1" y="16"/>
                    <a:pt x="1" y="31"/>
                    <a:pt x="1" y="3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p:cNvSpPr/>
            <p:nvPr/>
          </p:nvSpPr>
          <p:spPr>
            <a:xfrm>
              <a:off x="6650550" y="1359025"/>
              <a:ext cx="0" cy="400"/>
            </a:xfrm>
            <a:custGeom>
              <a:avLst/>
              <a:gdLst/>
              <a:ahLst/>
              <a:cxnLst/>
              <a:rect l="l" t="t" r="r" b="b"/>
              <a:pathLst>
                <a:path h="16" extrusionOk="0">
                  <a:moveTo>
                    <a:pt x="0" y="16"/>
                  </a:moveTo>
                  <a:lnTo>
                    <a:pt x="0" y="16"/>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2"/>
            <p:cNvSpPr/>
            <p:nvPr/>
          </p:nvSpPr>
          <p:spPr>
            <a:xfrm>
              <a:off x="6932025" y="1309900"/>
              <a:ext cx="25" cy="400"/>
            </a:xfrm>
            <a:custGeom>
              <a:avLst/>
              <a:gdLst/>
              <a:ahLst/>
              <a:cxnLst/>
              <a:rect l="l" t="t" r="r" b="b"/>
              <a:pathLst>
                <a:path w="1" h="16" extrusionOk="0">
                  <a:moveTo>
                    <a:pt x="0" y="0"/>
                  </a:moveTo>
                  <a:cubicBezTo>
                    <a:pt x="0" y="0"/>
                    <a:pt x="0" y="15"/>
                    <a:pt x="0" y="15"/>
                  </a:cubicBezTo>
                  <a:lnTo>
                    <a:pt x="0" y="15"/>
                  </a:ln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p:nvPr/>
          </p:nvSpPr>
          <p:spPr>
            <a:xfrm>
              <a:off x="6692825" y="1759350"/>
              <a:ext cx="400" cy="400"/>
            </a:xfrm>
            <a:custGeom>
              <a:avLst/>
              <a:gdLst/>
              <a:ahLst/>
              <a:cxnLst/>
              <a:rect l="l" t="t" r="r" b="b"/>
              <a:pathLst>
                <a:path w="16" h="16" extrusionOk="0">
                  <a:moveTo>
                    <a:pt x="0" y="0"/>
                  </a:moveTo>
                  <a:cubicBezTo>
                    <a:pt x="15" y="16"/>
                    <a:pt x="15" y="16"/>
                    <a:pt x="15" y="16"/>
                  </a:cubicBezTo>
                  <a:cubicBezTo>
                    <a:pt x="15"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2"/>
            <p:cNvSpPr/>
            <p:nvPr/>
          </p:nvSpPr>
          <p:spPr>
            <a:xfrm>
              <a:off x="7129325" y="1308750"/>
              <a:ext cx="25" cy="25"/>
            </a:xfrm>
            <a:custGeom>
              <a:avLst/>
              <a:gdLst/>
              <a:ahLst/>
              <a:cxnLst/>
              <a:rect l="l" t="t" r="r" b="b"/>
              <a:pathLst>
                <a:path w="1" h="1" extrusionOk="0">
                  <a:moveTo>
                    <a:pt x="1"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2"/>
            <p:cNvSpPr/>
            <p:nvPr/>
          </p:nvSpPr>
          <p:spPr>
            <a:xfrm>
              <a:off x="6854325" y="1106500"/>
              <a:ext cx="25" cy="400"/>
            </a:xfrm>
            <a:custGeom>
              <a:avLst/>
              <a:gdLst/>
              <a:ahLst/>
              <a:cxnLst/>
              <a:rect l="l" t="t" r="r" b="b"/>
              <a:pathLst>
                <a:path w="1" h="16" extrusionOk="0">
                  <a:moveTo>
                    <a:pt x="0" y="15"/>
                  </a:moveTo>
                  <a:lnTo>
                    <a:pt x="0" y="0"/>
                  </a:lnTo>
                  <a:lnTo>
                    <a:pt x="0" y="0"/>
                  </a:lnTo>
                  <a:cubicBezTo>
                    <a:pt x="0" y="0"/>
                    <a:pt x="0" y="15"/>
                    <a:pt x="0" y="1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2"/>
            <p:cNvSpPr/>
            <p:nvPr/>
          </p:nvSpPr>
          <p:spPr>
            <a:xfrm>
              <a:off x="6767850" y="1371975"/>
              <a:ext cx="25" cy="400"/>
            </a:xfrm>
            <a:custGeom>
              <a:avLst/>
              <a:gdLst/>
              <a:ahLst/>
              <a:cxnLst/>
              <a:rect l="l" t="t" r="r" b="b"/>
              <a:pathLst>
                <a:path w="1" h="16" extrusionOk="0">
                  <a:moveTo>
                    <a:pt x="1" y="16"/>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2"/>
            <p:cNvSpPr/>
            <p:nvPr/>
          </p:nvSpPr>
          <p:spPr>
            <a:xfrm>
              <a:off x="6882125" y="1678600"/>
              <a:ext cx="25" cy="25"/>
            </a:xfrm>
            <a:custGeom>
              <a:avLst/>
              <a:gdLst/>
              <a:ahLst/>
              <a:cxnLst/>
              <a:rect l="l" t="t" r="r" b="b"/>
              <a:pathLst>
                <a:path w="1" h="1" extrusionOk="0">
                  <a:moveTo>
                    <a:pt x="0"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2"/>
            <p:cNvSpPr/>
            <p:nvPr/>
          </p:nvSpPr>
          <p:spPr>
            <a:xfrm>
              <a:off x="7064575" y="1746775"/>
              <a:ext cx="400" cy="400"/>
            </a:xfrm>
            <a:custGeom>
              <a:avLst/>
              <a:gdLst/>
              <a:ahLst/>
              <a:cxnLst/>
              <a:rect l="l" t="t" r="r" b="b"/>
              <a:pathLst>
                <a:path w="16" h="16" extrusionOk="0">
                  <a:moveTo>
                    <a:pt x="16" y="1"/>
                  </a:moveTo>
                  <a:cubicBezTo>
                    <a:pt x="0" y="16"/>
                    <a:pt x="0" y="16"/>
                    <a:pt x="0" y="16"/>
                  </a:cubicBezTo>
                  <a:lnTo>
                    <a:pt x="0" y="16"/>
                  </a:lnTo>
                  <a:cubicBezTo>
                    <a:pt x="0" y="16"/>
                    <a:pt x="0" y="16"/>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2"/>
            <p:cNvSpPr/>
            <p:nvPr/>
          </p:nvSpPr>
          <p:spPr>
            <a:xfrm>
              <a:off x="7067625" y="1732675"/>
              <a:ext cx="25" cy="25"/>
            </a:xfrm>
            <a:custGeom>
              <a:avLst/>
              <a:gdLst/>
              <a:ahLst/>
              <a:cxnLst/>
              <a:rect l="l" t="t" r="r" b="b"/>
              <a:pathLst>
                <a:path w="1" h="1" extrusionOk="0">
                  <a:moveTo>
                    <a:pt x="0" y="1"/>
                  </a:moveTo>
                  <a:lnTo>
                    <a:pt x="0"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a:off x="6829175" y="2084625"/>
              <a:ext cx="400" cy="425"/>
            </a:xfrm>
            <a:custGeom>
              <a:avLst/>
              <a:gdLst/>
              <a:ahLst/>
              <a:cxnLst/>
              <a:rect l="l" t="t" r="r" b="b"/>
              <a:pathLst>
                <a:path w="16" h="17" extrusionOk="0">
                  <a:moveTo>
                    <a:pt x="16" y="16"/>
                  </a:moveTo>
                  <a:cubicBezTo>
                    <a:pt x="16" y="1"/>
                    <a:pt x="16" y="1"/>
                    <a:pt x="16" y="16"/>
                  </a:cubicBezTo>
                  <a:cubicBezTo>
                    <a:pt x="1" y="1"/>
                    <a:pt x="1" y="1"/>
                    <a:pt x="1" y="1"/>
                  </a:cubicBezTo>
                  <a:cubicBezTo>
                    <a:pt x="1" y="1"/>
                    <a:pt x="1" y="1"/>
                    <a:pt x="16"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6888225" y="1928075"/>
              <a:ext cx="400" cy="425"/>
            </a:xfrm>
            <a:custGeom>
              <a:avLst/>
              <a:gdLst/>
              <a:ahLst/>
              <a:cxnLst/>
              <a:rect l="l" t="t" r="r" b="b"/>
              <a:pathLst>
                <a:path w="16" h="17" extrusionOk="0">
                  <a:moveTo>
                    <a:pt x="15" y="1"/>
                  </a:moveTo>
                  <a:cubicBezTo>
                    <a:pt x="15" y="1"/>
                    <a:pt x="15" y="1"/>
                    <a:pt x="15" y="1"/>
                  </a:cubicBezTo>
                  <a:cubicBezTo>
                    <a:pt x="15" y="1"/>
                    <a:pt x="15" y="1"/>
                    <a:pt x="0" y="16"/>
                  </a:cubicBezTo>
                  <a:cubicBezTo>
                    <a:pt x="15" y="1"/>
                    <a:pt x="15" y="1"/>
                    <a:pt x="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6845950" y="1993425"/>
              <a:ext cx="10300" cy="3625"/>
            </a:xfrm>
            <a:custGeom>
              <a:avLst/>
              <a:gdLst/>
              <a:ahLst/>
              <a:cxnLst/>
              <a:rect l="l" t="t" r="r" b="b"/>
              <a:pathLst>
                <a:path w="412" h="145" extrusionOk="0">
                  <a:moveTo>
                    <a:pt x="331" y="1"/>
                  </a:moveTo>
                  <a:cubicBezTo>
                    <a:pt x="328" y="1"/>
                    <a:pt x="325" y="2"/>
                    <a:pt x="320" y="7"/>
                  </a:cubicBezTo>
                  <a:lnTo>
                    <a:pt x="305" y="7"/>
                  </a:lnTo>
                  <a:cubicBezTo>
                    <a:pt x="290" y="7"/>
                    <a:pt x="259" y="23"/>
                    <a:pt x="244" y="23"/>
                  </a:cubicBezTo>
                  <a:cubicBezTo>
                    <a:pt x="213" y="38"/>
                    <a:pt x="198" y="38"/>
                    <a:pt x="168" y="53"/>
                  </a:cubicBezTo>
                  <a:cubicBezTo>
                    <a:pt x="107" y="84"/>
                    <a:pt x="61" y="99"/>
                    <a:pt x="0" y="145"/>
                  </a:cubicBezTo>
                  <a:lnTo>
                    <a:pt x="244" y="145"/>
                  </a:lnTo>
                  <a:cubicBezTo>
                    <a:pt x="259" y="145"/>
                    <a:pt x="274" y="145"/>
                    <a:pt x="305" y="129"/>
                  </a:cubicBezTo>
                  <a:lnTo>
                    <a:pt x="335" y="129"/>
                  </a:lnTo>
                  <a:cubicBezTo>
                    <a:pt x="366" y="129"/>
                    <a:pt x="366" y="114"/>
                    <a:pt x="381" y="114"/>
                  </a:cubicBezTo>
                  <a:cubicBezTo>
                    <a:pt x="396" y="99"/>
                    <a:pt x="411" y="68"/>
                    <a:pt x="396" y="53"/>
                  </a:cubicBezTo>
                  <a:cubicBezTo>
                    <a:pt x="396" y="38"/>
                    <a:pt x="396" y="23"/>
                    <a:pt x="381" y="23"/>
                  </a:cubicBezTo>
                  <a:cubicBezTo>
                    <a:pt x="381" y="7"/>
                    <a:pt x="366" y="7"/>
                    <a:pt x="366" y="7"/>
                  </a:cubicBezTo>
                  <a:lnTo>
                    <a:pt x="350" y="7"/>
                  </a:lnTo>
                  <a:cubicBezTo>
                    <a:pt x="340" y="7"/>
                    <a:pt x="337" y="1"/>
                    <a:pt x="3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7030300" y="1965025"/>
              <a:ext cx="46475" cy="54125"/>
            </a:xfrm>
            <a:custGeom>
              <a:avLst/>
              <a:gdLst/>
              <a:ahLst/>
              <a:cxnLst/>
              <a:rect l="l" t="t" r="r" b="b"/>
              <a:pathLst>
                <a:path w="1859" h="2165" extrusionOk="0">
                  <a:moveTo>
                    <a:pt x="76" y="1"/>
                  </a:moveTo>
                  <a:cubicBezTo>
                    <a:pt x="61" y="1"/>
                    <a:pt x="46" y="1"/>
                    <a:pt x="46" y="16"/>
                  </a:cubicBezTo>
                  <a:cubicBezTo>
                    <a:pt x="31" y="16"/>
                    <a:pt x="15" y="31"/>
                    <a:pt x="15" y="31"/>
                  </a:cubicBezTo>
                  <a:cubicBezTo>
                    <a:pt x="0" y="46"/>
                    <a:pt x="0" y="62"/>
                    <a:pt x="15" y="77"/>
                  </a:cubicBezTo>
                  <a:cubicBezTo>
                    <a:pt x="15" y="92"/>
                    <a:pt x="15" y="107"/>
                    <a:pt x="31" y="107"/>
                  </a:cubicBezTo>
                  <a:lnTo>
                    <a:pt x="46" y="123"/>
                  </a:lnTo>
                  <a:cubicBezTo>
                    <a:pt x="61" y="123"/>
                    <a:pt x="61" y="138"/>
                    <a:pt x="76" y="138"/>
                  </a:cubicBezTo>
                  <a:cubicBezTo>
                    <a:pt x="92" y="153"/>
                    <a:pt x="107" y="168"/>
                    <a:pt x="107" y="168"/>
                  </a:cubicBezTo>
                  <a:cubicBezTo>
                    <a:pt x="137" y="199"/>
                    <a:pt x="153" y="214"/>
                    <a:pt x="168" y="245"/>
                  </a:cubicBezTo>
                  <a:cubicBezTo>
                    <a:pt x="214" y="290"/>
                    <a:pt x="244" y="366"/>
                    <a:pt x="290" y="427"/>
                  </a:cubicBezTo>
                  <a:lnTo>
                    <a:pt x="320" y="473"/>
                  </a:lnTo>
                  <a:lnTo>
                    <a:pt x="335" y="519"/>
                  </a:lnTo>
                  <a:cubicBezTo>
                    <a:pt x="381" y="580"/>
                    <a:pt x="412" y="641"/>
                    <a:pt x="442" y="702"/>
                  </a:cubicBezTo>
                  <a:cubicBezTo>
                    <a:pt x="549" y="869"/>
                    <a:pt x="655" y="1006"/>
                    <a:pt x="747" y="1113"/>
                  </a:cubicBezTo>
                  <a:cubicBezTo>
                    <a:pt x="777" y="1159"/>
                    <a:pt x="808" y="1204"/>
                    <a:pt x="853" y="1235"/>
                  </a:cubicBezTo>
                  <a:cubicBezTo>
                    <a:pt x="899" y="1296"/>
                    <a:pt x="945" y="1342"/>
                    <a:pt x="991" y="1387"/>
                  </a:cubicBezTo>
                  <a:cubicBezTo>
                    <a:pt x="1052" y="1448"/>
                    <a:pt x="1112" y="1509"/>
                    <a:pt x="1173" y="1555"/>
                  </a:cubicBezTo>
                  <a:lnTo>
                    <a:pt x="1204" y="1585"/>
                  </a:lnTo>
                  <a:cubicBezTo>
                    <a:pt x="1250" y="1646"/>
                    <a:pt x="1326" y="1707"/>
                    <a:pt x="1387" y="1753"/>
                  </a:cubicBezTo>
                  <a:cubicBezTo>
                    <a:pt x="1432" y="1799"/>
                    <a:pt x="1493" y="1860"/>
                    <a:pt x="1554" y="1905"/>
                  </a:cubicBezTo>
                  <a:cubicBezTo>
                    <a:pt x="1615" y="1966"/>
                    <a:pt x="1691" y="2027"/>
                    <a:pt x="1752" y="2088"/>
                  </a:cubicBezTo>
                  <a:cubicBezTo>
                    <a:pt x="1768" y="2103"/>
                    <a:pt x="1798" y="2119"/>
                    <a:pt x="1813" y="2134"/>
                  </a:cubicBezTo>
                  <a:lnTo>
                    <a:pt x="1859" y="2164"/>
                  </a:lnTo>
                  <a:cubicBezTo>
                    <a:pt x="1813" y="2119"/>
                    <a:pt x="1768" y="2058"/>
                    <a:pt x="1737" y="2012"/>
                  </a:cubicBezTo>
                  <a:cubicBezTo>
                    <a:pt x="1630" y="1860"/>
                    <a:pt x="1524" y="1722"/>
                    <a:pt x="1417" y="1601"/>
                  </a:cubicBezTo>
                  <a:cubicBezTo>
                    <a:pt x="1326" y="1479"/>
                    <a:pt x="1234" y="1372"/>
                    <a:pt x="1128" y="1265"/>
                  </a:cubicBezTo>
                  <a:lnTo>
                    <a:pt x="1097" y="1220"/>
                  </a:lnTo>
                  <a:cubicBezTo>
                    <a:pt x="1082" y="1204"/>
                    <a:pt x="1067" y="1189"/>
                    <a:pt x="1052" y="1159"/>
                  </a:cubicBezTo>
                  <a:cubicBezTo>
                    <a:pt x="1021" y="1143"/>
                    <a:pt x="1006" y="1113"/>
                    <a:pt x="975" y="1083"/>
                  </a:cubicBezTo>
                  <a:cubicBezTo>
                    <a:pt x="960" y="1052"/>
                    <a:pt x="930" y="1022"/>
                    <a:pt x="914" y="1006"/>
                  </a:cubicBezTo>
                  <a:lnTo>
                    <a:pt x="869" y="945"/>
                  </a:lnTo>
                  <a:cubicBezTo>
                    <a:pt x="793" y="854"/>
                    <a:pt x="716" y="763"/>
                    <a:pt x="655" y="671"/>
                  </a:cubicBezTo>
                  <a:cubicBezTo>
                    <a:pt x="579" y="580"/>
                    <a:pt x="518" y="473"/>
                    <a:pt x="442" y="382"/>
                  </a:cubicBezTo>
                  <a:cubicBezTo>
                    <a:pt x="412" y="336"/>
                    <a:pt x="381" y="290"/>
                    <a:pt x="351" y="245"/>
                  </a:cubicBezTo>
                  <a:lnTo>
                    <a:pt x="320" y="199"/>
                  </a:lnTo>
                  <a:cubicBezTo>
                    <a:pt x="305" y="184"/>
                    <a:pt x="274" y="168"/>
                    <a:pt x="259" y="138"/>
                  </a:cubicBezTo>
                  <a:cubicBezTo>
                    <a:pt x="214" y="107"/>
                    <a:pt x="153" y="46"/>
                    <a:pt x="76" y="16"/>
                  </a:cubicBezTo>
                  <a:cubicBezTo>
                    <a:pt x="76" y="16"/>
                    <a:pt x="76" y="16"/>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6847450" y="1886575"/>
              <a:ext cx="6500" cy="4200"/>
            </a:xfrm>
            <a:custGeom>
              <a:avLst/>
              <a:gdLst/>
              <a:ahLst/>
              <a:cxnLst/>
              <a:rect l="l" t="t" r="r" b="b"/>
              <a:pathLst>
                <a:path w="260" h="168" extrusionOk="0">
                  <a:moveTo>
                    <a:pt x="153" y="0"/>
                  </a:moveTo>
                  <a:cubicBezTo>
                    <a:pt x="108" y="0"/>
                    <a:pt x="62" y="0"/>
                    <a:pt x="1" y="15"/>
                  </a:cubicBezTo>
                  <a:cubicBezTo>
                    <a:pt x="16" y="31"/>
                    <a:pt x="16" y="46"/>
                    <a:pt x="31" y="61"/>
                  </a:cubicBezTo>
                  <a:cubicBezTo>
                    <a:pt x="31" y="76"/>
                    <a:pt x="47" y="92"/>
                    <a:pt x="47" y="92"/>
                  </a:cubicBezTo>
                  <a:cubicBezTo>
                    <a:pt x="77" y="122"/>
                    <a:pt x="108" y="137"/>
                    <a:pt x="138" y="153"/>
                  </a:cubicBezTo>
                  <a:cubicBezTo>
                    <a:pt x="138" y="168"/>
                    <a:pt x="153" y="168"/>
                    <a:pt x="153" y="168"/>
                  </a:cubicBezTo>
                  <a:cubicBezTo>
                    <a:pt x="199" y="168"/>
                    <a:pt x="230" y="153"/>
                    <a:pt x="245" y="122"/>
                  </a:cubicBezTo>
                  <a:cubicBezTo>
                    <a:pt x="245" y="107"/>
                    <a:pt x="260" y="76"/>
                    <a:pt x="245" y="61"/>
                  </a:cubicBezTo>
                  <a:cubicBezTo>
                    <a:pt x="245" y="46"/>
                    <a:pt x="230" y="31"/>
                    <a:pt x="199" y="15"/>
                  </a:cubicBezTo>
                  <a:cubicBezTo>
                    <a:pt x="184" y="15"/>
                    <a:pt x="169" y="15"/>
                    <a:pt x="1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6981925" y="2046175"/>
              <a:ext cx="25" cy="400"/>
            </a:xfrm>
            <a:custGeom>
              <a:avLst/>
              <a:gdLst/>
              <a:ahLst/>
              <a:cxnLst/>
              <a:rect l="l" t="t" r="r" b="b"/>
              <a:pathLst>
                <a:path w="1" h="16" extrusionOk="0">
                  <a:moveTo>
                    <a:pt x="0" y="0"/>
                  </a:moveTo>
                  <a:lnTo>
                    <a:pt x="0" y="15"/>
                  </a:lnTo>
                  <a:lnTo>
                    <a:pt x="0" y="15"/>
                  </a:ln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6981925" y="2037400"/>
              <a:ext cx="25" cy="25"/>
            </a:xfrm>
            <a:custGeom>
              <a:avLst/>
              <a:gdLst/>
              <a:ahLst/>
              <a:cxnLst/>
              <a:rect l="l" t="t" r="r" b="b"/>
              <a:pathLst>
                <a:path w="1" h="1" extrusionOk="0">
                  <a:moveTo>
                    <a:pt x="0" y="1"/>
                  </a:moveTo>
                  <a:lnTo>
                    <a:pt x="0" y="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7002500" y="1880850"/>
              <a:ext cx="13350" cy="15650"/>
            </a:xfrm>
            <a:custGeom>
              <a:avLst/>
              <a:gdLst/>
              <a:ahLst/>
              <a:cxnLst/>
              <a:rect l="l" t="t" r="r" b="b"/>
              <a:pathLst>
                <a:path w="534" h="626" extrusionOk="0">
                  <a:moveTo>
                    <a:pt x="396" y="1"/>
                  </a:moveTo>
                  <a:cubicBezTo>
                    <a:pt x="350" y="1"/>
                    <a:pt x="305" y="31"/>
                    <a:pt x="274" y="77"/>
                  </a:cubicBezTo>
                  <a:cubicBezTo>
                    <a:pt x="259" y="107"/>
                    <a:pt x="259" y="138"/>
                    <a:pt x="274" y="183"/>
                  </a:cubicBezTo>
                  <a:cubicBezTo>
                    <a:pt x="274" y="199"/>
                    <a:pt x="274" y="199"/>
                    <a:pt x="274" y="214"/>
                  </a:cubicBezTo>
                  <a:cubicBezTo>
                    <a:pt x="259" y="290"/>
                    <a:pt x="259" y="351"/>
                    <a:pt x="244" y="412"/>
                  </a:cubicBezTo>
                  <a:cubicBezTo>
                    <a:pt x="244" y="427"/>
                    <a:pt x="229" y="427"/>
                    <a:pt x="229" y="427"/>
                  </a:cubicBezTo>
                  <a:cubicBezTo>
                    <a:pt x="213" y="442"/>
                    <a:pt x="183" y="458"/>
                    <a:pt x="168" y="473"/>
                  </a:cubicBezTo>
                  <a:cubicBezTo>
                    <a:pt x="107" y="473"/>
                    <a:pt x="61" y="488"/>
                    <a:pt x="0" y="488"/>
                  </a:cubicBezTo>
                  <a:cubicBezTo>
                    <a:pt x="30" y="519"/>
                    <a:pt x="61" y="549"/>
                    <a:pt x="91" y="564"/>
                  </a:cubicBezTo>
                  <a:cubicBezTo>
                    <a:pt x="122" y="595"/>
                    <a:pt x="152" y="610"/>
                    <a:pt x="168" y="610"/>
                  </a:cubicBezTo>
                  <a:cubicBezTo>
                    <a:pt x="183" y="625"/>
                    <a:pt x="183" y="625"/>
                    <a:pt x="198" y="625"/>
                  </a:cubicBezTo>
                  <a:lnTo>
                    <a:pt x="229" y="625"/>
                  </a:lnTo>
                  <a:cubicBezTo>
                    <a:pt x="290" y="625"/>
                    <a:pt x="350" y="610"/>
                    <a:pt x="411" y="595"/>
                  </a:cubicBezTo>
                  <a:cubicBezTo>
                    <a:pt x="457" y="549"/>
                    <a:pt x="472" y="488"/>
                    <a:pt x="488" y="427"/>
                  </a:cubicBezTo>
                  <a:cubicBezTo>
                    <a:pt x="503" y="397"/>
                    <a:pt x="503" y="351"/>
                    <a:pt x="518" y="321"/>
                  </a:cubicBezTo>
                  <a:cubicBezTo>
                    <a:pt x="518" y="290"/>
                    <a:pt x="518" y="244"/>
                    <a:pt x="533" y="214"/>
                  </a:cubicBezTo>
                  <a:cubicBezTo>
                    <a:pt x="533" y="183"/>
                    <a:pt x="533" y="138"/>
                    <a:pt x="518" y="107"/>
                  </a:cubicBezTo>
                  <a:cubicBezTo>
                    <a:pt x="503" y="46"/>
                    <a:pt x="457" y="16"/>
                    <a:pt x="3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7014675" y="1891525"/>
              <a:ext cx="25" cy="400"/>
            </a:xfrm>
            <a:custGeom>
              <a:avLst/>
              <a:gdLst/>
              <a:ahLst/>
              <a:cxnLst/>
              <a:rect l="l" t="t" r="r" b="b"/>
              <a:pathLst>
                <a:path w="1" h="16" extrusionOk="0">
                  <a:moveTo>
                    <a:pt x="1" y="0"/>
                  </a:moveTo>
                  <a:cubicBezTo>
                    <a:pt x="1" y="0"/>
                    <a:pt x="1" y="0"/>
                    <a:pt x="1" y="0"/>
                  </a:cubicBezTo>
                  <a:cubicBezTo>
                    <a:pt x="1" y="0"/>
                    <a:pt x="1" y="0"/>
                    <a:pt x="1" y="15"/>
                  </a:cubicBezTo>
                  <a:cubicBezTo>
                    <a:pt x="1" y="0"/>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2"/>
            <p:cNvSpPr/>
            <p:nvPr/>
          </p:nvSpPr>
          <p:spPr>
            <a:xfrm>
              <a:off x="6978500" y="1904100"/>
              <a:ext cx="14500" cy="10675"/>
            </a:xfrm>
            <a:custGeom>
              <a:avLst/>
              <a:gdLst/>
              <a:ahLst/>
              <a:cxnLst/>
              <a:rect l="l" t="t" r="r" b="b"/>
              <a:pathLst>
                <a:path w="580" h="427" extrusionOk="0">
                  <a:moveTo>
                    <a:pt x="503" y="0"/>
                  </a:moveTo>
                  <a:cubicBezTo>
                    <a:pt x="442" y="0"/>
                    <a:pt x="412" y="31"/>
                    <a:pt x="412" y="76"/>
                  </a:cubicBezTo>
                  <a:lnTo>
                    <a:pt x="412" y="91"/>
                  </a:lnTo>
                  <a:cubicBezTo>
                    <a:pt x="412" y="91"/>
                    <a:pt x="412" y="107"/>
                    <a:pt x="412" y="107"/>
                  </a:cubicBezTo>
                  <a:cubicBezTo>
                    <a:pt x="396" y="107"/>
                    <a:pt x="396" y="107"/>
                    <a:pt x="396" y="122"/>
                  </a:cubicBezTo>
                  <a:cubicBezTo>
                    <a:pt x="381" y="122"/>
                    <a:pt x="381" y="137"/>
                    <a:pt x="366" y="152"/>
                  </a:cubicBezTo>
                  <a:cubicBezTo>
                    <a:pt x="320" y="198"/>
                    <a:pt x="274" y="229"/>
                    <a:pt x="229" y="274"/>
                  </a:cubicBezTo>
                  <a:cubicBezTo>
                    <a:pt x="229" y="290"/>
                    <a:pt x="213" y="290"/>
                    <a:pt x="198" y="305"/>
                  </a:cubicBezTo>
                  <a:lnTo>
                    <a:pt x="183" y="305"/>
                  </a:lnTo>
                  <a:cubicBezTo>
                    <a:pt x="183" y="320"/>
                    <a:pt x="168" y="320"/>
                    <a:pt x="168" y="320"/>
                  </a:cubicBezTo>
                  <a:cubicBezTo>
                    <a:pt x="153" y="320"/>
                    <a:pt x="122" y="320"/>
                    <a:pt x="107" y="335"/>
                  </a:cubicBezTo>
                  <a:lnTo>
                    <a:pt x="0" y="335"/>
                  </a:lnTo>
                  <a:cubicBezTo>
                    <a:pt x="46" y="366"/>
                    <a:pt x="92" y="396"/>
                    <a:pt x="153" y="411"/>
                  </a:cubicBezTo>
                  <a:lnTo>
                    <a:pt x="168" y="427"/>
                  </a:lnTo>
                  <a:cubicBezTo>
                    <a:pt x="229" y="427"/>
                    <a:pt x="274" y="411"/>
                    <a:pt x="335" y="396"/>
                  </a:cubicBezTo>
                  <a:cubicBezTo>
                    <a:pt x="381" y="366"/>
                    <a:pt x="442" y="320"/>
                    <a:pt x="488" y="274"/>
                  </a:cubicBezTo>
                  <a:cubicBezTo>
                    <a:pt x="503" y="244"/>
                    <a:pt x="533" y="213"/>
                    <a:pt x="549" y="183"/>
                  </a:cubicBezTo>
                  <a:cubicBezTo>
                    <a:pt x="564" y="152"/>
                    <a:pt x="564" y="122"/>
                    <a:pt x="579" y="91"/>
                  </a:cubicBezTo>
                  <a:cubicBezTo>
                    <a:pt x="579" y="46"/>
                    <a:pt x="549" y="0"/>
                    <a:pt x="5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2"/>
            <p:cNvSpPr/>
            <p:nvPr/>
          </p:nvSpPr>
          <p:spPr>
            <a:xfrm>
              <a:off x="6952200" y="1918000"/>
              <a:ext cx="13375" cy="7825"/>
            </a:xfrm>
            <a:custGeom>
              <a:avLst/>
              <a:gdLst/>
              <a:ahLst/>
              <a:cxnLst/>
              <a:rect l="l" t="t" r="r" b="b"/>
              <a:pathLst>
                <a:path w="535" h="313" extrusionOk="0">
                  <a:moveTo>
                    <a:pt x="422" y="0"/>
                  </a:moveTo>
                  <a:cubicBezTo>
                    <a:pt x="401" y="0"/>
                    <a:pt x="382" y="8"/>
                    <a:pt x="367" y="23"/>
                  </a:cubicBezTo>
                  <a:cubicBezTo>
                    <a:pt x="351" y="38"/>
                    <a:pt x="336" y="53"/>
                    <a:pt x="336" y="69"/>
                  </a:cubicBezTo>
                  <a:cubicBezTo>
                    <a:pt x="321" y="84"/>
                    <a:pt x="306" y="84"/>
                    <a:pt x="290" y="99"/>
                  </a:cubicBezTo>
                  <a:cubicBezTo>
                    <a:pt x="275" y="114"/>
                    <a:pt x="260" y="130"/>
                    <a:pt x="245" y="145"/>
                  </a:cubicBezTo>
                  <a:cubicBezTo>
                    <a:pt x="229" y="145"/>
                    <a:pt x="214" y="145"/>
                    <a:pt x="199" y="160"/>
                  </a:cubicBezTo>
                  <a:lnTo>
                    <a:pt x="184" y="160"/>
                  </a:lnTo>
                  <a:cubicBezTo>
                    <a:pt x="168" y="175"/>
                    <a:pt x="153" y="175"/>
                    <a:pt x="153" y="175"/>
                  </a:cubicBezTo>
                  <a:lnTo>
                    <a:pt x="108" y="175"/>
                  </a:lnTo>
                  <a:cubicBezTo>
                    <a:pt x="92" y="175"/>
                    <a:pt x="92" y="175"/>
                    <a:pt x="92" y="160"/>
                  </a:cubicBezTo>
                  <a:cubicBezTo>
                    <a:pt x="77" y="160"/>
                    <a:pt x="62" y="160"/>
                    <a:pt x="47" y="145"/>
                  </a:cubicBezTo>
                  <a:lnTo>
                    <a:pt x="1" y="114"/>
                  </a:lnTo>
                  <a:lnTo>
                    <a:pt x="1" y="114"/>
                  </a:lnTo>
                  <a:cubicBezTo>
                    <a:pt x="16" y="175"/>
                    <a:pt x="31" y="206"/>
                    <a:pt x="62" y="252"/>
                  </a:cubicBezTo>
                  <a:cubicBezTo>
                    <a:pt x="77" y="267"/>
                    <a:pt x="108" y="282"/>
                    <a:pt x="123" y="297"/>
                  </a:cubicBezTo>
                  <a:cubicBezTo>
                    <a:pt x="138" y="297"/>
                    <a:pt x="168" y="312"/>
                    <a:pt x="184" y="312"/>
                  </a:cubicBezTo>
                  <a:lnTo>
                    <a:pt x="214" y="312"/>
                  </a:lnTo>
                  <a:cubicBezTo>
                    <a:pt x="290" y="312"/>
                    <a:pt x="351" y="297"/>
                    <a:pt x="412" y="267"/>
                  </a:cubicBezTo>
                  <a:cubicBezTo>
                    <a:pt x="443" y="252"/>
                    <a:pt x="458" y="221"/>
                    <a:pt x="488" y="206"/>
                  </a:cubicBezTo>
                  <a:cubicBezTo>
                    <a:pt x="488" y="191"/>
                    <a:pt x="504" y="175"/>
                    <a:pt x="519" y="160"/>
                  </a:cubicBezTo>
                  <a:cubicBezTo>
                    <a:pt x="519" y="145"/>
                    <a:pt x="519" y="130"/>
                    <a:pt x="534" y="114"/>
                  </a:cubicBezTo>
                  <a:cubicBezTo>
                    <a:pt x="534" y="69"/>
                    <a:pt x="519" y="38"/>
                    <a:pt x="488" y="23"/>
                  </a:cubicBezTo>
                  <a:cubicBezTo>
                    <a:pt x="466" y="8"/>
                    <a:pt x="443" y="0"/>
                    <a:pt x="4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2"/>
            <p:cNvSpPr/>
            <p:nvPr/>
          </p:nvSpPr>
          <p:spPr>
            <a:xfrm>
              <a:off x="6957925" y="1892375"/>
              <a:ext cx="12975" cy="10700"/>
            </a:xfrm>
            <a:custGeom>
              <a:avLst/>
              <a:gdLst/>
              <a:ahLst/>
              <a:cxnLst/>
              <a:rect l="l" t="t" r="r" b="b"/>
              <a:pathLst>
                <a:path w="519" h="428" extrusionOk="0">
                  <a:moveTo>
                    <a:pt x="294" y="1"/>
                  </a:moveTo>
                  <a:cubicBezTo>
                    <a:pt x="221" y="1"/>
                    <a:pt x="146" y="41"/>
                    <a:pt x="107" y="119"/>
                  </a:cubicBezTo>
                  <a:cubicBezTo>
                    <a:pt x="107" y="119"/>
                    <a:pt x="107" y="119"/>
                    <a:pt x="107" y="134"/>
                  </a:cubicBezTo>
                  <a:lnTo>
                    <a:pt x="92" y="134"/>
                  </a:lnTo>
                  <a:cubicBezTo>
                    <a:pt x="92" y="149"/>
                    <a:pt x="92" y="149"/>
                    <a:pt x="77" y="164"/>
                  </a:cubicBezTo>
                  <a:lnTo>
                    <a:pt x="61" y="180"/>
                  </a:lnTo>
                  <a:cubicBezTo>
                    <a:pt x="46" y="180"/>
                    <a:pt x="46" y="195"/>
                    <a:pt x="31" y="195"/>
                  </a:cubicBezTo>
                  <a:cubicBezTo>
                    <a:pt x="16" y="210"/>
                    <a:pt x="16" y="210"/>
                    <a:pt x="0" y="225"/>
                  </a:cubicBezTo>
                  <a:cubicBezTo>
                    <a:pt x="0" y="256"/>
                    <a:pt x="16" y="301"/>
                    <a:pt x="31" y="332"/>
                  </a:cubicBezTo>
                  <a:cubicBezTo>
                    <a:pt x="61" y="393"/>
                    <a:pt x="122" y="408"/>
                    <a:pt x="183" y="423"/>
                  </a:cubicBezTo>
                  <a:lnTo>
                    <a:pt x="198" y="423"/>
                  </a:lnTo>
                  <a:cubicBezTo>
                    <a:pt x="212" y="426"/>
                    <a:pt x="225" y="427"/>
                    <a:pt x="239" y="427"/>
                  </a:cubicBezTo>
                  <a:cubicBezTo>
                    <a:pt x="305" y="427"/>
                    <a:pt x="377" y="398"/>
                    <a:pt x="427" y="347"/>
                  </a:cubicBezTo>
                  <a:cubicBezTo>
                    <a:pt x="518" y="271"/>
                    <a:pt x="503" y="119"/>
                    <a:pt x="412" y="42"/>
                  </a:cubicBezTo>
                  <a:cubicBezTo>
                    <a:pt x="378" y="14"/>
                    <a:pt x="337" y="1"/>
                    <a:pt x="2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2"/>
            <p:cNvSpPr/>
            <p:nvPr/>
          </p:nvSpPr>
          <p:spPr>
            <a:xfrm>
              <a:off x="6980025" y="1878175"/>
              <a:ext cx="13350" cy="9175"/>
            </a:xfrm>
            <a:custGeom>
              <a:avLst/>
              <a:gdLst/>
              <a:ahLst/>
              <a:cxnLst/>
              <a:rect l="l" t="t" r="r" b="b"/>
              <a:pathLst>
                <a:path w="534" h="367" extrusionOk="0">
                  <a:moveTo>
                    <a:pt x="442" y="1"/>
                  </a:moveTo>
                  <a:cubicBezTo>
                    <a:pt x="457" y="1"/>
                    <a:pt x="457" y="16"/>
                    <a:pt x="457" y="16"/>
                  </a:cubicBezTo>
                  <a:cubicBezTo>
                    <a:pt x="457" y="31"/>
                    <a:pt x="457" y="31"/>
                    <a:pt x="457" y="47"/>
                  </a:cubicBezTo>
                  <a:cubicBezTo>
                    <a:pt x="457" y="62"/>
                    <a:pt x="472" y="92"/>
                    <a:pt x="472" y="108"/>
                  </a:cubicBezTo>
                  <a:lnTo>
                    <a:pt x="472" y="138"/>
                  </a:lnTo>
                  <a:cubicBezTo>
                    <a:pt x="472" y="138"/>
                    <a:pt x="472" y="138"/>
                    <a:pt x="472" y="153"/>
                  </a:cubicBezTo>
                  <a:cubicBezTo>
                    <a:pt x="457" y="153"/>
                    <a:pt x="457" y="169"/>
                    <a:pt x="457" y="169"/>
                  </a:cubicBezTo>
                  <a:cubicBezTo>
                    <a:pt x="457" y="184"/>
                    <a:pt x="457" y="199"/>
                    <a:pt x="442" y="199"/>
                  </a:cubicBezTo>
                  <a:cubicBezTo>
                    <a:pt x="442" y="214"/>
                    <a:pt x="442" y="214"/>
                    <a:pt x="442" y="214"/>
                  </a:cubicBezTo>
                  <a:cubicBezTo>
                    <a:pt x="427" y="230"/>
                    <a:pt x="427" y="230"/>
                    <a:pt x="427" y="230"/>
                  </a:cubicBezTo>
                  <a:cubicBezTo>
                    <a:pt x="411" y="245"/>
                    <a:pt x="411" y="245"/>
                    <a:pt x="396" y="260"/>
                  </a:cubicBezTo>
                  <a:cubicBezTo>
                    <a:pt x="396" y="260"/>
                    <a:pt x="396" y="260"/>
                    <a:pt x="381" y="275"/>
                  </a:cubicBezTo>
                  <a:cubicBezTo>
                    <a:pt x="366" y="275"/>
                    <a:pt x="366" y="275"/>
                    <a:pt x="351" y="290"/>
                  </a:cubicBezTo>
                  <a:lnTo>
                    <a:pt x="305" y="290"/>
                  </a:lnTo>
                  <a:cubicBezTo>
                    <a:pt x="290" y="306"/>
                    <a:pt x="274" y="306"/>
                    <a:pt x="259" y="306"/>
                  </a:cubicBezTo>
                  <a:lnTo>
                    <a:pt x="213" y="306"/>
                  </a:lnTo>
                  <a:cubicBezTo>
                    <a:pt x="198" y="306"/>
                    <a:pt x="183" y="290"/>
                    <a:pt x="168" y="290"/>
                  </a:cubicBezTo>
                  <a:cubicBezTo>
                    <a:pt x="137" y="290"/>
                    <a:pt x="107" y="275"/>
                    <a:pt x="76" y="275"/>
                  </a:cubicBezTo>
                  <a:cubicBezTo>
                    <a:pt x="61" y="260"/>
                    <a:pt x="31" y="245"/>
                    <a:pt x="0" y="245"/>
                  </a:cubicBezTo>
                  <a:cubicBezTo>
                    <a:pt x="46" y="260"/>
                    <a:pt x="76" y="290"/>
                    <a:pt x="107" y="321"/>
                  </a:cubicBezTo>
                  <a:cubicBezTo>
                    <a:pt x="137" y="321"/>
                    <a:pt x="152" y="336"/>
                    <a:pt x="168" y="351"/>
                  </a:cubicBezTo>
                  <a:cubicBezTo>
                    <a:pt x="183" y="351"/>
                    <a:pt x="213" y="367"/>
                    <a:pt x="229" y="367"/>
                  </a:cubicBezTo>
                  <a:lnTo>
                    <a:pt x="335" y="367"/>
                  </a:lnTo>
                  <a:cubicBezTo>
                    <a:pt x="351" y="367"/>
                    <a:pt x="381" y="367"/>
                    <a:pt x="396" y="351"/>
                  </a:cubicBezTo>
                  <a:cubicBezTo>
                    <a:pt x="411" y="351"/>
                    <a:pt x="427" y="336"/>
                    <a:pt x="442" y="321"/>
                  </a:cubicBezTo>
                  <a:cubicBezTo>
                    <a:pt x="503" y="275"/>
                    <a:pt x="533" y="199"/>
                    <a:pt x="533" y="123"/>
                  </a:cubicBezTo>
                  <a:cubicBezTo>
                    <a:pt x="533" y="108"/>
                    <a:pt x="533" y="77"/>
                    <a:pt x="533" y="62"/>
                  </a:cubicBezTo>
                  <a:cubicBezTo>
                    <a:pt x="518" y="47"/>
                    <a:pt x="518" y="31"/>
                    <a:pt x="503" y="16"/>
                  </a:cubicBezTo>
                  <a:lnTo>
                    <a:pt x="488" y="16"/>
                  </a:lnTo>
                  <a:cubicBezTo>
                    <a:pt x="488" y="1"/>
                    <a:pt x="488" y="1"/>
                    <a:pt x="4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2"/>
            <p:cNvSpPr/>
            <p:nvPr/>
          </p:nvSpPr>
          <p:spPr>
            <a:xfrm>
              <a:off x="6997525" y="1859900"/>
              <a:ext cx="25" cy="400"/>
            </a:xfrm>
            <a:custGeom>
              <a:avLst/>
              <a:gdLst/>
              <a:ahLst/>
              <a:cxnLst/>
              <a:rect l="l" t="t" r="r" b="b"/>
              <a:pathLst>
                <a:path w="1" h="16" extrusionOk="0">
                  <a:moveTo>
                    <a:pt x="1" y="16"/>
                  </a:moveTo>
                  <a:lnTo>
                    <a:pt x="1" y="16"/>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2"/>
            <p:cNvSpPr/>
            <p:nvPr/>
          </p:nvSpPr>
          <p:spPr>
            <a:xfrm>
              <a:off x="6989550" y="1859150"/>
              <a:ext cx="10675" cy="4975"/>
            </a:xfrm>
            <a:custGeom>
              <a:avLst/>
              <a:gdLst/>
              <a:ahLst/>
              <a:cxnLst/>
              <a:rect l="l" t="t" r="r" b="b"/>
              <a:pathLst>
                <a:path w="427" h="199" extrusionOk="0">
                  <a:moveTo>
                    <a:pt x="381" y="0"/>
                  </a:moveTo>
                  <a:cubicBezTo>
                    <a:pt x="350" y="0"/>
                    <a:pt x="335" y="15"/>
                    <a:pt x="320" y="46"/>
                  </a:cubicBezTo>
                  <a:lnTo>
                    <a:pt x="305" y="46"/>
                  </a:lnTo>
                  <a:lnTo>
                    <a:pt x="305" y="61"/>
                  </a:lnTo>
                  <a:cubicBezTo>
                    <a:pt x="289" y="76"/>
                    <a:pt x="274" y="76"/>
                    <a:pt x="274" y="76"/>
                  </a:cubicBezTo>
                  <a:cubicBezTo>
                    <a:pt x="259" y="92"/>
                    <a:pt x="244" y="107"/>
                    <a:pt x="229" y="107"/>
                  </a:cubicBezTo>
                  <a:cubicBezTo>
                    <a:pt x="198" y="122"/>
                    <a:pt x="183" y="122"/>
                    <a:pt x="152" y="137"/>
                  </a:cubicBezTo>
                  <a:cubicBezTo>
                    <a:pt x="137" y="137"/>
                    <a:pt x="107" y="137"/>
                    <a:pt x="76" y="153"/>
                  </a:cubicBezTo>
                  <a:lnTo>
                    <a:pt x="0" y="153"/>
                  </a:lnTo>
                  <a:cubicBezTo>
                    <a:pt x="30" y="168"/>
                    <a:pt x="61" y="183"/>
                    <a:pt x="76" y="183"/>
                  </a:cubicBezTo>
                  <a:cubicBezTo>
                    <a:pt x="91" y="183"/>
                    <a:pt x="107" y="198"/>
                    <a:pt x="122" y="198"/>
                  </a:cubicBezTo>
                  <a:lnTo>
                    <a:pt x="168" y="198"/>
                  </a:lnTo>
                  <a:cubicBezTo>
                    <a:pt x="213" y="198"/>
                    <a:pt x="274" y="198"/>
                    <a:pt x="335" y="183"/>
                  </a:cubicBezTo>
                  <a:cubicBezTo>
                    <a:pt x="350" y="168"/>
                    <a:pt x="381" y="153"/>
                    <a:pt x="396" y="137"/>
                  </a:cubicBezTo>
                  <a:cubicBezTo>
                    <a:pt x="411" y="107"/>
                    <a:pt x="427" y="92"/>
                    <a:pt x="427" y="76"/>
                  </a:cubicBezTo>
                  <a:cubicBezTo>
                    <a:pt x="427" y="31"/>
                    <a:pt x="411" y="0"/>
                    <a:pt x="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2"/>
            <p:cNvSpPr/>
            <p:nvPr/>
          </p:nvSpPr>
          <p:spPr>
            <a:xfrm>
              <a:off x="6962875" y="1872400"/>
              <a:ext cx="13725" cy="10775"/>
            </a:xfrm>
            <a:custGeom>
              <a:avLst/>
              <a:gdLst/>
              <a:ahLst/>
              <a:cxnLst/>
              <a:rect l="l" t="t" r="r" b="b"/>
              <a:pathLst>
                <a:path w="549" h="431" extrusionOk="0">
                  <a:moveTo>
                    <a:pt x="359" y="1"/>
                  </a:moveTo>
                  <a:cubicBezTo>
                    <a:pt x="293" y="1"/>
                    <a:pt x="225" y="43"/>
                    <a:pt x="214" y="110"/>
                  </a:cubicBezTo>
                  <a:cubicBezTo>
                    <a:pt x="214" y="125"/>
                    <a:pt x="214" y="125"/>
                    <a:pt x="199" y="125"/>
                  </a:cubicBezTo>
                  <a:cubicBezTo>
                    <a:pt x="199" y="141"/>
                    <a:pt x="199" y="141"/>
                    <a:pt x="199" y="141"/>
                  </a:cubicBezTo>
                  <a:cubicBezTo>
                    <a:pt x="183" y="156"/>
                    <a:pt x="168" y="156"/>
                    <a:pt x="168" y="171"/>
                  </a:cubicBezTo>
                  <a:cubicBezTo>
                    <a:pt x="153" y="186"/>
                    <a:pt x="122" y="202"/>
                    <a:pt x="107" y="217"/>
                  </a:cubicBezTo>
                  <a:cubicBezTo>
                    <a:pt x="77" y="232"/>
                    <a:pt x="31" y="262"/>
                    <a:pt x="0" y="278"/>
                  </a:cubicBezTo>
                  <a:cubicBezTo>
                    <a:pt x="0" y="308"/>
                    <a:pt x="16" y="339"/>
                    <a:pt x="46" y="369"/>
                  </a:cubicBezTo>
                  <a:cubicBezTo>
                    <a:pt x="77" y="400"/>
                    <a:pt x="122" y="415"/>
                    <a:pt x="168" y="415"/>
                  </a:cubicBezTo>
                  <a:cubicBezTo>
                    <a:pt x="168" y="415"/>
                    <a:pt x="183" y="415"/>
                    <a:pt x="183" y="430"/>
                  </a:cubicBezTo>
                  <a:cubicBezTo>
                    <a:pt x="244" y="430"/>
                    <a:pt x="305" y="415"/>
                    <a:pt x="366" y="400"/>
                  </a:cubicBezTo>
                  <a:cubicBezTo>
                    <a:pt x="427" y="369"/>
                    <a:pt x="473" y="308"/>
                    <a:pt x="503" y="247"/>
                  </a:cubicBezTo>
                  <a:cubicBezTo>
                    <a:pt x="549" y="171"/>
                    <a:pt x="519" y="49"/>
                    <a:pt x="427" y="19"/>
                  </a:cubicBezTo>
                  <a:cubicBezTo>
                    <a:pt x="407" y="6"/>
                    <a:pt x="383" y="1"/>
                    <a:pt x="35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2"/>
            <p:cNvSpPr/>
            <p:nvPr/>
          </p:nvSpPr>
          <p:spPr>
            <a:xfrm>
              <a:off x="6935825" y="1898375"/>
              <a:ext cx="13750" cy="9325"/>
            </a:xfrm>
            <a:custGeom>
              <a:avLst/>
              <a:gdLst/>
              <a:ahLst/>
              <a:cxnLst/>
              <a:rect l="l" t="t" r="r" b="b"/>
              <a:pathLst>
                <a:path w="550" h="373" extrusionOk="0">
                  <a:moveTo>
                    <a:pt x="46" y="199"/>
                  </a:moveTo>
                  <a:cubicBezTo>
                    <a:pt x="52" y="204"/>
                    <a:pt x="57" y="207"/>
                    <a:pt x="62" y="210"/>
                  </a:cubicBezTo>
                  <a:lnTo>
                    <a:pt x="62" y="210"/>
                  </a:lnTo>
                  <a:cubicBezTo>
                    <a:pt x="62" y="199"/>
                    <a:pt x="60" y="199"/>
                    <a:pt x="46" y="199"/>
                  </a:cubicBezTo>
                  <a:close/>
                  <a:moveTo>
                    <a:pt x="458" y="1"/>
                  </a:moveTo>
                  <a:cubicBezTo>
                    <a:pt x="443" y="1"/>
                    <a:pt x="412" y="1"/>
                    <a:pt x="397" y="16"/>
                  </a:cubicBezTo>
                  <a:cubicBezTo>
                    <a:pt x="382" y="16"/>
                    <a:pt x="366" y="31"/>
                    <a:pt x="366" y="31"/>
                  </a:cubicBezTo>
                  <a:cubicBezTo>
                    <a:pt x="351" y="46"/>
                    <a:pt x="336" y="61"/>
                    <a:pt x="321" y="77"/>
                  </a:cubicBezTo>
                  <a:cubicBezTo>
                    <a:pt x="305" y="92"/>
                    <a:pt x="305" y="107"/>
                    <a:pt x="290" y="122"/>
                  </a:cubicBezTo>
                  <a:cubicBezTo>
                    <a:pt x="275" y="138"/>
                    <a:pt x="275" y="138"/>
                    <a:pt x="260" y="153"/>
                  </a:cubicBezTo>
                  <a:cubicBezTo>
                    <a:pt x="245" y="168"/>
                    <a:pt x="229" y="168"/>
                    <a:pt x="214" y="183"/>
                  </a:cubicBezTo>
                  <a:cubicBezTo>
                    <a:pt x="199" y="183"/>
                    <a:pt x="184" y="199"/>
                    <a:pt x="184" y="199"/>
                  </a:cubicBezTo>
                  <a:cubicBezTo>
                    <a:pt x="168" y="199"/>
                    <a:pt x="168" y="214"/>
                    <a:pt x="153" y="214"/>
                  </a:cubicBezTo>
                  <a:lnTo>
                    <a:pt x="77" y="214"/>
                  </a:lnTo>
                  <a:cubicBezTo>
                    <a:pt x="77" y="214"/>
                    <a:pt x="70" y="214"/>
                    <a:pt x="62" y="210"/>
                  </a:cubicBezTo>
                  <a:lnTo>
                    <a:pt x="62" y="210"/>
                  </a:lnTo>
                  <a:cubicBezTo>
                    <a:pt x="62" y="211"/>
                    <a:pt x="62" y="212"/>
                    <a:pt x="62" y="214"/>
                  </a:cubicBezTo>
                  <a:cubicBezTo>
                    <a:pt x="46" y="199"/>
                    <a:pt x="31" y="199"/>
                    <a:pt x="16" y="183"/>
                  </a:cubicBezTo>
                  <a:lnTo>
                    <a:pt x="1" y="183"/>
                  </a:lnTo>
                  <a:cubicBezTo>
                    <a:pt x="1" y="244"/>
                    <a:pt x="31" y="305"/>
                    <a:pt x="77" y="351"/>
                  </a:cubicBezTo>
                  <a:cubicBezTo>
                    <a:pt x="107" y="366"/>
                    <a:pt x="138" y="366"/>
                    <a:pt x="153" y="366"/>
                  </a:cubicBezTo>
                  <a:cubicBezTo>
                    <a:pt x="169" y="370"/>
                    <a:pt x="187" y="372"/>
                    <a:pt x="204" y="372"/>
                  </a:cubicBezTo>
                  <a:cubicBezTo>
                    <a:pt x="253" y="372"/>
                    <a:pt x="302" y="358"/>
                    <a:pt x="336" y="336"/>
                  </a:cubicBezTo>
                  <a:cubicBezTo>
                    <a:pt x="382" y="320"/>
                    <a:pt x="427" y="290"/>
                    <a:pt x="458" y="260"/>
                  </a:cubicBezTo>
                  <a:cubicBezTo>
                    <a:pt x="473" y="244"/>
                    <a:pt x="488" y="214"/>
                    <a:pt x="504" y="199"/>
                  </a:cubicBezTo>
                  <a:cubicBezTo>
                    <a:pt x="519" y="168"/>
                    <a:pt x="519" y="153"/>
                    <a:pt x="534" y="138"/>
                  </a:cubicBezTo>
                  <a:cubicBezTo>
                    <a:pt x="549" y="92"/>
                    <a:pt x="519" y="1"/>
                    <a:pt x="4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2"/>
            <p:cNvSpPr/>
            <p:nvPr/>
          </p:nvSpPr>
          <p:spPr>
            <a:xfrm>
              <a:off x="6940400" y="1880750"/>
              <a:ext cx="6875" cy="4600"/>
            </a:xfrm>
            <a:custGeom>
              <a:avLst/>
              <a:gdLst/>
              <a:ahLst/>
              <a:cxnLst/>
              <a:rect l="l" t="t" r="r" b="b"/>
              <a:pathLst>
                <a:path w="275" h="184" extrusionOk="0">
                  <a:moveTo>
                    <a:pt x="200" y="1"/>
                  </a:moveTo>
                  <a:cubicBezTo>
                    <a:pt x="195" y="1"/>
                    <a:pt x="189" y="2"/>
                    <a:pt x="183" y="5"/>
                  </a:cubicBezTo>
                  <a:cubicBezTo>
                    <a:pt x="153" y="5"/>
                    <a:pt x="122" y="20"/>
                    <a:pt x="92" y="35"/>
                  </a:cubicBezTo>
                  <a:cubicBezTo>
                    <a:pt x="62" y="50"/>
                    <a:pt x="46" y="81"/>
                    <a:pt x="16" y="96"/>
                  </a:cubicBezTo>
                  <a:cubicBezTo>
                    <a:pt x="16" y="96"/>
                    <a:pt x="1" y="111"/>
                    <a:pt x="1" y="111"/>
                  </a:cubicBezTo>
                  <a:cubicBezTo>
                    <a:pt x="16" y="142"/>
                    <a:pt x="46" y="157"/>
                    <a:pt x="92" y="172"/>
                  </a:cubicBezTo>
                  <a:lnTo>
                    <a:pt x="107" y="172"/>
                  </a:lnTo>
                  <a:cubicBezTo>
                    <a:pt x="122" y="180"/>
                    <a:pt x="134" y="184"/>
                    <a:pt x="145" y="184"/>
                  </a:cubicBezTo>
                  <a:cubicBezTo>
                    <a:pt x="157" y="184"/>
                    <a:pt x="168" y="180"/>
                    <a:pt x="183" y="172"/>
                  </a:cubicBezTo>
                  <a:cubicBezTo>
                    <a:pt x="214" y="172"/>
                    <a:pt x="229" y="157"/>
                    <a:pt x="260" y="142"/>
                  </a:cubicBezTo>
                  <a:cubicBezTo>
                    <a:pt x="275" y="111"/>
                    <a:pt x="275" y="66"/>
                    <a:pt x="260" y="50"/>
                  </a:cubicBezTo>
                  <a:cubicBezTo>
                    <a:pt x="247" y="25"/>
                    <a:pt x="225" y="1"/>
                    <a:pt x="2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2"/>
            <p:cNvSpPr/>
            <p:nvPr/>
          </p:nvSpPr>
          <p:spPr>
            <a:xfrm>
              <a:off x="6955250" y="1863425"/>
              <a:ext cx="12225" cy="9250"/>
            </a:xfrm>
            <a:custGeom>
              <a:avLst/>
              <a:gdLst/>
              <a:ahLst/>
              <a:cxnLst/>
              <a:rect l="l" t="t" r="r" b="b"/>
              <a:pathLst>
                <a:path w="489" h="370" extrusionOk="0">
                  <a:moveTo>
                    <a:pt x="418" y="1"/>
                  </a:moveTo>
                  <a:cubicBezTo>
                    <a:pt x="412" y="1"/>
                    <a:pt x="405" y="4"/>
                    <a:pt x="397" y="12"/>
                  </a:cubicBezTo>
                  <a:cubicBezTo>
                    <a:pt x="366" y="12"/>
                    <a:pt x="351" y="43"/>
                    <a:pt x="321" y="73"/>
                  </a:cubicBezTo>
                  <a:lnTo>
                    <a:pt x="321" y="88"/>
                  </a:lnTo>
                  <a:cubicBezTo>
                    <a:pt x="305" y="103"/>
                    <a:pt x="305" y="103"/>
                    <a:pt x="305" y="119"/>
                  </a:cubicBezTo>
                  <a:lnTo>
                    <a:pt x="290" y="119"/>
                  </a:lnTo>
                  <a:cubicBezTo>
                    <a:pt x="260" y="134"/>
                    <a:pt x="245" y="149"/>
                    <a:pt x="229" y="164"/>
                  </a:cubicBezTo>
                  <a:cubicBezTo>
                    <a:pt x="184" y="180"/>
                    <a:pt x="153" y="210"/>
                    <a:pt x="123" y="225"/>
                  </a:cubicBezTo>
                  <a:cubicBezTo>
                    <a:pt x="92" y="241"/>
                    <a:pt x="62" y="256"/>
                    <a:pt x="31" y="286"/>
                  </a:cubicBezTo>
                  <a:lnTo>
                    <a:pt x="16" y="286"/>
                  </a:lnTo>
                  <a:cubicBezTo>
                    <a:pt x="16" y="286"/>
                    <a:pt x="1" y="286"/>
                    <a:pt x="1" y="271"/>
                  </a:cubicBezTo>
                  <a:lnTo>
                    <a:pt x="1" y="271"/>
                  </a:lnTo>
                  <a:cubicBezTo>
                    <a:pt x="1" y="317"/>
                    <a:pt x="1" y="347"/>
                    <a:pt x="46" y="362"/>
                  </a:cubicBezTo>
                  <a:cubicBezTo>
                    <a:pt x="57" y="368"/>
                    <a:pt x="65" y="369"/>
                    <a:pt x="73" y="369"/>
                  </a:cubicBezTo>
                  <a:cubicBezTo>
                    <a:pt x="89" y="369"/>
                    <a:pt x="102" y="362"/>
                    <a:pt x="123" y="362"/>
                  </a:cubicBezTo>
                  <a:cubicBezTo>
                    <a:pt x="138" y="362"/>
                    <a:pt x="168" y="347"/>
                    <a:pt x="199" y="332"/>
                  </a:cubicBezTo>
                  <a:cubicBezTo>
                    <a:pt x="275" y="302"/>
                    <a:pt x="366" y="271"/>
                    <a:pt x="412" y="195"/>
                  </a:cubicBezTo>
                  <a:cubicBezTo>
                    <a:pt x="443" y="149"/>
                    <a:pt x="488" y="73"/>
                    <a:pt x="427" y="12"/>
                  </a:cubicBezTo>
                  <a:cubicBezTo>
                    <a:pt x="427" y="4"/>
                    <a:pt x="424" y="1"/>
                    <a:pt x="4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2"/>
            <p:cNvSpPr/>
            <p:nvPr/>
          </p:nvSpPr>
          <p:spPr>
            <a:xfrm>
              <a:off x="6928600" y="1907425"/>
              <a:ext cx="11450" cy="7350"/>
            </a:xfrm>
            <a:custGeom>
              <a:avLst/>
              <a:gdLst/>
              <a:ahLst/>
              <a:cxnLst/>
              <a:rect l="l" t="t" r="r" b="b"/>
              <a:pathLst>
                <a:path w="458" h="294" extrusionOk="0">
                  <a:moveTo>
                    <a:pt x="330" y="0"/>
                  </a:moveTo>
                  <a:cubicBezTo>
                    <a:pt x="322" y="0"/>
                    <a:pt x="313" y="1"/>
                    <a:pt x="305" y="4"/>
                  </a:cubicBezTo>
                  <a:cubicBezTo>
                    <a:pt x="290" y="4"/>
                    <a:pt x="274" y="19"/>
                    <a:pt x="244" y="19"/>
                  </a:cubicBezTo>
                  <a:cubicBezTo>
                    <a:pt x="229" y="35"/>
                    <a:pt x="229" y="35"/>
                    <a:pt x="214" y="50"/>
                  </a:cubicBezTo>
                  <a:lnTo>
                    <a:pt x="168" y="80"/>
                  </a:lnTo>
                  <a:lnTo>
                    <a:pt x="137" y="80"/>
                  </a:lnTo>
                  <a:cubicBezTo>
                    <a:pt x="122" y="80"/>
                    <a:pt x="122" y="96"/>
                    <a:pt x="107" y="96"/>
                  </a:cubicBezTo>
                  <a:lnTo>
                    <a:pt x="92" y="96"/>
                  </a:lnTo>
                  <a:cubicBezTo>
                    <a:pt x="61" y="96"/>
                    <a:pt x="31" y="96"/>
                    <a:pt x="0" y="80"/>
                  </a:cubicBezTo>
                  <a:cubicBezTo>
                    <a:pt x="0" y="80"/>
                    <a:pt x="0" y="80"/>
                    <a:pt x="0" y="96"/>
                  </a:cubicBezTo>
                  <a:cubicBezTo>
                    <a:pt x="0" y="126"/>
                    <a:pt x="15" y="172"/>
                    <a:pt x="31" y="202"/>
                  </a:cubicBezTo>
                  <a:cubicBezTo>
                    <a:pt x="61" y="248"/>
                    <a:pt x="92" y="263"/>
                    <a:pt x="137" y="278"/>
                  </a:cubicBezTo>
                  <a:cubicBezTo>
                    <a:pt x="153" y="294"/>
                    <a:pt x="168" y="294"/>
                    <a:pt x="183" y="294"/>
                  </a:cubicBezTo>
                  <a:lnTo>
                    <a:pt x="305" y="294"/>
                  </a:lnTo>
                  <a:cubicBezTo>
                    <a:pt x="320" y="278"/>
                    <a:pt x="351" y="278"/>
                    <a:pt x="381" y="263"/>
                  </a:cubicBezTo>
                  <a:cubicBezTo>
                    <a:pt x="396" y="248"/>
                    <a:pt x="427" y="217"/>
                    <a:pt x="442" y="202"/>
                  </a:cubicBezTo>
                  <a:cubicBezTo>
                    <a:pt x="457" y="157"/>
                    <a:pt x="457" y="96"/>
                    <a:pt x="427" y="65"/>
                  </a:cubicBezTo>
                  <a:cubicBezTo>
                    <a:pt x="414" y="27"/>
                    <a:pt x="371" y="0"/>
                    <a:pt x="3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2"/>
            <p:cNvSpPr/>
            <p:nvPr/>
          </p:nvSpPr>
          <p:spPr>
            <a:xfrm>
              <a:off x="6802525" y="1844675"/>
              <a:ext cx="400" cy="25"/>
            </a:xfrm>
            <a:custGeom>
              <a:avLst/>
              <a:gdLst/>
              <a:ahLst/>
              <a:cxnLst/>
              <a:rect l="l" t="t" r="r" b="b"/>
              <a:pathLst>
                <a:path w="16" h="1" extrusionOk="0">
                  <a:moveTo>
                    <a:pt x="15" y="0"/>
                  </a:moveTo>
                  <a:cubicBezTo>
                    <a:pt x="15" y="0"/>
                    <a:pt x="15" y="0"/>
                    <a:pt x="0" y="0"/>
                  </a:cubicBezTo>
                  <a:cubicBezTo>
                    <a:pt x="0" y="0"/>
                    <a:pt x="0" y="0"/>
                    <a:pt x="0" y="0"/>
                  </a:cubicBezTo>
                  <a:cubicBezTo>
                    <a:pt x="0" y="0"/>
                    <a:pt x="0" y="0"/>
                    <a:pt x="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2"/>
            <p:cNvSpPr/>
            <p:nvPr/>
          </p:nvSpPr>
          <p:spPr>
            <a:xfrm>
              <a:off x="7153700" y="1813050"/>
              <a:ext cx="400" cy="400"/>
            </a:xfrm>
            <a:custGeom>
              <a:avLst/>
              <a:gdLst/>
              <a:ahLst/>
              <a:cxnLst/>
              <a:rect l="l" t="t" r="r" b="b"/>
              <a:pathLst>
                <a:path w="16" h="16" extrusionOk="0">
                  <a:moveTo>
                    <a:pt x="16" y="1"/>
                  </a:moveTo>
                  <a:cubicBezTo>
                    <a:pt x="16" y="1"/>
                    <a:pt x="16" y="1"/>
                    <a:pt x="16" y="1"/>
                  </a:cubicBezTo>
                  <a:cubicBezTo>
                    <a:pt x="16" y="1"/>
                    <a:pt x="1" y="1"/>
                    <a:pt x="1" y="16"/>
                  </a:cubicBezTo>
                  <a:cubicBezTo>
                    <a:pt x="1"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2"/>
            <p:cNvSpPr/>
            <p:nvPr/>
          </p:nvSpPr>
          <p:spPr>
            <a:xfrm>
              <a:off x="7182275" y="1778000"/>
              <a:ext cx="400" cy="425"/>
            </a:xfrm>
            <a:custGeom>
              <a:avLst/>
              <a:gdLst/>
              <a:ahLst/>
              <a:cxnLst/>
              <a:rect l="l" t="t" r="r" b="b"/>
              <a:pathLst>
                <a:path w="16" h="17" extrusionOk="0">
                  <a:moveTo>
                    <a:pt x="16" y="1"/>
                  </a:moveTo>
                  <a:lnTo>
                    <a:pt x="16" y="1"/>
                  </a:lnTo>
                  <a:cubicBezTo>
                    <a:pt x="0" y="16"/>
                    <a:pt x="0" y="16"/>
                    <a:pt x="0" y="16"/>
                  </a:cubicBezTo>
                  <a:cubicBezTo>
                    <a:pt x="16"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2"/>
            <p:cNvSpPr/>
            <p:nvPr/>
          </p:nvSpPr>
          <p:spPr>
            <a:xfrm>
              <a:off x="7032575" y="2048825"/>
              <a:ext cx="26300" cy="29900"/>
            </a:xfrm>
            <a:custGeom>
              <a:avLst/>
              <a:gdLst/>
              <a:ahLst/>
              <a:cxnLst/>
              <a:rect l="l" t="t" r="r" b="b"/>
              <a:pathLst>
                <a:path w="1052" h="1196" extrusionOk="0">
                  <a:moveTo>
                    <a:pt x="1" y="1"/>
                  </a:moveTo>
                  <a:lnTo>
                    <a:pt x="260" y="458"/>
                  </a:lnTo>
                  <a:cubicBezTo>
                    <a:pt x="275" y="503"/>
                    <a:pt x="305" y="534"/>
                    <a:pt x="336" y="580"/>
                  </a:cubicBezTo>
                  <a:cubicBezTo>
                    <a:pt x="351" y="610"/>
                    <a:pt x="366" y="641"/>
                    <a:pt x="382" y="671"/>
                  </a:cubicBezTo>
                  <a:cubicBezTo>
                    <a:pt x="397" y="686"/>
                    <a:pt x="412" y="702"/>
                    <a:pt x="427" y="702"/>
                  </a:cubicBezTo>
                  <a:cubicBezTo>
                    <a:pt x="427" y="717"/>
                    <a:pt x="443" y="717"/>
                    <a:pt x="443" y="732"/>
                  </a:cubicBezTo>
                  <a:cubicBezTo>
                    <a:pt x="519" y="793"/>
                    <a:pt x="580" y="854"/>
                    <a:pt x="641" y="900"/>
                  </a:cubicBezTo>
                  <a:cubicBezTo>
                    <a:pt x="686" y="945"/>
                    <a:pt x="747" y="991"/>
                    <a:pt x="793" y="1052"/>
                  </a:cubicBezTo>
                  <a:cubicBezTo>
                    <a:pt x="808" y="1052"/>
                    <a:pt x="808" y="1067"/>
                    <a:pt x="823" y="1067"/>
                  </a:cubicBezTo>
                  <a:lnTo>
                    <a:pt x="869" y="1113"/>
                  </a:lnTo>
                  <a:lnTo>
                    <a:pt x="884" y="1128"/>
                  </a:lnTo>
                  <a:cubicBezTo>
                    <a:pt x="900" y="1128"/>
                    <a:pt x="900" y="1143"/>
                    <a:pt x="915" y="1143"/>
                  </a:cubicBezTo>
                  <a:cubicBezTo>
                    <a:pt x="930" y="1159"/>
                    <a:pt x="945" y="1159"/>
                    <a:pt x="976" y="1174"/>
                  </a:cubicBezTo>
                  <a:cubicBezTo>
                    <a:pt x="991" y="1174"/>
                    <a:pt x="1006" y="1189"/>
                    <a:pt x="1021" y="1189"/>
                  </a:cubicBezTo>
                  <a:cubicBezTo>
                    <a:pt x="1026" y="1194"/>
                    <a:pt x="1030" y="1195"/>
                    <a:pt x="1034" y="1195"/>
                  </a:cubicBezTo>
                  <a:cubicBezTo>
                    <a:pt x="1044" y="1195"/>
                    <a:pt x="1052" y="1185"/>
                    <a:pt x="1052" y="1174"/>
                  </a:cubicBezTo>
                  <a:cubicBezTo>
                    <a:pt x="1052" y="1174"/>
                    <a:pt x="1052" y="1159"/>
                    <a:pt x="1037" y="1143"/>
                  </a:cubicBezTo>
                  <a:cubicBezTo>
                    <a:pt x="1021" y="1143"/>
                    <a:pt x="991" y="1113"/>
                    <a:pt x="961" y="1113"/>
                  </a:cubicBezTo>
                  <a:lnTo>
                    <a:pt x="945" y="1098"/>
                  </a:lnTo>
                  <a:cubicBezTo>
                    <a:pt x="900" y="1067"/>
                    <a:pt x="869" y="1037"/>
                    <a:pt x="839" y="1006"/>
                  </a:cubicBezTo>
                  <a:cubicBezTo>
                    <a:pt x="823" y="991"/>
                    <a:pt x="808" y="976"/>
                    <a:pt x="793" y="961"/>
                  </a:cubicBezTo>
                  <a:cubicBezTo>
                    <a:pt x="747" y="930"/>
                    <a:pt x="717" y="900"/>
                    <a:pt x="671" y="869"/>
                  </a:cubicBezTo>
                  <a:cubicBezTo>
                    <a:pt x="641" y="839"/>
                    <a:pt x="595" y="793"/>
                    <a:pt x="564" y="762"/>
                  </a:cubicBezTo>
                  <a:cubicBezTo>
                    <a:pt x="549" y="747"/>
                    <a:pt x="534" y="732"/>
                    <a:pt x="519" y="717"/>
                  </a:cubicBezTo>
                  <a:cubicBezTo>
                    <a:pt x="488" y="702"/>
                    <a:pt x="473" y="671"/>
                    <a:pt x="443" y="656"/>
                  </a:cubicBezTo>
                  <a:lnTo>
                    <a:pt x="427" y="641"/>
                  </a:lnTo>
                  <a:cubicBezTo>
                    <a:pt x="427" y="625"/>
                    <a:pt x="412" y="625"/>
                    <a:pt x="412" y="610"/>
                  </a:cubicBezTo>
                  <a:cubicBezTo>
                    <a:pt x="397" y="595"/>
                    <a:pt x="382" y="564"/>
                    <a:pt x="366" y="534"/>
                  </a:cubicBezTo>
                  <a:cubicBezTo>
                    <a:pt x="351" y="519"/>
                    <a:pt x="321" y="488"/>
                    <a:pt x="305" y="458"/>
                  </a:cubicBezTo>
                  <a:cubicBezTo>
                    <a:pt x="275" y="412"/>
                    <a:pt x="244" y="382"/>
                    <a:pt x="229" y="336"/>
                  </a:cubicBezTo>
                  <a:cubicBezTo>
                    <a:pt x="153" y="229"/>
                    <a:pt x="77" y="107"/>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2"/>
            <p:cNvSpPr/>
            <p:nvPr/>
          </p:nvSpPr>
          <p:spPr>
            <a:xfrm>
              <a:off x="7101900" y="2333350"/>
              <a:ext cx="400" cy="25"/>
            </a:xfrm>
            <a:custGeom>
              <a:avLst/>
              <a:gdLst/>
              <a:ahLst/>
              <a:cxnLst/>
              <a:rect l="l" t="t" r="r" b="b"/>
              <a:pathLst>
                <a:path w="16" h="1" extrusionOk="0">
                  <a:moveTo>
                    <a:pt x="16" y="1"/>
                  </a:moveTo>
                  <a:cubicBezTo>
                    <a:pt x="16" y="1"/>
                    <a:pt x="16" y="1"/>
                    <a:pt x="16" y="1"/>
                  </a:cubicBezTo>
                  <a:cubicBezTo>
                    <a:pt x="1" y="1"/>
                    <a:pt x="1" y="1"/>
                    <a:pt x="1" y="1"/>
                  </a:cubicBezTo>
                  <a:cubicBezTo>
                    <a:pt x="1"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1" name="Google Shape;401;p32"/>
          <p:cNvSpPr txBox="1">
            <a:spLocks noGrp="1"/>
          </p:cNvSpPr>
          <p:nvPr>
            <p:ph type="subTitle" idx="1"/>
          </p:nvPr>
        </p:nvSpPr>
        <p:spPr>
          <a:xfrm>
            <a:off x="4295875" y="853000"/>
            <a:ext cx="4035300" cy="1542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
              <a:t>Moncla and Wilson were alerted to go to track a UFO flying over Lake Superior in an F-89C Scorpion. Radar and Ground Control tracked the Scorpion and an unknown object as separate blips on the screen. They appeared to merge, then the single blip vanished, suggesting a collision. The intercepted aircraft was identified as a Royal Canadian Air Force Dakota, but the Canadian Air Force denied involvement. Some UFO researchers associate the disappearance with "flying saucer" activity, calling it "The Kinross Incident."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s"/>
              <a:t>Multiple extensive aerial and lake searches were carried out by both the RCAF and USAF with no sign of the plane or pilots ever found.</a:t>
            </a:r>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ctr" rtl="0">
              <a:spcBef>
                <a:spcPts val="0"/>
              </a:spcBef>
              <a:spcAft>
                <a:spcPts val="1600"/>
              </a:spcAft>
              <a:buNone/>
            </a:pPr>
            <a:endParaRPr/>
          </a:p>
        </p:txBody>
      </p:sp>
      <p:sp>
        <p:nvSpPr>
          <p:cNvPr id="402" name="Google Shape;402;p32"/>
          <p:cNvSpPr txBox="1">
            <a:spLocks noGrp="1"/>
          </p:cNvSpPr>
          <p:nvPr>
            <p:ph type="title"/>
          </p:nvPr>
        </p:nvSpPr>
        <p:spPr>
          <a:xfrm>
            <a:off x="4475125" y="213500"/>
            <a:ext cx="36768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Disappearance</a:t>
            </a:r>
            <a:endParaRPr/>
          </a:p>
        </p:txBody>
      </p:sp>
      <p:pic>
        <p:nvPicPr>
          <p:cNvPr id="403" name="Google Shape;403;p32"/>
          <p:cNvPicPr preferRelativeResize="0"/>
          <p:nvPr/>
        </p:nvPicPr>
        <p:blipFill rotWithShape="1">
          <a:blip r:embed="rId9">
            <a:alphaModFix/>
          </a:blip>
          <a:srcRect l="-229160" t="100000" r="229160" b="-100000"/>
          <a:stretch/>
        </p:blipFill>
        <p:spPr>
          <a:xfrm>
            <a:off x="3466416" y="1436029"/>
            <a:ext cx="1182062" cy="1199969"/>
          </a:xfrm>
          <a:prstGeom prst="rect">
            <a:avLst/>
          </a:prstGeom>
          <a:noFill/>
          <a:ln>
            <a:noFill/>
          </a:ln>
        </p:spPr>
      </p:pic>
      <p:pic>
        <p:nvPicPr>
          <p:cNvPr id="404" name="Google Shape;404;p32"/>
          <p:cNvPicPr preferRelativeResize="0"/>
          <p:nvPr/>
        </p:nvPicPr>
        <p:blipFill>
          <a:blip r:embed="rId10">
            <a:alphaModFix/>
          </a:blip>
          <a:stretch>
            <a:fillRect/>
          </a:stretch>
        </p:blipFill>
        <p:spPr>
          <a:xfrm>
            <a:off x="482000" y="405475"/>
            <a:ext cx="3421363" cy="2873950"/>
          </a:xfrm>
          <a:prstGeom prst="rect">
            <a:avLst/>
          </a:prstGeom>
          <a:noFill/>
          <a:ln>
            <a:noFill/>
          </a:ln>
        </p:spPr>
      </p:pic>
      <p:pic>
        <p:nvPicPr>
          <p:cNvPr id="405" name="Google Shape;405;p32"/>
          <p:cNvPicPr preferRelativeResize="0"/>
          <p:nvPr/>
        </p:nvPicPr>
        <p:blipFill rotWithShape="1">
          <a:blip r:embed="rId11">
            <a:alphaModFix/>
          </a:blip>
          <a:srcRect l="1940" t="8809" r="-1940"/>
          <a:stretch/>
        </p:blipFill>
        <p:spPr>
          <a:xfrm>
            <a:off x="915725" y="3449012"/>
            <a:ext cx="2088300" cy="1318500"/>
          </a:xfrm>
          <a:prstGeom prst="roundRect">
            <a:avLst>
              <a:gd name="adj" fmla="val 16667"/>
            </a:avLst>
          </a:prstGeom>
          <a:noFill/>
          <a:ln>
            <a:noFill/>
          </a:ln>
        </p:spPr>
      </p:pic>
      <p:sp>
        <p:nvSpPr>
          <p:cNvPr id="406" name="Google Shape;406;p32"/>
          <p:cNvSpPr/>
          <p:nvPr/>
        </p:nvSpPr>
        <p:spPr>
          <a:xfrm>
            <a:off x="204072" y="2636007"/>
            <a:ext cx="916597" cy="989880"/>
          </a:xfrm>
          <a:custGeom>
            <a:avLst/>
            <a:gdLst/>
            <a:ahLst/>
            <a:cxnLst/>
            <a:rect l="l" t="t" r="r" b="b"/>
            <a:pathLst>
              <a:path w="52377" h="55580" extrusionOk="0">
                <a:moveTo>
                  <a:pt x="10050" y="1"/>
                </a:moveTo>
                <a:cubicBezTo>
                  <a:pt x="9716" y="358"/>
                  <a:pt x="9383" y="715"/>
                  <a:pt x="9050" y="1072"/>
                </a:cubicBezTo>
                <a:cubicBezTo>
                  <a:pt x="8288" y="1882"/>
                  <a:pt x="7609" y="2620"/>
                  <a:pt x="6919" y="3335"/>
                </a:cubicBezTo>
                <a:cubicBezTo>
                  <a:pt x="6788" y="3585"/>
                  <a:pt x="6538" y="3918"/>
                  <a:pt x="6168" y="4168"/>
                </a:cubicBezTo>
                <a:cubicBezTo>
                  <a:pt x="6109" y="4204"/>
                  <a:pt x="6026" y="4239"/>
                  <a:pt x="5966" y="4263"/>
                </a:cubicBezTo>
                <a:cubicBezTo>
                  <a:pt x="5406" y="4787"/>
                  <a:pt x="4823" y="5299"/>
                  <a:pt x="4144" y="5835"/>
                </a:cubicBezTo>
                <a:cubicBezTo>
                  <a:pt x="4013" y="5942"/>
                  <a:pt x="3871" y="6025"/>
                  <a:pt x="3740" y="6097"/>
                </a:cubicBezTo>
                <a:cubicBezTo>
                  <a:pt x="3704" y="6144"/>
                  <a:pt x="3692" y="6180"/>
                  <a:pt x="3644" y="6240"/>
                </a:cubicBezTo>
                <a:cubicBezTo>
                  <a:pt x="3263" y="6740"/>
                  <a:pt x="2918" y="7228"/>
                  <a:pt x="2561" y="7728"/>
                </a:cubicBezTo>
                <a:cubicBezTo>
                  <a:pt x="2406" y="7823"/>
                  <a:pt x="2263" y="7930"/>
                  <a:pt x="2120" y="8026"/>
                </a:cubicBezTo>
                <a:cubicBezTo>
                  <a:pt x="1525" y="8645"/>
                  <a:pt x="763" y="9133"/>
                  <a:pt x="239" y="9216"/>
                </a:cubicBezTo>
                <a:cubicBezTo>
                  <a:pt x="156" y="9288"/>
                  <a:pt x="84" y="9371"/>
                  <a:pt x="1" y="9442"/>
                </a:cubicBezTo>
                <a:lnTo>
                  <a:pt x="42066" y="55579"/>
                </a:lnTo>
                <a:cubicBezTo>
                  <a:pt x="42721" y="54889"/>
                  <a:pt x="43387" y="54186"/>
                  <a:pt x="44066" y="53496"/>
                </a:cubicBezTo>
                <a:cubicBezTo>
                  <a:pt x="44634" y="52905"/>
                  <a:pt x="45140" y="52659"/>
                  <a:pt x="45446" y="52659"/>
                </a:cubicBezTo>
                <a:cubicBezTo>
                  <a:pt x="45467" y="52659"/>
                  <a:pt x="45488" y="52660"/>
                  <a:pt x="45507" y="52662"/>
                </a:cubicBezTo>
                <a:cubicBezTo>
                  <a:pt x="45721" y="52388"/>
                  <a:pt x="45923" y="52114"/>
                  <a:pt x="46138" y="51841"/>
                </a:cubicBezTo>
                <a:cubicBezTo>
                  <a:pt x="46114" y="51817"/>
                  <a:pt x="46066" y="51805"/>
                  <a:pt x="46090" y="51757"/>
                </a:cubicBezTo>
                <a:cubicBezTo>
                  <a:pt x="46197" y="51602"/>
                  <a:pt x="46292" y="51436"/>
                  <a:pt x="46447" y="51269"/>
                </a:cubicBezTo>
                <a:cubicBezTo>
                  <a:pt x="47233" y="50436"/>
                  <a:pt x="47805" y="49626"/>
                  <a:pt x="48614" y="48781"/>
                </a:cubicBezTo>
                <a:cubicBezTo>
                  <a:pt x="48797" y="48587"/>
                  <a:pt x="49225" y="48344"/>
                  <a:pt x="49383" y="48344"/>
                </a:cubicBezTo>
                <a:cubicBezTo>
                  <a:pt x="49400" y="48344"/>
                  <a:pt x="49414" y="48346"/>
                  <a:pt x="49424" y="48352"/>
                </a:cubicBezTo>
                <a:cubicBezTo>
                  <a:pt x="49567" y="48423"/>
                  <a:pt x="49662" y="48543"/>
                  <a:pt x="49817" y="48614"/>
                </a:cubicBezTo>
                <a:cubicBezTo>
                  <a:pt x="49852" y="48590"/>
                  <a:pt x="49900" y="48566"/>
                  <a:pt x="49936" y="48543"/>
                </a:cubicBezTo>
                <a:cubicBezTo>
                  <a:pt x="50376" y="48328"/>
                  <a:pt x="50829" y="48114"/>
                  <a:pt x="51281" y="47900"/>
                </a:cubicBezTo>
                <a:cubicBezTo>
                  <a:pt x="51436" y="47757"/>
                  <a:pt x="51531" y="47661"/>
                  <a:pt x="51686" y="47507"/>
                </a:cubicBezTo>
                <a:cubicBezTo>
                  <a:pt x="51853" y="47150"/>
                  <a:pt x="52091" y="46792"/>
                  <a:pt x="52377" y="46435"/>
                </a:cubicBezTo>
                <a:lnTo>
                  <a:pt x="10050" y="1"/>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33"/>
          <p:cNvPicPr preferRelativeResize="0"/>
          <p:nvPr/>
        </p:nvPicPr>
        <p:blipFill>
          <a:blip r:embed="rId3">
            <a:alphaModFix/>
          </a:blip>
          <a:stretch>
            <a:fillRect/>
          </a:stretch>
        </p:blipFill>
        <p:spPr>
          <a:xfrm>
            <a:off x="6767604" y="406421"/>
            <a:ext cx="2019389" cy="849125"/>
          </a:xfrm>
          <a:prstGeom prst="rect">
            <a:avLst/>
          </a:prstGeom>
          <a:noFill/>
          <a:ln>
            <a:noFill/>
          </a:ln>
        </p:spPr>
      </p:pic>
      <p:pic>
        <p:nvPicPr>
          <p:cNvPr id="412" name="Google Shape;412;p33"/>
          <p:cNvPicPr preferRelativeResize="0"/>
          <p:nvPr/>
        </p:nvPicPr>
        <p:blipFill>
          <a:blip r:embed="rId4">
            <a:alphaModFix/>
          </a:blip>
          <a:stretch>
            <a:fillRect/>
          </a:stretch>
        </p:blipFill>
        <p:spPr>
          <a:xfrm>
            <a:off x="357590" y="267450"/>
            <a:ext cx="1134666" cy="1440000"/>
          </a:xfrm>
          <a:prstGeom prst="rect">
            <a:avLst/>
          </a:prstGeom>
          <a:noFill/>
          <a:ln>
            <a:noFill/>
          </a:ln>
        </p:spPr>
      </p:pic>
      <p:pic>
        <p:nvPicPr>
          <p:cNvPr id="413" name="Google Shape;413;p33"/>
          <p:cNvPicPr preferRelativeResize="0"/>
          <p:nvPr/>
        </p:nvPicPr>
        <p:blipFill>
          <a:blip r:embed="rId5">
            <a:alphaModFix/>
          </a:blip>
          <a:stretch>
            <a:fillRect/>
          </a:stretch>
        </p:blipFill>
        <p:spPr>
          <a:xfrm>
            <a:off x="715550" y="406425"/>
            <a:ext cx="1440000" cy="1028573"/>
          </a:xfrm>
          <a:prstGeom prst="rect">
            <a:avLst/>
          </a:prstGeom>
          <a:noFill/>
          <a:ln>
            <a:noFill/>
          </a:ln>
        </p:spPr>
      </p:pic>
      <p:sp>
        <p:nvSpPr>
          <p:cNvPr id="414" name="Google Shape;414;p33"/>
          <p:cNvSpPr/>
          <p:nvPr/>
        </p:nvSpPr>
        <p:spPr>
          <a:xfrm>
            <a:off x="7319048" y="189108"/>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3"/>
          <p:cNvSpPr txBox="1">
            <a:spLocks noGrp="1"/>
          </p:cNvSpPr>
          <p:nvPr>
            <p:ph type="body" idx="1"/>
          </p:nvPr>
        </p:nvSpPr>
        <p:spPr>
          <a:xfrm>
            <a:off x="715000" y="1435000"/>
            <a:ext cx="7713900" cy="36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Location: Kinross Air Force Base in Michigan and flight was over Lake Superior</a:t>
            </a:r>
            <a:endParaRPr/>
          </a:p>
        </p:txBody>
      </p:sp>
      <p:sp>
        <p:nvSpPr>
          <p:cNvPr id="416" name="Google Shape;416;p33"/>
          <p:cNvSpPr txBox="1">
            <a:spLocks noGrp="1"/>
          </p:cNvSpPr>
          <p:nvPr>
            <p:ph type="title"/>
          </p:nvPr>
        </p:nvSpPr>
        <p:spPr>
          <a:xfrm>
            <a:off x="715550" y="535550"/>
            <a:ext cx="77133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Timeline of November 23</a:t>
            </a:r>
            <a:endParaRPr/>
          </a:p>
        </p:txBody>
      </p:sp>
      <p:pic>
        <p:nvPicPr>
          <p:cNvPr id="417" name="Google Shape;417;p33"/>
          <p:cNvPicPr preferRelativeResize="0"/>
          <p:nvPr/>
        </p:nvPicPr>
        <p:blipFill>
          <a:blip r:embed="rId6">
            <a:alphaModFix/>
          </a:blip>
          <a:stretch>
            <a:fillRect/>
          </a:stretch>
        </p:blipFill>
        <p:spPr>
          <a:xfrm rot="5400000">
            <a:off x="8603985" y="4421949"/>
            <a:ext cx="1166740" cy="1166735"/>
          </a:xfrm>
          <a:prstGeom prst="rect">
            <a:avLst/>
          </a:prstGeom>
          <a:noFill/>
          <a:ln>
            <a:noFill/>
          </a:ln>
        </p:spPr>
      </p:pic>
      <p:pic>
        <p:nvPicPr>
          <p:cNvPr id="418" name="Google Shape;418;p33"/>
          <p:cNvPicPr preferRelativeResize="0"/>
          <p:nvPr/>
        </p:nvPicPr>
        <p:blipFill>
          <a:blip r:embed="rId5">
            <a:alphaModFix/>
          </a:blip>
          <a:stretch>
            <a:fillRect/>
          </a:stretch>
        </p:blipFill>
        <p:spPr>
          <a:xfrm rot="-4729674">
            <a:off x="-362400" y="4693224"/>
            <a:ext cx="1439999" cy="1028574"/>
          </a:xfrm>
          <a:prstGeom prst="rect">
            <a:avLst/>
          </a:prstGeom>
          <a:noFill/>
          <a:ln>
            <a:noFill/>
          </a:ln>
        </p:spPr>
      </p:pic>
      <p:pic>
        <p:nvPicPr>
          <p:cNvPr id="419" name="Google Shape;419;p33"/>
          <p:cNvPicPr preferRelativeResize="0"/>
          <p:nvPr/>
        </p:nvPicPr>
        <p:blipFill>
          <a:blip r:embed="rId7">
            <a:alphaModFix/>
          </a:blip>
          <a:stretch>
            <a:fillRect/>
          </a:stretch>
        </p:blipFill>
        <p:spPr>
          <a:xfrm rot="-862032">
            <a:off x="-75149" y="-78851"/>
            <a:ext cx="1948799" cy="1948799"/>
          </a:xfrm>
          <a:prstGeom prst="rect">
            <a:avLst/>
          </a:prstGeom>
          <a:noFill/>
          <a:ln>
            <a:noFill/>
          </a:ln>
        </p:spPr>
      </p:pic>
      <p:pic>
        <p:nvPicPr>
          <p:cNvPr id="420" name="Google Shape;420;p33"/>
          <p:cNvPicPr preferRelativeResize="0"/>
          <p:nvPr/>
        </p:nvPicPr>
        <p:blipFill rotWithShape="1">
          <a:blip r:embed="rId8">
            <a:alphaModFix/>
          </a:blip>
          <a:srcRect t="24224" b="22733"/>
          <a:stretch/>
        </p:blipFill>
        <p:spPr>
          <a:xfrm>
            <a:off x="7098600" y="481100"/>
            <a:ext cx="1357399" cy="720000"/>
          </a:xfrm>
          <a:prstGeom prst="rect">
            <a:avLst/>
          </a:prstGeom>
          <a:noFill/>
          <a:ln>
            <a:noFill/>
          </a:ln>
        </p:spPr>
      </p:pic>
      <p:graphicFrame>
        <p:nvGraphicFramePr>
          <p:cNvPr id="421" name="Google Shape;421;p33"/>
          <p:cNvGraphicFramePr/>
          <p:nvPr/>
        </p:nvGraphicFramePr>
        <p:xfrm>
          <a:off x="715300" y="1794988"/>
          <a:ext cx="3000000" cy="3000000"/>
        </p:xfrm>
        <a:graphic>
          <a:graphicData uri="http://schemas.openxmlformats.org/drawingml/2006/table">
            <a:tbl>
              <a:tblPr>
                <a:noFill/>
                <a:tableStyleId>{05314C4F-B318-4B85-AC1D-6A33DC90C894}</a:tableStyleId>
              </a:tblPr>
              <a:tblGrid>
                <a:gridCol w="2330600">
                  <a:extLst>
                    <a:ext uri="{9D8B030D-6E8A-4147-A177-3AD203B41FA5}">
                      <a16:colId xmlns:a16="http://schemas.microsoft.com/office/drawing/2014/main" val="20000"/>
                    </a:ext>
                  </a:extLst>
                </a:gridCol>
                <a:gridCol w="5382700">
                  <a:extLst>
                    <a:ext uri="{9D8B030D-6E8A-4147-A177-3AD203B41FA5}">
                      <a16:colId xmlns:a16="http://schemas.microsoft.com/office/drawing/2014/main" val="20001"/>
                    </a:ext>
                  </a:extLst>
                </a:gridCol>
              </a:tblGrid>
              <a:tr h="326500">
                <a:tc>
                  <a:txBody>
                    <a:bodyPr/>
                    <a:lstStyle/>
                    <a:p>
                      <a:pPr marL="0" lvl="0" indent="0" algn="l" rtl="0">
                        <a:spcBef>
                          <a:spcPts val="0"/>
                        </a:spcBef>
                        <a:spcAft>
                          <a:spcPts val="0"/>
                        </a:spcAft>
                        <a:buNone/>
                      </a:pPr>
                      <a:endParaRPr sz="1000" b="1">
                        <a:solidFill>
                          <a:schemeClr val="dk1"/>
                        </a:solidFill>
                        <a:latin typeface="Libre Franklin"/>
                        <a:ea typeface="Libre Franklin"/>
                        <a:cs typeface="Libre Franklin"/>
                        <a:sym typeface="Libre Franklin"/>
                      </a:endParaRPr>
                    </a:p>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7:30 AM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1600"/>
                        </a:spcAft>
                        <a:buClr>
                          <a:schemeClr val="dk1"/>
                        </a:buClr>
                        <a:buSzPts val="1100"/>
                        <a:buFont typeface="Arial"/>
                        <a:buNone/>
                      </a:pPr>
                      <a:r>
                        <a:rPr lang="es" sz="1000">
                          <a:solidFill>
                            <a:schemeClr val="dk1"/>
                          </a:solidFill>
                          <a:latin typeface="Libre Franklin"/>
                          <a:ea typeface="Libre Franklin"/>
                          <a:cs typeface="Libre Franklin"/>
                          <a:sym typeface="Libre Franklin"/>
                        </a:rPr>
                        <a:t>Preflight inspection on F-89C Fighter Jet carried out with no dilemma.</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11:45  AM</a:t>
                      </a:r>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Aircraft scrambled and returned to base.</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12:45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Post-Flight service and inspection carried out. Plane given “OK”.</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6:17PM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Radar operators spot UFO on radar moving at extremely fast speeds.</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6:22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Moncla and Wilson take off in pursuit of UFO.</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6:47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Pilots report poor radio conditions and were still in pursuit of UFO.</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6: 52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Final radio contact made.</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6: 55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Blips merge and one emerges on radar. Contact lost with plane.</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326500">
                <a:tc>
                  <a:txBody>
                    <a:bodyPr/>
                    <a:lstStyle/>
                    <a:p>
                      <a:pPr marL="0" lvl="0" indent="0" algn="l" rtl="0">
                        <a:spcBef>
                          <a:spcPts val="0"/>
                        </a:spcBef>
                        <a:spcAft>
                          <a:spcPts val="0"/>
                        </a:spcAft>
                        <a:buNone/>
                      </a:pPr>
                      <a:r>
                        <a:rPr lang="es" sz="1000" b="1">
                          <a:solidFill>
                            <a:schemeClr val="dk1"/>
                          </a:solidFill>
                          <a:latin typeface="Libre Franklin"/>
                          <a:ea typeface="Libre Franklin"/>
                          <a:cs typeface="Libre Franklin"/>
                          <a:sym typeface="Libre Franklin"/>
                        </a:rPr>
                        <a:t>7:15 PM</a:t>
                      </a:r>
                      <a:endParaRPr sz="1000" b="1">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s" sz="1000">
                          <a:solidFill>
                            <a:schemeClr val="dk1"/>
                          </a:solidFill>
                          <a:latin typeface="Libre Franklin"/>
                          <a:ea typeface="Libre Franklin"/>
                          <a:cs typeface="Libre Franklin"/>
                          <a:sym typeface="Libre Franklin"/>
                        </a:rPr>
                        <a:t>CAP sends 2nd. Lt. Howard Nordeck to search for missing F-89C, weather deteriorates.</a:t>
                      </a:r>
                      <a:endParaRPr sz="1000">
                        <a:solidFill>
                          <a:schemeClr val="dk1"/>
                        </a:solidFill>
                        <a:latin typeface="Libre Franklin"/>
                        <a:ea typeface="Libre Franklin"/>
                        <a:cs typeface="Libre Franklin"/>
                        <a:sym typeface="Libre Franklin"/>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p34"/>
          <p:cNvPicPr preferRelativeResize="0"/>
          <p:nvPr/>
        </p:nvPicPr>
        <p:blipFill>
          <a:blip r:embed="rId3">
            <a:alphaModFix/>
          </a:blip>
          <a:stretch>
            <a:fillRect/>
          </a:stretch>
        </p:blipFill>
        <p:spPr>
          <a:xfrm flipH="1">
            <a:off x="-886497" y="4472313"/>
            <a:ext cx="1890673" cy="971175"/>
          </a:xfrm>
          <a:prstGeom prst="rect">
            <a:avLst/>
          </a:prstGeom>
          <a:noFill/>
          <a:ln>
            <a:noFill/>
          </a:ln>
        </p:spPr>
      </p:pic>
      <p:pic>
        <p:nvPicPr>
          <p:cNvPr id="427" name="Google Shape;427;p34"/>
          <p:cNvPicPr preferRelativeResize="0"/>
          <p:nvPr/>
        </p:nvPicPr>
        <p:blipFill>
          <a:blip r:embed="rId4">
            <a:alphaModFix/>
          </a:blip>
          <a:stretch>
            <a:fillRect/>
          </a:stretch>
        </p:blipFill>
        <p:spPr>
          <a:xfrm>
            <a:off x="-140345" y="5"/>
            <a:ext cx="2198175" cy="685839"/>
          </a:xfrm>
          <a:prstGeom prst="rect">
            <a:avLst/>
          </a:prstGeom>
          <a:noFill/>
          <a:ln>
            <a:noFill/>
          </a:ln>
        </p:spPr>
      </p:pic>
      <p:pic>
        <p:nvPicPr>
          <p:cNvPr id="428" name="Google Shape;428;p34"/>
          <p:cNvPicPr preferRelativeResize="0"/>
          <p:nvPr/>
        </p:nvPicPr>
        <p:blipFill>
          <a:blip r:embed="rId5">
            <a:alphaModFix/>
          </a:blip>
          <a:stretch>
            <a:fillRect/>
          </a:stretch>
        </p:blipFill>
        <p:spPr>
          <a:xfrm>
            <a:off x="216645" y="269740"/>
            <a:ext cx="1397627" cy="719974"/>
          </a:xfrm>
          <a:prstGeom prst="rect">
            <a:avLst/>
          </a:prstGeom>
          <a:noFill/>
          <a:ln>
            <a:noFill/>
          </a:ln>
        </p:spPr>
      </p:pic>
      <p:sp>
        <p:nvSpPr>
          <p:cNvPr id="429" name="Google Shape;429;p34"/>
          <p:cNvSpPr/>
          <p:nvPr/>
        </p:nvSpPr>
        <p:spPr>
          <a:xfrm rot="5400000">
            <a:off x="-103712" y="-36632"/>
            <a:ext cx="916597" cy="989880"/>
          </a:xfrm>
          <a:custGeom>
            <a:avLst/>
            <a:gdLst/>
            <a:ahLst/>
            <a:cxnLst/>
            <a:rect l="l" t="t" r="r" b="b"/>
            <a:pathLst>
              <a:path w="52377" h="55580" extrusionOk="0">
                <a:moveTo>
                  <a:pt x="10050" y="1"/>
                </a:moveTo>
                <a:cubicBezTo>
                  <a:pt x="9716" y="358"/>
                  <a:pt x="9383" y="715"/>
                  <a:pt x="9050" y="1072"/>
                </a:cubicBezTo>
                <a:cubicBezTo>
                  <a:pt x="8288" y="1882"/>
                  <a:pt x="7609" y="2620"/>
                  <a:pt x="6919" y="3335"/>
                </a:cubicBezTo>
                <a:cubicBezTo>
                  <a:pt x="6788" y="3585"/>
                  <a:pt x="6538" y="3918"/>
                  <a:pt x="6168" y="4168"/>
                </a:cubicBezTo>
                <a:cubicBezTo>
                  <a:pt x="6109" y="4204"/>
                  <a:pt x="6026" y="4239"/>
                  <a:pt x="5966" y="4263"/>
                </a:cubicBezTo>
                <a:cubicBezTo>
                  <a:pt x="5406" y="4787"/>
                  <a:pt x="4823" y="5299"/>
                  <a:pt x="4144" y="5835"/>
                </a:cubicBezTo>
                <a:cubicBezTo>
                  <a:pt x="4013" y="5942"/>
                  <a:pt x="3871" y="6025"/>
                  <a:pt x="3740" y="6097"/>
                </a:cubicBezTo>
                <a:cubicBezTo>
                  <a:pt x="3704" y="6144"/>
                  <a:pt x="3692" y="6180"/>
                  <a:pt x="3644" y="6240"/>
                </a:cubicBezTo>
                <a:cubicBezTo>
                  <a:pt x="3263" y="6740"/>
                  <a:pt x="2918" y="7228"/>
                  <a:pt x="2561" y="7728"/>
                </a:cubicBezTo>
                <a:cubicBezTo>
                  <a:pt x="2406" y="7823"/>
                  <a:pt x="2263" y="7930"/>
                  <a:pt x="2120" y="8026"/>
                </a:cubicBezTo>
                <a:cubicBezTo>
                  <a:pt x="1525" y="8645"/>
                  <a:pt x="763" y="9133"/>
                  <a:pt x="239" y="9216"/>
                </a:cubicBezTo>
                <a:cubicBezTo>
                  <a:pt x="156" y="9288"/>
                  <a:pt x="84" y="9371"/>
                  <a:pt x="1" y="9442"/>
                </a:cubicBezTo>
                <a:lnTo>
                  <a:pt x="42066" y="55579"/>
                </a:lnTo>
                <a:cubicBezTo>
                  <a:pt x="42721" y="54889"/>
                  <a:pt x="43387" y="54186"/>
                  <a:pt x="44066" y="53496"/>
                </a:cubicBezTo>
                <a:cubicBezTo>
                  <a:pt x="44634" y="52905"/>
                  <a:pt x="45140" y="52659"/>
                  <a:pt x="45446" y="52659"/>
                </a:cubicBezTo>
                <a:cubicBezTo>
                  <a:pt x="45467" y="52659"/>
                  <a:pt x="45488" y="52660"/>
                  <a:pt x="45507" y="52662"/>
                </a:cubicBezTo>
                <a:cubicBezTo>
                  <a:pt x="45721" y="52388"/>
                  <a:pt x="45923" y="52114"/>
                  <a:pt x="46138" y="51841"/>
                </a:cubicBezTo>
                <a:cubicBezTo>
                  <a:pt x="46114" y="51817"/>
                  <a:pt x="46066" y="51805"/>
                  <a:pt x="46090" y="51757"/>
                </a:cubicBezTo>
                <a:cubicBezTo>
                  <a:pt x="46197" y="51602"/>
                  <a:pt x="46292" y="51436"/>
                  <a:pt x="46447" y="51269"/>
                </a:cubicBezTo>
                <a:cubicBezTo>
                  <a:pt x="47233" y="50436"/>
                  <a:pt x="47805" y="49626"/>
                  <a:pt x="48614" y="48781"/>
                </a:cubicBezTo>
                <a:cubicBezTo>
                  <a:pt x="48797" y="48587"/>
                  <a:pt x="49225" y="48344"/>
                  <a:pt x="49383" y="48344"/>
                </a:cubicBezTo>
                <a:cubicBezTo>
                  <a:pt x="49400" y="48344"/>
                  <a:pt x="49414" y="48346"/>
                  <a:pt x="49424" y="48352"/>
                </a:cubicBezTo>
                <a:cubicBezTo>
                  <a:pt x="49567" y="48423"/>
                  <a:pt x="49662" y="48543"/>
                  <a:pt x="49817" y="48614"/>
                </a:cubicBezTo>
                <a:cubicBezTo>
                  <a:pt x="49852" y="48590"/>
                  <a:pt x="49900" y="48566"/>
                  <a:pt x="49936" y="48543"/>
                </a:cubicBezTo>
                <a:cubicBezTo>
                  <a:pt x="50376" y="48328"/>
                  <a:pt x="50829" y="48114"/>
                  <a:pt x="51281" y="47900"/>
                </a:cubicBezTo>
                <a:cubicBezTo>
                  <a:pt x="51436" y="47757"/>
                  <a:pt x="51531" y="47661"/>
                  <a:pt x="51686" y="47507"/>
                </a:cubicBezTo>
                <a:cubicBezTo>
                  <a:pt x="51853" y="47150"/>
                  <a:pt x="52091" y="46792"/>
                  <a:pt x="52377" y="46435"/>
                </a:cubicBezTo>
                <a:lnTo>
                  <a:pt x="10050" y="1"/>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0" name="Google Shape;430;p34"/>
          <p:cNvPicPr preferRelativeResize="0"/>
          <p:nvPr/>
        </p:nvPicPr>
        <p:blipFill>
          <a:blip r:embed="rId6">
            <a:alphaModFix/>
          </a:blip>
          <a:stretch>
            <a:fillRect/>
          </a:stretch>
        </p:blipFill>
        <p:spPr>
          <a:xfrm rot="10800000" flipH="1">
            <a:off x="7529625" y="-725448"/>
            <a:ext cx="2198175" cy="1715173"/>
          </a:xfrm>
          <a:prstGeom prst="rect">
            <a:avLst/>
          </a:prstGeom>
          <a:noFill/>
          <a:ln>
            <a:noFill/>
          </a:ln>
        </p:spPr>
      </p:pic>
      <p:sp>
        <p:nvSpPr>
          <p:cNvPr id="431" name="Google Shape;431;p34"/>
          <p:cNvSpPr txBox="1">
            <a:spLocks noGrp="1"/>
          </p:cNvSpPr>
          <p:nvPr>
            <p:ph type="title"/>
          </p:nvPr>
        </p:nvSpPr>
        <p:spPr>
          <a:xfrm>
            <a:off x="2553700" y="255200"/>
            <a:ext cx="40365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Three Possibilities</a:t>
            </a:r>
            <a:endParaRPr/>
          </a:p>
        </p:txBody>
      </p:sp>
      <p:sp>
        <p:nvSpPr>
          <p:cNvPr id="432" name="Google Shape;432;p34"/>
          <p:cNvSpPr txBox="1">
            <a:spLocks noGrp="1"/>
          </p:cNvSpPr>
          <p:nvPr>
            <p:ph type="subTitle" idx="6"/>
          </p:nvPr>
        </p:nvSpPr>
        <p:spPr>
          <a:xfrm>
            <a:off x="6454800" y="1553706"/>
            <a:ext cx="2331300" cy="538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Russian</a:t>
            </a:r>
            <a:endParaRPr/>
          </a:p>
          <a:p>
            <a:pPr marL="0" lvl="0" indent="0" algn="ctr" rtl="0">
              <a:spcBef>
                <a:spcPts val="0"/>
              </a:spcBef>
              <a:spcAft>
                <a:spcPts val="0"/>
              </a:spcAft>
              <a:buNone/>
            </a:pPr>
            <a:r>
              <a:rPr lang="es"/>
              <a:t>Interference</a:t>
            </a:r>
            <a:endParaRPr/>
          </a:p>
        </p:txBody>
      </p:sp>
      <p:sp>
        <p:nvSpPr>
          <p:cNvPr id="433" name="Google Shape;433;p34"/>
          <p:cNvSpPr txBox="1">
            <a:spLocks noGrp="1"/>
          </p:cNvSpPr>
          <p:nvPr>
            <p:ph type="subTitle" idx="1"/>
          </p:nvPr>
        </p:nvSpPr>
        <p:spPr>
          <a:xfrm>
            <a:off x="142600" y="1553700"/>
            <a:ext cx="2599500" cy="538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Alien Abduction</a:t>
            </a:r>
            <a:endParaRPr/>
          </a:p>
        </p:txBody>
      </p:sp>
      <p:sp>
        <p:nvSpPr>
          <p:cNvPr id="434" name="Google Shape;434;p34"/>
          <p:cNvSpPr txBox="1">
            <a:spLocks noGrp="1"/>
          </p:cNvSpPr>
          <p:nvPr>
            <p:ph type="subTitle" idx="2"/>
          </p:nvPr>
        </p:nvSpPr>
        <p:spPr>
          <a:xfrm>
            <a:off x="275950" y="1982375"/>
            <a:ext cx="2332800" cy="149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Obviously alien abduction was a possibility, especially since they were in pursuit of a UFO and vanished without a trace. The lack of plane pieces or human remains support the theory that they were abducted whole out of the sky, as they just vanished off the radar.</a:t>
            </a:r>
            <a:endParaRPr/>
          </a:p>
        </p:txBody>
      </p:sp>
      <p:sp>
        <p:nvSpPr>
          <p:cNvPr id="435" name="Google Shape;435;p34"/>
          <p:cNvSpPr txBox="1">
            <a:spLocks noGrp="1"/>
          </p:cNvSpPr>
          <p:nvPr>
            <p:ph type="subTitle" idx="3"/>
          </p:nvPr>
        </p:nvSpPr>
        <p:spPr>
          <a:xfrm>
            <a:off x="3432800" y="1973100"/>
            <a:ext cx="2331300" cy="149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There is also the possibility that one or both of the pilots crashed due to an accident or human error. The weather report also noted cold temperatures and ice, but no pressure issues or turbulence. The plane was checked extensively the day of the incident, so machine error is more unlikely than human error.</a:t>
            </a:r>
            <a:endParaRPr/>
          </a:p>
        </p:txBody>
      </p:sp>
      <p:sp>
        <p:nvSpPr>
          <p:cNvPr id="436" name="Google Shape;436;p34"/>
          <p:cNvSpPr txBox="1">
            <a:spLocks noGrp="1"/>
          </p:cNvSpPr>
          <p:nvPr>
            <p:ph type="subTitle" idx="4"/>
          </p:nvPr>
        </p:nvSpPr>
        <p:spPr>
          <a:xfrm>
            <a:off x="6454800" y="1973100"/>
            <a:ext cx="2331300" cy="149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Tensions between the United States and Russia were heating up after the start of the Cold War in March of 1947. It was widely believed that the Soviets were flying reconnaissance missions over Canada and the Great Lakes. It was speculated that the UFO was a secret Russian craft capable of crazy speeds.</a:t>
            </a:r>
            <a:endParaRPr/>
          </a:p>
        </p:txBody>
      </p:sp>
      <p:sp>
        <p:nvSpPr>
          <p:cNvPr id="437" name="Google Shape;437;p34"/>
          <p:cNvSpPr txBox="1">
            <a:spLocks noGrp="1"/>
          </p:cNvSpPr>
          <p:nvPr>
            <p:ph type="subTitle" idx="5"/>
          </p:nvPr>
        </p:nvSpPr>
        <p:spPr>
          <a:xfrm>
            <a:off x="3432800" y="1553706"/>
            <a:ext cx="2331300" cy="538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Human </a:t>
            </a:r>
            <a:endParaRPr/>
          </a:p>
          <a:p>
            <a:pPr marL="0" lvl="0" indent="0" algn="ctr" rtl="0">
              <a:spcBef>
                <a:spcPts val="0"/>
              </a:spcBef>
              <a:spcAft>
                <a:spcPts val="0"/>
              </a:spcAft>
              <a:buNone/>
            </a:pPr>
            <a:r>
              <a:rPr lang="es"/>
              <a:t>Error</a:t>
            </a:r>
            <a:endParaRPr/>
          </a:p>
        </p:txBody>
      </p:sp>
      <p:pic>
        <p:nvPicPr>
          <p:cNvPr id="438" name="Google Shape;438;p34"/>
          <p:cNvPicPr preferRelativeResize="0"/>
          <p:nvPr/>
        </p:nvPicPr>
        <p:blipFill>
          <a:blip r:embed="rId7">
            <a:alphaModFix/>
          </a:blip>
          <a:stretch>
            <a:fillRect/>
          </a:stretch>
        </p:blipFill>
        <p:spPr>
          <a:xfrm rot="-6299998" flipH="1">
            <a:off x="8335660" y="4237702"/>
            <a:ext cx="1041078" cy="891226"/>
          </a:xfrm>
          <a:prstGeom prst="rect">
            <a:avLst/>
          </a:prstGeom>
          <a:noFill/>
          <a:ln>
            <a:noFill/>
          </a:ln>
        </p:spPr>
      </p:pic>
      <p:pic>
        <p:nvPicPr>
          <p:cNvPr id="439" name="Google Shape;439;p34"/>
          <p:cNvPicPr preferRelativeResize="0"/>
          <p:nvPr/>
        </p:nvPicPr>
        <p:blipFill>
          <a:blip r:embed="rId8">
            <a:alphaModFix/>
          </a:blip>
          <a:stretch>
            <a:fillRect/>
          </a:stretch>
        </p:blipFill>
        <p:spPr>
          <a:xfrm rot="-5400000">
            <a:off x="6804200" y="-589925"/>
            <a:ext cx="1397625" cy="2096438"/>
          </a:xfrm>
          <a:prstGeom prst="rect">
            <a:avLst/>
          </a:prstGeom>
          <a:noFill/>
          <a:ln>
            <a:noFill/>
          </a:ln>
        </p:spPr>
      </p:pic>
      <p:pic>
        <p:nvPicPr>
          <p:cNvPr id="440" name="Google Shape;440;p34"/>
          <p:cNvPicPr preferRelativeResize="0"/>
          <p:nvPr/>
        </p:nvPicPr>
        <p:blipFill>
          <a:blip r:embed="rId9">
            <a:alphaModFix/>
          </a:blip>
          <a:stretch>
            <a:fillRect/>
          </a:stretch>
        </p:blipFill>
        <p:spPr>
          <a:xfrm>
            <a:off x="714375" y="0"/>
            <a:ext cx="1854413" cy="1236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p35"/>
          <p:cNvPicPr preferRelativeResize="0"/>
          <p:nvPr/>
        </p:nvPicPr>
        <p:blipFill>
          <a:blip r:embed="rId3">
            <a:alphaModFix/>
          </a:blip>
          <a:stretch>
            <a:fillRect/>
          </a:stretch>
        </p:blipFill>
        <p:spPr>
          <a:xfrm rot="5400000">
            <a:off x="5939512" y="1760363"/>
            <a:ext cx="4339901" cy="1354075"/>
          </a:xfrm>
          <a:prstGeom prst="rect">
            <a:avLst/>
          </a:prstGeom>
          <a:noFill/>
          <a:ln>
            <a:noFill/>
          </a:ln>
        </p:spPr>
      </p:pic>
      <p:pic>
        <p:nvPicPr>
          <p:cNvPr id="446" name="Google Shape;446;p35"/>
          <p:cNvPicPr preferRelativeResize="0"/>
          <p:nvPr/>
        </p:nvPicPr>
        <p:blipFill>
          <a:blip r:embed="rId4">
            <a:alphaModFix/>
          </a:blip>
          <a:stretch>
            <a:fillRect/>
          </a:stretch>
        </p:blipFill>
        <p:spPr>
          <a:xfrm rot="5400000">
            <a:off x="5169883" y="695983"/>
            <a:ext cx="3420001" cy="3098035"/>
          </a:xfrm>
          <a:prstGeom prst="rect">
            <a:avLst/>
          </a:prstGeom>
          <a:noFill/>
          <a:ln>
            <a:noFill/>
          </a:ln>
        </p:spPr>
      </p:pic>
      <p:sp>
        <p:nvSpPr>
          <p:cNvPr id="447" name="Google Shape;447;p35"/>
          <p:cNvSpPr txBox="1">
            <a:spLocks noGrp="1"/>
          </p:cNvSpPr>
          <p:nvPr>
            <p:ph type="title"/>
          </p:nvPr>
        </p:nvSpPr>
        <p:spPr>
          <a:xfrm>
            <a:off x="172400" y="535000"/>
            <a:ext cx="42195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Gathering Evidence</a:t>
            </a:r>
            <a:endParaRPr/>
          </a:p>
        </p:txBody>
      </p:sp>
      <p:sp>
        <p:nvSpPr>
          <p:cNvPr id="448" name="Google Shape;448;p35"/>
          <p:cNvSpPr txBox="1">
            <a:spLocks noGrp="1"/>
          </p:cNvSpPr>
          <p:nvPr>
            <p:ph type="body" idx="1"/>
          </p:nvPr>
        </p:nvSpPr>
        <p:spPr>
          <a:xfrm>
            <a:off x="715100" y="1435000"/>
            <a:ext cx="3676800" cy="317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The United States Air Force conducted an investigation, most of which only became available with the freedom of information act. The investigation and search for evidence was thorough, but not many other causes for disappearance besides crash were discussed in the findings. </a:t>
            </a:r>
            <a:endParaRPr/>
          </a:p>
          <a:p>
            <a:pPr marL="0" lvl="0" indent="0" algn="l" rtl="0">
              <a:spcBef>
                <a:spcPts val="0"/>
              </a:spcBef>
              <a:spcAft>
                <a:spcPts val="0"/>
              </a:spcAft>
              <a:buNone/>
            </a:pPr>
            <a:endParaRPr/>
          </a:p>
          <a:p>
            <a:pPr marL="0" lvl="0" indent="0" algn="l" rtl="0">
              <a:spcBef>
                <a:spcPts val="0"/>
              </a:spcBef>
              <a:spcAft>
                <a:spcPts val="0"/>
              </a:spcAft>
              <a:buNone/>
            </a:pPr>
            <a:r>
              <a:rPr lang="es"/>
              <a:t>In 1968 some plane parts washed up on the shore of Lake Superior, but they were found to not have been form an F-89 Scorpion.</a:t>
            </a:r>
            <a:endParaRPr/>
          </a:p>
          <a:p>
            <a:pPr marL="0" lvl="0" indent="0" algn="l" rtl="0">
              <a:spcBef>
                <a:spcPts val="0"/>
              </a:spcBef>
              <a:spcAft>
                <a:spcPts val="0"/>
              </a:spcAft>
              <a:buNone/>
            </a:pPr>
            <a:endParaRPr/>
          </a:p>
          <a:p>
            <a:pPr marL="0" lvl="0" indent="0" algn="l" rtl="0">
              <a:spcBef>
                <a:spcPts val="0"/>
              </a:spcBef>
              <a:spcAft>
                <a:spcPts val="0"/>
              </a:spcAft>
              <a:buNone/>
            </a:pPr>
            <a:r>
              <a:rPr lang="es"/>
              <a:t>In 2006, a bogus dive company claimed to have found the plane remains in the lake, but their claims were soon debunked. </a:t>
            </a:r>
            <a:endParaRPr/>
          </a:p>
        </p:txBody>
      </p:sp>
      <p:pic>
        <p:nvPicPr>
          <p:cNvPr id="449" name="Google Shape;449;p35"/>
          <p:cNvPicPr preferRelativeResize="0"/>
          <p:nvPr/>
        </p:nvPicPr>
        <p:blipFill>
          <a:blip r:embed="rId5">
            <a:alphaModFix/>
          </a:blip>
          <a:stretch>
            <a:fillRect/>
          </a:stretch>
        </p:blipFill>
        <p:spPr>
          <a:xfrm>
            <a:off x="4788125" y="743350"/>
            <a:ext cx="3440952" cy="3440952"/>
          </a:xfrm>
          <a:prstGeom prst="rect">
            <a:avLst/>
          </a:prstGeom>
          <a:noFill/>
          <a:ln>
            <a:noFill/>
          </a:ln>
        </p:spPr>
      </p:pic>
      <p:pic>
        <p:nvPicPr>
          <p:cNvPr id="450" name="Google Shape;450;p35"/>
          <p:cNvPicPr preferRelativeResize="0"/>
          <p:nvPr/>
        </p:nvPicPr>
        <p:blipFill rotWithShape="1">
          <a:blip r:embed="rId6">
            <a:alphaModFix/>
          </a:blip>
          <a:srcRect l="19" r="19"/>
          <a:stretch/>
        </p:blipFill>
        <p:spPr>
          <a:xfrm>
            <a:off x="4699411" y="3175038"/>
            <a:ext cx="1512164" cy="1584000"/>
          </a:xfrm>
          <a:prstGeom prst="rect">
            <a:avLst/>
          </a:prstGeom>
          <a:noFill/>
          <a:ln>
            <a:noFill/>
          </a:ln>
        </p:spPr>
      </p:pic>
      <p:grpSp>
        <p:nvGrpSpPr>
          <p:cNvPr id="451" name="Google Shape;451;p35"/>
          <p:cNvGrpSpPr/>
          <p:nvPr/>
        </p:nvGrpSpPr>
        <p:grpSpPr>
          <a:xfrm>
            <a:off x="5136201" y="3729825"/>
            <a:ext cx="677787" cy="490959"/>
            <a:chOff x="5672775" y="3462350"/>
            <a:chExt cx="513475" cy="373950"/>
          </a:xfrm>
        </p:grpSpPr>
        <p:sp>
          <p:nvSpPr>
            <p:cNvPr id="452" name="Google Shape;452;p35"/>
            <p:cNvSpPr/>
            <p:nvPr/>
          </p:nvSpPr>
          <p:spPr>
            <a:xfrm>
              <a:off x="5759625" y="3540425"/>
              <a:ext cx="400" cy="25"/>
            </a:xfrm>
            <a:custGeom>
              <a:avLst/>
              <a:gdLst/>
              <a:ahLst/>
              <a:cxnLst/>
              <a:rect l="l" t="t" r="r" b="b"/>
              <a:pathLst>
                <a:path w="16" h="1" extrusionOk="0">
                  <a:moveTo>
                    <a:pt x="15" y="0"/>
                  </a:moveTo>
                  <a:lnTo>
                    <a:pt x="15" y="0"/>
                  </a:lnTo>
                  <a:cubicBezTo>
                    <a:pt x="15" y="0"/>
                    <a:pt x="15" y="0"/>
                    <a:pt x="0" y="0"/>
                  </a:cubicBezTo>
                  <a:cubicBezTo>
                    <a:pt x="15" y="0"/>
                    <a:pt x="15" y="0"/>
                    <a:pt x="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5"/>
            <p:cNvSpPr/>
            <p:nvPr/>
          </p:nvSpPr>
          <p:spPr>
            <a:xfrm>
              <a:off x="6186225" y="3696200"/>
              <a:ext cx="25" cy="425"/>
            </a:xfrm>
            <a:custGeom>
              <a:avLst/>
              <a:gdLst/>
              <a:ahLst/>
              <a:cxnLst/>
              <a:rect l="l" t="t" r="r" b="b"/>
              <a:pathLst>
                <a:path w="1" h="17" extrusionOk="0">
                  <a:moveTo>
                    <a:pt x="0" y="1"/>
                  </a:moveTo>
                  <a:cubicBezTo>
                    <a:pt x="0" y="1"/>
                    <a:pt x="0" y="1"/>
                    <a:pt x="0" y="16"/>
                  </a:cubicBezTo>
                  <a:lnTo>
                    <a:pt x="0" y="16"/>
                  </a:lnTo>
                  <a:cubicBezTo>
                    <a:pt x="0"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5"/>
            <p:cNvSpPr/>
            <p:nvPr/>
          </p:nvSpPr>
          <p:spPr>
            <a:xfrm>
              <a:off x="6033475" y="3592225"/>
              <a:ext cx="425" cy="400"/>
            </a:xfrm>
            <a:custGeom>
              <a:avLst/>
              <a:gdLst/>
              <a:ahLst/>
              <a:cxnLst/>
              <a:rect l="l" t="t" r="r" b="b"/>
              <a:pathLst>
                <a:path w="17" h="16" extrusionOk="0">
                  <a:moveTo>
                    <a:pt x="16" y="1"/>
                  </a:moveTo>
                  <a:cubicBezTo>
                    <a:pt x="16" y="1"/>
                    <a:pt x="1" y="16"/>
                    <a:pt x="1" y="16"/>
                  </a:cubicBezTo>
                  <a:lnTo>
                    <a:pt x="1" y="16"/>
                  </a:lnTo>
                  <a:cubicBezTo>
                    <a:pt x="1" y="16"/>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5"/>
            <p:cNvSpPr/>
            <p:nvPr/>
          </p:nvSpPr>
          <p:spPr>
            <a:xfrm>
              <a:off x="5931025" y="3524050"/>
              <a:ext cx="25" cy="25"/>
            </a:xfrm>
            <a:custGeom>
              <a:avLst/>
              <a:gdLst/>
              <a:ahLst/>
              <a:cxnLst/>
              <a:rect l="l" t="t" r="r" b="b"/>
              <a:pathLst>
                <a:path w="1" h="1" extrusionOk="0">
                  <a:moveTo>
                    <a:pt x="0" y="0"/>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5"/>
            <p:cNvSpPr/>
            <p:nvPr/>
          </p:nvSpPr>
          <p:spPr>
            <a:xfrm>
              <a:off x="6113475" y="3629175"/>
              <a:ext cx="25" cy="400"/>
            </a:xfrm>
            <a:custGeom>
              <a:avLst/>
              <a:gdLst/>
              <a:ahLst/>
              <a:cxnLst/>
              <a:rect l="l" t="t" r="r" b="b"/>
              <a:pathLst>
                <a:path w="1" h="16" extrusionOk="0">
                  <a:moveTo>
                    <a:pt x="0" y="0"/>
                  </a:moveTo>
                  <a:cubicBezTo>
                    <a:pt x="0" y="0"/>
                    <a:pt x="0" y="16"/>
                    <a:pt x="0" y="16"/>
                  </a:cubicBezTo>
                  <a:lnTo>
                    <a:pt x="0" y="16"/>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5"/>
            <p:cNvSpPr/>
            <p:nvPr/>
          </p:nvSpPr>
          <p:spPr>
            <a:xfrm>
              <a:off x="6104700" y="3627650"/>
              <a:ext cx="11075" cy="4975"/>
            </a:xfrm>
            <a:custGeom>
              <a:avLst/>
              <a:gdLst/>
              <a:ahLst/>
              <a:cxnLst/>
              <a:rect l="l" t="t" r="r" b="b"/>
              <a:pathLst>
                <a:path w="443" h="199" extrusionOk="0">
                  <a:moveTo>
                    <a:pt x="443" y="1"/>
                  </a:moveTo>
                  <a:cubicBezTo>
                    <a:pt x="367" y="1"/>
                    <a:pt x="306" y="1"/>
                    <a:pt x="229" y="16"/>
                  </a:cubicBezTo>
                  <a:cubicBezTo>
                    <a:pt x="199" y="31"/>
                    <a:pt x="169" y="31"/>
                    <a:pt x="138" y="46"/>
                  </a:cubicBezTo>
                  <a:cubicBezTo>
                    <a:pt x="123" y="46"/>
                    <a:pt x="108" y="61"/>
                    <a:pt x="77" y="61"/>
                  </a:cubicBezTo>
                  <a:lnTo>
                    <a:pt x="62" y="77"/>
                  </a:lnTo>
                  <a:cubicBezTo>
                    <a:pt x="47" y="77"/>
                    <a:pt x="47" y="77"/>
                    <a:pt x="31" y="92"/>
                  </a:cubicBezTo>
                  <a:cubicBezTo>
                    <a:pt x="16" y="122"/>
                    <a:pt x="1" y="138"/>
                    <a:pt x="16" y="168"/>
                  </a:cubicBezTo>
                  <a:cubicBezTo>
                    <a:pt x="31" y="183"/>
                    <a:pt x="47" y="199"/>
                    <a:pt x="77" y="199"/>
                  </a:cubicBezTo>
                  <a:lnTo>
                    <a:pt x="123" y="199"/>
                  </a:lnTo>
                  <a:cubicBezTo>
                    <a:pt x="138" y="199"/>
                    <a:pt x="153" y="183"/>
                    <a:pt x="169" y="183"/>
                  </a:cubicBezTo>
                  <a:cubicBezTo>
                    <a:pt x="184" y="168"/>
                    <a:pt x="214" y="153"/>
                    <a:pt x="229" y="153"/>
                  </a:cubicBezTo>
                  <a:cubicBezTo>
                    <a:pt x="275" y="122"/>
                    <a:pt x="306" y="92"/>
                    <a:pt x="351" y="61"/>
                  </a:cubicBezTo>
                  <a:cubicBezTo>
                    <a:pt x="382" y="46"/>
                    <a:pt x="412" y="16"/>
                    <a:pt x="4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5"/>
            <p:cNvSpPr/>
            <p:nvPr/>
          </p:nvSpPr>
          <p:spPr>
            <a:xfrm>
              <a:off x="5921500" y="3716250"/>
              <a:ext cx="8400" cy="77500"/>
            </a:xfrm>
            <a:custGeom>
              <a:avLst/>
              <a:gdLst/>
              <a:ahLst/>
              <a:cxnLst/>
              <a:rect l="l" t="t" r="r" b="b"/>
              <a:pathLst>
                <a:path w="336" h="3100" extrusionOk="0">
                  <a:moveTo>
                    <a:pt x="288" y="0"/>
                  </a:moveTo>
                  <a:cubicBezTo>
                    <a:pt x="272" y="0"/>
                    <a:pt x="251" y="11"/>
                    <a:pt x="229" y="22"/>
                  </a:cubicBezTo>
                  <a:cubicBezTo>
                    <a:pt x="183" y="98"/>
                    <a:pt x="168" y="205"/>
                    <a:pt x="153" y="265"/>
                  </a:cubicBezTo>
                  <a:cubicBezTo>
                    <a:pt x="153" y="296"/>
                    <a:pt x="138" y="326"/>
                    <a:pt x="138" y="342"/>
                  </a:cubicBezTo>
                  <a:lnTo>
                    <a:pt x="138" y="403"/>
                  </a:lnTo>
                  <a:cubicBezTo>
                    <a:pt x="138" y="464"/>
                    <a:pt x="138" y="524"/>
                    <a:pt x="138" y="585"/>
                  </a:cubicBezTo>
                  <a:cubicBezTo>
                    <a:pt x="138" y="723"/>
                    <a:pt x="138" y="844"/>
                    <a:pt x="138" y="982"/>
                  </a:cubicBezTo>
                  <a:cubicBezTo>
                    <a:pt x="138" y="1103"/>
                    <a:pt x="122" y="1241"/>
                    <a:pt x="122" y="1378"/>
                  </a:cubicBezTo>
                  <a:lnTo>
                    <a:pt x="107" y="1439"/>
                  </a:lnTo>
                  <a:cubicBezTo>
                    <a:pt x="107" y="1484"/>
                    <a:pt x="107" y="1530"/>
                    <a:pt x="107" y="1561"/>
                  </a:cubicBezTo>
                  <a:cubicBezTo>
                    <a:pt x="92" y="1606"/>
                    <a:pt x="92" y="1637"/>
                    <a:pt x="92" y="1682"/>
                  </a:cubicBezTo>
                  <a:cubicBezTo>
                    <a:pt x="77" y="1713"/>
                    <a:pt x="77" y="1743"/>
                    <a:pt x="77" y="1774"/>
                  </a:cubicBezTo>
                  <a:lnTo>
                    <a:pt x="77" y="1820"/>
                  </a:lnTo>
                  <a:cubicBezTo>
                    <a:pt x="46" y="1987"/>
                    <a:pt x="31" y="2139"/>
                    <a:pt x="31" y="2307"/>
                  </a:cubicBezTo>
                  <a:cubicBezTo>
                    <a:pt x="16" y="2490"/>
                    <a:pt x="0" y="2673"/>
                    <a:pt x="0" y="2886"/>
                  </a:cubicBezTo>
                  <a:cubicBezTo>
                    <a:pt x="0" y="2962"/>
                    <a:pt x="0" y="3023"/>
                    <a:pt x="0" y="3099"/>
                  </a:cubicBezTo>
                  <a:lnTo>
                    <a:pt x="16" y="3054"/>
                  </a:lnTo>
                  <a:cubicBezTo>
                    <a:pt x="16" y="3023"/>
                    <a:pt x="31" y="2993"/>
                    <a:pt x="31" y="2962"/>
                  </a:cubicBezTo>
                  <a:cubicBezTo>
                    <a:pt x="92" y="2764"/>
                    <a:pt x="122" y="2581"/>
                    <a:pt x="168" y="2429"/>
                  </a:cubicBezTo>
                  <a:cubicBezTo>
                    <a:pt x="183" y="2338"/>
                    <a:pt x="198" y="2246"/>
                    <a:pt x="229" y="2170"/>
                  </a:cubicBezTo>
                  <a:lnTo>
                    <a:pt x="229" y="2124"/>
                  </a:lnTo>
                  <a:cubicBezTo>
                    <a:pt x="244" y="2033"/>
                    <a:pt x="259" y="1941"/>
                    <a:pt x="275" y="1850"/>
                  </a:cubicBezTo>
                  <a:cubicBezTo>
                    <a:pt x="290" y="1774"/>
                    <a:pt x="305" y="1698"/>
                    <a:pt x="305" y="1621"/>
                  </a:cubicBezTo>
                  <a:cubicBezTo>
                    <a:pt x="320" y="1561"/>
                    <a:pt x="320" y="1515"/>
                    <a:pt x="320" y="1454"/>
                  </a:cubicBezTo>
                  <a:cubicBezTo>
                    <a:pt x="336" y="1286"/>
                    <a:pt x="336" y="1103"/>
                    <a:pt x="336" y="875"/>
                  </a:cubicBezTo>
                  <a:cubicBezTo>
                    <a:pt x="320" y="799"/>
                    <a:pt x="320" y="723"/>
                    <a:pt x="320" y="646"/>
                  </a:cubicBezTo>
                  <a:lnTo>
                    <a:pt x="305" y="601"/>
                  </a:lnTo>
                  <a:lnTo>
                    <a:pt x="305" y="540"/>
                  </a:lnTo>
                  <a:cubicBezTo>
                    <a:pt x="305" y="464"/>
                    <a:pt x="290" y="372"/>
                    <a:pt x="290" y="296"/>
                  </a:cubicBezTo>
                  <a:cubicBezTo>
                    <a:pt x="290" y="265"/>
                    <a:pt x="305" y="220"/>
                    <a:pt x="305" y="205"/>
                  </a:cubicBezTo>
                  <a:cubicBezTo>
                    <a:pt x="305" y="174"/>
                    <a:pt x="305" y="159"/>
                    <a:pt x="320" y="144"/>
                  </a:cubicBezTo>
                  <a:cubicBezTo>
                    <a:pt x="320" y="128"/>
                    <a:pt x="320" y="113"/>
                    <a:pt x="320" y="98"/>
                  </a:cubicBezTo>
                  <a:lnTo>
                    <a:pt x="336" y="98"/>
                  </a:lnTo>
                  <a:cubicBezTo>
                    <a:pt x="336" y="83"/>
                    <a:pt x="336" y="67"/>
                    <a:pt x="336" y="52"/>
                  </a:cubicBezTo>
                  <a:cubicBezTo>
                    <a:pt x="336" y="37"/>
                    <a:pt x="320" y="22"/>
                    <a:pt x="305" y="6"/>
                  </a:cubicBezTo>
                  <a:cubicBezTo>
                    <a:pt x="301" y="2"/>
                    <a:pt x="295" y="0"/>
                    <a:pt x="2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5"/>
            <p:cNvSpPr/>
            <p:nvPr/>
          </p:nvSpPr>
          <p:spPr>
            <a:xfrm>
              <a:off x="6039575" y="3529000"/>
              <a:ext cx="5350" cy="6750"/>
            </a:xfrm>
            <a:custGeom>
              <a:avLst/>
              <a:gdLst/>
              <a:ahLst/>
              <a:cxnLst/>
              <a:rect l="l" t="t" r="r" b="b"/>
              <a:pathLst>
                <a:path w="214" h="270" extrusionOk="0">
                  <a:moveTo>
                    <a:pt x="199" y="0"/>
                  </a:moveTo>
                  <a:cubicBezTo>
                    <a:pt x="153" y="31"/>
                    <a:pt x="107" y="61"/>
                    <a:pt x="62" y="92"/>
                  </a:cubicBezTo>
                  <a:cubicBezTo>
                    <a:pt x="46" y="107"/>
                    <a:pt x="31" y="122"/>
                    <a:pt x="31" y="138"/>
                  </a:cubicBezTo>
                  <a:cubicBezTo>
                    <a:pt x="16" y="153"/>
                    <a:pt x="1" y="183"/>
                    <a:pt x="16" y="214"/>
                  </a:cubicBezTo>
                  <a:cubicBezTo>
                    <a:pt x="16" y="229"/>
                    <a:pt x="31" y="244"/>
                    <a:pt x="62" y="259"/>
                  </a:cubicBezTo>
                  <a:cubicBezTo>
                    <a:pt x="74" y="266"/>
                    <a:pt x="87" y="269"/>
                    <a:pt x="99" y="269"/>
                  </a:cubicBezTo>
                  <a:cubicBezTo>
                    <a:pt x="117" y="269"/>
                    <a:pt x="135" y="262"/>
                    <a:pt x="153" y="244"/>
                  </a:cubicBezTo>
                  <a:cubicBezTo>
                    <a:pt x="168" y="244"/>
                    <a:pt x="168" y="229"/>
                    <a:pt x="168" y="229"/>
                  </a:cubicBezTo>
                  <a:cubicBezTo>
                    <a:pt x="183" y="183"/>
                    <a:pt x="199" y="153"/>
                    <a:pt x="214" y="122"/>
                  </a:cubicBezTo>
                  <a:cubicBezTo>
                    <a:pt x="214" y="77"/>
                    <a:pt x="214" y="46"/>
                    <a:pt x="1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5"/>
            <p:cNvSpPr/>
            <p:nvPr/>
          </p:nvSpPr>
          <p:spPr>
            <a:xfrm>
              <a:off x="6018250" y="3750300"/>
              <a:ext cx="25" cy="25"/>
            </a:xfrm>
            <a:custGeom>
              <a:avLst/>
              <a:gdLst/>
              <a:ahLst/>
              <a:cxnLst/>
              <a:rect l="l" t="t" r="r" b="b"/>
              <a:pathLst>
                <a:path w="1" h="1" extrusionOk="0">
                  <a:moveTo>
                    <a:pt x="0" y="0"/>
                  </a:moveTo>
                  <a:cubicBezTo>
                    <a:pt x="0" y="0"/>
                    <a:pt x="0" y="0"/>
                    <a:pt x="0" y="0"/>
                  </a:cubicBezTo>
                  <a:lnTo>
                    <a:pt x="0" y="0"/>
                  </a:lnTo>
                  <a:cubicBezTo>
                    <a:pt x="0"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5"/>
            <p:cNvSpPr/>
            <p:nvPr/>
          </p:nvSpPr>
          <p:spPr>
            <a:xfrm>
              <a:off x="6023950" y="3757925"/>
              <a:ext cx="425" cy="775"/>
            </a:xfrm>
            <a:custGeom>
              <a:avLst/>
              <a:gdLst/>
              <a:ahLst/>
              <a:cxnLst/>
              <a:rect l="l" t="t" r="r" b="b"/>
              <a:pathLst>
                <a:path w="17" h="31" extrusionOk="0">
                  <a:moveTo>
                    <a:pt x="1" y="0"/>
                  </a:moveTo>
                  <a:cubicBezTo>
                    <a:pt x="16" y="15"/>
                    <a:pt x="16" y="15"/>
                    <a:pt x="16" y="31"/>
                  </a:cubicBezTo>
                  <a:lnTo>
                    <a:pt x="16" y="31"/>
                  </a:lnTo>
                  <a:cubicBezTo>
                    <a:pt x="16" y="15"/>
                    <a:pt x="16" y="15"/>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5"/>
            <p:cNvSpPr/>
            <p:nvPr/>
          </p:nvSpPr>
          <p:spPr>
            <a:xfrm>
              <a:off x="5890275" y="3627400"/>
              <a:ext cx="17925" cy="14050"/>
            </a:xfrm>
            <a:custGeom>
              <a:avLst/>
              <a:gdLst/>
              <a:ahLst/>
              <a:cxnLst/>
              <a:rect l="l" t="t" r="r" b="b"/>
              <a:pathLst>
                <a:path w="717" h="562" extrusionOk="0">
                  <a:moveTo>
                    <a:pt x="152" y="0"/>
                  </a:moveTo>
                  <a:cubicBezTo>
                    <a:pt x="122" y="0"/>
                    <a:pt x="94" y="8"/>
                    <a:pt x="76" y="26"/>
                  </a:cubicBezTo>
                  <a:cubicBezTo>
                    <a:pt x="15" y="71"/>
                    <a:pt x="0" y="132"/>
                    <a:pt x="15" y="193"/>
                  </a:cubicBezTo>
                  <a:cubicBezTo>
                    <a:pt x="31" y="239"/>
                    <a:pt x="46" y="270"/>
                    <a:pt x="76" y="300"/>
                  </a:cubicBezTo>
                  <a:cubicBezTo>
                    <a:pt x="107" y="330"/>
                    <a:pt x="137" y="361"/>
                    <a:pt x="168" y="391"/>
                  </a:cubicBezTo>
                  <a:cubicBezTo>
                    <a:pt x="193" y="417"/>
                    <a:pt x="218" y="442"/>
                    <a:pt x="244" y="468"/>
                  </a:cubicBezTo>
                  <a:lnTo>
                    <a:pt x="244" y="468"/>
                  </a:lnTo>
                  <a:cubicBezTo>
                    <a:pt x="244" y="468"/>
                    <a:pt x="244" y="483"/>
                    <a:pt x="259" y="483"/>
                  </a:cubicBezTo>
                  <a:cubicBezTo>
                    <a:pt x="254" y="478"/>
                    <a:pt x="250" y="473"/>
                    <a:pt x="245" y="468"/>
                  </a:cubicBezTo>
                  <a:lnTo>
                    <a:pt x="245" y="468"/>
                  </a:lnTo>
                  <a:cubicBezTo>
                    <a:pt x="285" y="509"/>
                    <a:pt x="338" y="561"/>
                    <a:pt x="403" y="561"/>
                  </a:cubicBezTo>
                  <a:cubicBezTo>
                    <a:pt x="411" y="561"/>
                    <a:pt x="419" y="561"/>
                    <a:pt x="427" y="559"/>
                  </a:cubicBezTo>
                  <a:cubicBezTo>
                    <a:pt x="488" y="559"/>
                    <a:pt x="549" y="529"/>
                    <a:pt x="594" y="483"/>
                  </a:cubicBezTo>
                  <a:cubicBezTo>
                    <a:pt x="610" y="483"/>
                    <a:pt x="625" y="468"/>
                    <a:pt x="640" y="468"/>
                  </a:cubicBezTo>
                  <a:cubicBezTo>
                    <a:pt x="640" y="452"/>
                    <a:pt x="655" y="452"/>
                    <a:pt x="655" y="437"/>
                  </a:cubicBezTo>
                  <a:cubicBezTo>
                    <a:pt x="670" y="422"/>
                    <a:pt x="686" y="391"/>
                    <a:pt x="686" y="361"/>
                  </a:cubicBezTo>
                  <a:cubicBezTo>
                    <a:pt x="701" y="315"/>
                    <a:pt x="716" y="270"/>
                    <a:pt x="716" y="224"/>
                  </a:cubicBezTo>
                  <a:lnTo>
                    <a:pt x="716" y="224"/>
                  </a:lnTo>
                  <a:cubicBezTo>
                    <a:pt x="670" y="254"/>
                    <a:pt x="610" y="270"/>
                    <a:pt x="564" y="300"/>
                  </a:cubicBezTo>
                  <a:cubicBezTo>
                    <a:pt x="533" y="300"/>
                    <a:pt x="503" y="300"/>
                    <a:pt x="472" y="315"/>
                  </a:cubicBezTo>
                  <a:lnTo>
                    <a:pt x="457" y="315"/>
                  </a:lnTo>
                  <a:cubicBezTo>
                    <a:pt x="411" y="254"/>
                    <a:pt x="366" y="193"/>
                    <a:pt x="305" y="148"/>
                  </a:cubicBezTo>
                  <a:cubicBezTo>
                    <a:pt x="305" y="132"/>
                    <a:pt x="290" y="117"/>
                    <a:pt x="290" y="117"/>
                  </a:cubicBezTo>
                  <a:cubicBezTo>
                    <a:pt x="290" y="102"/>
                    <a:pt x="290" y="102"/>
                    <a:pt x="290" y="102"/>
                  </a:cubicBezTo>
                  <a:cubicBezTo>
                    <a:pt x="274" y="71"/>
                    <a:pt x="259" y="41"/>
                    <a:pt x="213" y="11"/>
                  </a:cubicBezTo>
                  <a:cubicBezTo>
                    <a:pt x="194" y="4"/>
                    <a:pt x="173" y="0"/>
                    <a:pt x="1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5"/>
            <p:cNvSpPr/>
            <p:nvPr/>
          </p:nvSpPr>
          <p:spPr>
            <a:xfrm>
              <a:off x="5924550" y="3634875"/>
              <a:ext cx="17925" cy="6900"/>
            </a:xfrm>
            <a:custGeom>
              <a:avLst/>
              <a:gdLst/>
              <a:ahLst/>
              <a:cxnLst/>
              <a:rect l="l" t="t" r="r" b="b"/>
              <a:pathLst>
                <a:path w="717" h="276" extrusionOk="0">
                  <a:moveTo>
                    <a:pt x="98" y="0"/>
                  </a:moveTo>
                  <a:cubicBezTo>
                    <a:pt x="80" y="0"/>
                    <a:pt x="62" y="5"/>
                    <a:pt x="46" y="16"/>
                  </a:cubicBezTo>
                  <a:cubicBezTo>
                    <a:pt x="16" y="47"/>
                    <a:pt x="0" y="123"/>
                    <a:pt x="46" y="153"/>
                  </a:cubicBezTo>
                  <a:cubicBezTo>
                    <a:pt x="76" y="184"/>
                    <a:pt x="92" y="199"/>
                    <a:pt x="137" y="214"/>
                  </a:cubicBezTo>
                  <a:cubicBezTo>
                    <a:pt x="168" y="245"/>
                    <a:pt x="198" y="245"/>
                    <a:pt x="244" y="260"/>
                  </a:cubicBezTo>
                  <a:cubicBezTo>
                    <a:pt x="305" y="275"/>
                    <a:pt x="381" y="275"/>
                    <a:pt x="457" y="275"/>
                  </a:cubicBezTo>
                  <a:cubicBezTo>
                    <a:pt x="518" y="260"/>
                    <a:pt x="579" y="245"/>
                    <a:pt x="625" y="199"/>
                  </a:cubicBezTo>
                  <a:cubicBezTo>
                    <a:pt x="625" y="184"/>
                    <a:pt x="625" y="184"/>
                    <a:pt x="640" y="184"/>
                  </a:cubicBezTo>
                  <a:cubicBezTo>
                    <a:pt x="671" y="123"/>
                    <a:pt x="701" y="77"/>
                    <a:pt x="716" y="16"/>
                  </a:cubicBezTo>
                  <a:lnTo>
                    <a:pt x="716" y="16"/>
                  </a:lnTo>
                  <a:cubicBezTo>
                    <a:pt x="701" y="31"/>
                    <a:pt x="686" y="31"/>
                    <a:pt x="671" y="47"/>
                  </a:cubicBezTo>
                  <a:cubicBezTo>
                    <a:pt x="655" y="47"/>
                    <a:pt x="640" y="62"/>
                    <a:pt x="625" y="77"/>
                  </a:cubicBezTo>
                  <a:cubicBezTo>
                    <a:pt x="595" y="77"/>
                    <a:pt x="579" y="92"/>
                    <a:pt x="564" y="92"/>
                  </a:cubicBezTo>
                  <a:cubicBezTo>
                    <a:pt x="549" y="92"/>
                    <a:pt x="549" y="108"/>
                    <a:pt x="534" y="108"/>
                  </a:cubicBezTo>
                  <a:lnTo>
                    <a:pt x="473" y="108"/>
                  </a:lnTo>
                  <a:cubicBezTo>
                    <a:pt x="396" y="92"/>
                    <a:pt x="336" y="92"/>
                    <a:pt x="259" y="77"/>
                  </a:cubicBezTo>
                  <a:lnTo>
                    <a:pt x="214" y="62"/>
                  </a:lnTo>
                  <a:lnTo>
                    <a:pt x="198" y="62"/>
                  </a:lnTo>
                  <a:cubicBezTo>
                    <a:pt x="198" y="47"/>
                    <a:pt x="198" y="47"/>
                    <a:pt x="198" y="47"/>
                  </a:cubicBezTo>
                  <a:lnTo>
                    <a:pt x="183" y="47"/>
                  </a:lnTo>
                  <a:cubicBezTo>
                    <a:pt x="163" y="17"/>
                    <a:pt x="131"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5"/>
            <p:cNvSpPr/>
            <p:nvPr/>
          </p:nvSpPr>
          <p:spPr>
            <a:xfrm>
              <a:off x="5958450" y="3626125"/>
              <a:ext cx="13725" cy="9550"/>
            </a:xfrm>
            <a:custGeom>
              <a:avLst/>
              <a:gdLst/>
              <a:ahLst/>
              <a:cxnLst/>
              <a:rect l="l" t="t" r="r" b="b"/>
              <a:pathLst>
                <a:path w="549" h="382" extrusionOk="0">
                  <a:moveTo>
                    <a:pt x="534" y="1"/>
                  </a:moveTo>
                  <a:cubicBezTo>
                    <a:pt x="518" y="16"/>
                    <a:pt x="518" y="31"/>
                    <a:pt x="503" y="46"/>
                  </a:cubicBezTo>
                  <a:cubicBezTo>
                    <a:pt x="488" y="62"/>
                    <a:pt x="488" y="77"/>
                    <a:pt x="473" y="92"/>
                  </a:cubicBezTo>
                  <a:cubicBezTo>
                    <a:pt x="473" y="92"/>
                    <a:pt x="473" y="107"/>
                    <a:pt x="457" y="107"/>
                  </a:cubicBezTo>
                  <a:lnTo>
                    <a:pt x="473" y="107"/>
                  </a:lnTo>
                  <a:cubicBezTo>
                    <a:pt x="457" y="107"/>
                    <a:pt x="457" y="122"/>
                    <a:pt x="442" y="122"/>
                  </a:cubicBezTo>
                  <a:cubicBezTo>
                    <a:pt x="442" y="138"/>
                    <a:pt x="427" y="138"/>
                    <a:pt x="427" y="138"/>
                  </a:cubicBezTo>
                  <a:cubicBezTo>
                    <a:pt x="427" y="138"/>
                    <a:pt x="412" y="138"/>
                    <a:pt x="412" y="153"/>
                  </a:cubicBezTo>
                  <a:lnTo>
                    <a:pt x="396" y="153"/>
                  </a:lnTo>
                  <a:cubicBezTo>
                    <a:pt x="381" y="153"/>
                    <a:pt x="366" y="153"/>
                    <a:pt x="366" y="168"/>
                  </a:cubicBezTo>
                  <a:lnTo>
                    <a:pt x="183" y="168"/>
                  </a:lnTo>
                  <a:cubicBezTo>
                    <a:pt x="168" y="153"/>
                    <a:pt x="153" y="153"/>
                    <a:pt x="122" y="153"/>
                  </a:cubicBezTo>
                  <a:cubicBezTo>
                    <a:pt x="114" y="150"/>
                    <a:pt x="106" y="149"/>
                    <a:pt x="98" y="149"/>
                  </a:cubicBezTo>
                  <a:cubicBezTo>
                    <a:pt x="61" y="149"/>
                    <a:pt x="28" y="176"/>
                    <a:pt x="16" y="214"/>
                  </a:cubicBezTo>
                  <a:cubicBezTo>
                    <a:pt x="0" y="244"/>
                    <a:pt x="16" y="290"/>
                    <a:pt x="46" y="321"/>
                  </a:cubicBezTo>
                  <a:cubicBezTo>
                    <a:pt x="46" y="336"/>
                    <a:pt x="61" y="351"/>
                    <a:pt x="92" y="366"/>
                  </a:cubicBezTo>
                  <a:cubicBezTo>
                    <a:pt x="107" y="366"/>
                    <a:pt x="122" y="381"/>
                    <a:pt x="137" y="381"/>
                  </a:cubicBezTo>
                  <a:lnTo>
                    <a:pt x="244" y="381"/>
                  </a:lnTo>
                  <a:cubicBezTo>
                    <a:pt x="320" y="381"/>
                    <a:pt x="381" y="351"/>
                    <a:pt x="442" y="321"/>
                  </a:cubicBezTo>
                  <a:cubicBezTo>
                    <a:pt x="457" y="305"/>
                    <a:pt x="473" y="305"/>
                    <a:pt x="473" y="290"/>
                  </a:cubicBezTo>
                  <a:cubicBezTo>
                    <a:pt x="488" y="275"/>
                    <a:pt x="503" y="260"/>
                    <a:pt x="518" y="244"/>
                  </a:cubicBezTo>
                  <a:cubicBezTo>
                    <a:pt x="534" y="214"/>
                    <a:pt x="549" y="183"/>
                    <a:pt x="549" y="168"/>
                  </a:cubicBezTo>
                  <a:cubicBezTo>
                    <a:pt x="549" y="107"/>
                    <a:pt x="549" y="46"/>
                    <a:pt x="5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5"/>
            <p:cNvSpPr/>
            <p:nvPr/>
          </p:nvSpPr>
          <p:spPr>
            <a:xfrm>
              <a:off x="5938650" y="3607475"/>
              <a:ext cx="14100" cy="11150"/>
            </a:xfrm>
            <a:custGeom>
              <a:avLst/>
              <a:gdLst/>
              <a:ahLst/>
              <a:cxnLst/>
              <a:rect l="l" t="t" r="r" b="b"/>
              <a:pathLst>
                <a:path w="564" h="446" extrusionOk="0">
                  <a:moveTo>
                    <a:pt x="259" y="0"/>
                  </a:moveTo>
                  <a:cubicBezTo>
                    <a:pt x="162" y="0"/>
                    <a:pt x="64" y="68"/>
                    <a:pt x="31" y="168"/>
                  </a:cubicBezTo>
                  <a:cubicBezTo>
                    <a:pt x="0" y="289"/>
                    <a:pt x="91" y="427"/>
                    <a:pt x="213" y="442"/>
                  </a:cubicBezTo>
                  <a:cubicBezTo>
                    <a:pt x="229" y="444"/>
                    <a:pt x="245" y="446"/>
                    <a:pt x="261" y="446"/>
                  </a:cubicBezTo>
                  <a:cubicBezTo>
                    <a:pt x="340" y="446"/>
                    <a:pt x="422" y="416"/>
                    <a:pt x="472" y="366"/>
                  </a:cubicBezTo>
                  <a:lnTo>
                    <a:pt x="488" y="366"/>
                  </a:lnTo>
                  <a:cubicBezTo>
                    <a:pt x="533" y="305"/>
                    <a:pt x="564" y="259"/>
                    <a:pt x="564" y="183"/>
                  </a:cubicBezTo>
                  <a:cubicBezTo>
                    <a:pt x="564" y="137"/>
                    <a:pt x="549" y="91"/>
                    <a:pt x="518" y="61"/>
                  </a:cubicBezTo>
                  <a:lnTo>
                    <a:pt x="442" y="61"/>
                  </a:lnTo>
                  <a:cubicBezTo>
                    <a:pt x="442" y="61"/>
                    <a:pt x="427" y="61"/>
                    <a:pt x="411" y="46"/>
                  </a:cubicBezTo>
                  <a:lnTo>
                    <a:pt x="381" y="46"/>
                  </a:lnTo>
                  <a:cubicBezTo>
                    <a:pt x="381" y="46"/>
                    <a:pt x="366" y="30"/>
                    <a:pt x="366" y="30"/>
                  </a:cubicBezTo>
                  <a:cubicBezTo>
                    <a:pt x="333" y="10"/>
                    <a:pt x="296" y="0"/>
                    <a:pt x="2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5"/>
            <p:cNvSpPr/>
            <p:nvPr/>
          </p:nvSpPr>
          <p:spPr>
            <a:xfrm>
              <a:off x="5908175" y="3610500"/>
              <a:ext cx="14875" cy="8800"/>
            </a:xfrm>
            <a:custGeom>
              <a:avLst/>
              <a:gdLst/>
              <a:ahLst/>
              <a:cxnLst/>
              <a:rect l="l" t="t" r="r" b="b"/>
              <a:pathLst>
                <a:path w="595" h="352" extrusionOk="0">
                  <a:moveTo>
                    <a:pt x="594" y="1"/>
                  </a:moveTo>
                  <a:lnTo>
                    <a:pt x="594" y="1"/>
                  </a:lnTo>
                  <a:cubicBezTo>
                    <a:pt x="579" y="31"/>
                    <a:pt x="564" y="62"/>
                    <a:pt x="549" y="77"/>
                  </a:cubicBezTo>
                  <a:cubicBezTo>
                    <a:pt x="533" y="108"/>
                    <a:pt x="503" y="123"/>
                    <a:pt x="488" y="153"/>
                  </a:cubicBezTo>
                  <a:cubicBezTo>
                    <a:pt x="472" y="168"/>
                    <a:pt x="457" y="184"/>
                    <a:pt x="442" y="199"/>
                  </a:cubicBezTo>
                  <a:cubicBezTo>
                    <a:pt x="427" y="199"/>
                    <a:pt x="427" y="214"/>
                    <a:pt x="412" y="229"/>
                  </a:cubicBezTo>
                  <a:cubicBezTo>
                    <a:pt x="396" y="229"/>
                    <a:pt x="381" y="245"/>
                    <a:pt x="366" y="245"/>
                  </a:cubicBezTo>
                  <a:cubicBezTo>
                    <a:pt x="351" y="245"/>
                    <a:pt x="335" y="260"/>
                    <a:pt x="320" y="260"/>
                  </a:cubicBezTo>
                  <a:lnTo>
                    <a:pt x="305" y="260"/>
                  </a:lnTo>
                  <a:cubicBezTo>
                    <a:pt x="305" y="260"/>
                    <a:pt x="290" y="275"/>
                    <a:pt x="274" y="275"/>
                  </a:cubicBezTo>
                  <a:lnTo>
                    <a:pt x="244" y="275"/>
                  </a:lnTo>
                  <a:lnTo>
                    <a:pt x="213" y="260"/>
                  </a:lnTo>
                  <a:lnTo>
                    <a:pt x="198" y="260"/>
                  </a:lnTo>
                  <a:cubicBezTo>
                    <a:pt x="183" y="260"/>
                    <a:pt x="183" y="260"/>
                    <a:pt x="183" y="245"/>
                  </a:cubicBezTo>
                  <a:cubicBezTo>
                    <a:pt x="168" y="245"/>
                    <a:pt x="153" y="229"/>
                    <a:pt x="137" y="229"/>
                  </a:cubicBezTo>
                  <a:cubicBezTo>
                    <a:pt x="137" y="229"/>
                    <a:pt x="137" y="214"/>
                    <a:pt x="122" y="214"/>
                  </a:cubicBezTo>
                  <a:cubicBezTo>
                    <a:pt x="122" y="214"/>
                    <a:pt x="122" y="199"/>
                    <a:pt x="107" y="199"/>
                  </a:cubicBezTo>
                  <a:lnTo>
                    <a:pt x="122" y="199"/>
                  </a:lnTo>
                  <a:cubicBezTo>
                    <a:pt x="107" y="199"/>
                    <a:pt x="107" y="184"/>
                    <a:pt x="107" y="184"/>
                  </a:cubicBezTo>
                  <a:cubicBezTo>
                    <a:pt x="92" y="153"/>
                    <a:pt x="76" y="138"/>
                    <a:pt x="61" y="108"/>
                  </a:cubicBezTo>
                  <a:lnTo>
                    <a:pt x="61" y="92"/>
                  </a:lnTo>
                  <a:cubicBezTo>
                    <a:pt x="46" y="77"/>
                    <a:pt x="46" y="77"/>
                    <a:pt x="46" y="62"/>
                  </a:cubicBezTo>
                  <a:cubicBezTo>
                    <a:pt x="31" y="62"/>
                    <a:pt x="31" y="77"/>
                    <a:pt x="31" y="77"/>
                  </a:cubicBezTo>
                  <a:cubicBezTo>
                    <a:pt x="15" y="92"/>
                    <a:pt x="15" y="92"/>
                    <a:pt x="15" y="108"/>
                  </a:cubicBezTo>
                  <a:cubicBezTo>
                    <a:pt x="15" y="108"/>
                    <a:pt x="15" y="123"/>
                    <a:pt x="15" y="123"/>
                  </a:cubicBezTo>
                  <a:cubicBezTo>
                    <a:pt x="0" y="138"/>
                    <a:pt x="15" y="153"/>
                    <a:pt x="15" y="168"/>
                  </a:cubicBezTo>
                  <a:cubicBezTo>
                    <a:pt x="15" y="199"/>
                    <a:pt x="31" y="214"/>
                    <a:pt x="46" y="229"/>
                  </a:cubicBezTo>
                  <a:cubicBezTo>
                    <a:pt x="92" y="306"/>
                    <a:pt x="168" y="351"/>
                    <a:pt x="259" y="351"/>
                  </a:cubicBezTo>
                  <a:lnTo>
                    <a:pt x="320" y="351"/>
                  </a:lnTo>
                  <a:cubicBezTo>
                    <a:pt x="335" y="351"/>
                    <a:pt x="366" y="336"/>
                    <a:pt x="381" y="336"/>
                  </a:cubicBezTo>
                  <a:cubicBezTo>
                    <a:pt x="412" y="321"/>
                    <a:pt x="442" y="290"/>
                    <a:pt x="457" y="275"/>
                  </a:cubicBezTo>
                  <a:cubicBezTo>
                    <a:pt x="472" y="260"/>
                    <a:pt x="472" y="260"/>
                    <a:pt x="472" y="260"/>
                  </a:cubicBezTo>
                  <a:cubicBezTo>
                    <a:pt x="488" y="245"/>
                    <a:pt x="503" y="214"/>
                    <a:pt x="518" y="199"/>
                  </a:cubicBezTo>
                  <a:cubicBezTo>
                    <a:pt x="533" y="184"/>
                    <a:pt x="533" y="153"/>
                    <a:pt x="549" y="138"/>
                  </a:cubicBezTo>
                  <a:cubicBezTo>
                    <a:pt x="564" y="92"/>
                    <a:pt x="579" y="47"/>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5"/>
            <p:cNvSpPr/>
            <p:nvPr/>
          </p:nvSpPr>
          <p:spPr>
            <a:xfrm>
              <a:off x="5889125" y="3597550"/>
              <a:ext cx="11825" cy="5750"/>
            </a:xfrm>
            <a:custGeom>
              <a:avLst/>
              <a:gdLst/>
              <a:ahLst/>
              <a:cxnLst/>
              <a:rect l="l" t="t" r="r" b="b"/>
              <a:pathLst>
                <a:path w="473" h="230" extrusionOk="0">
                  <a:moveTo>
                    <a:pt x="473" y="1"/>
                  </a:moveTo>
                  <a:lnTo>
                    <a:pt x="473" y="1"/>
                  </a:lnTo>
                  <a:cubicBezTo>
                    <a:pt x="457" y="16"/>
                    <a:pt x="427" y="31"/>
                    <a:pt x="397" y="47"/>
                  </a:cubicBezTo>
                  <a:cubicBezTo>
                    <a:pt x="381" y="47"/>
                    <a:pt x="351" y="62"/>
                    <a:pt x="320" y="77"/>
                  </a:cubicBezTo>
                  <a:cubicBezTo>
                    <a:pt x="305" y="77"/>
                    <a:pt x="275" y="92"/>
                    <a:pt x="244" y="92"/>
                  </a:cubicBezTo>
                  <a:cubicBezTo>
                    <a:pt x="229" y="92"/>
                    <a:pt x="214" y="108"/>
                    <a:pt x="183" y="108"/>
                  </a:cubicBezTo>
                  <a:lnTo>
                    <a:pt x="137" y="108"/>
                  </a:lnTo>
                  <a:cubicBezTo>
                    <a:pt x="137" y="108"/>
                    <a:pt x="122" y="92"/>
                    <a:pt x="122" y="92"/>
                  </a:cubicBezTo>
                  <a:cubicBezTo>
                    <a:pt x="102" y="92"/>
                    <a:pt x="82" y="86"/>
                    <a:pt x="66" y="86"/>
                  </a:cubicBezTo>
                  <a:cubicBezTo>
                    <a:pt x="58" y="86"/>
                    <a:pt x="51" y="87"/>
                    <a:pt x="46" y="92"/>
                  </a:cubicBezTo>
                  <a:cubicBezTo>
                    <a:pt x="0" y="108"/>
                    <a:pt x="16" y="168"/>
                    <a:pt x="31" y="199"/>
                  </a:cubicBezTo>
                  <a:cubicBezTo>
                    <a:pt x="46" y="214"/>
                    <a:pt x="77" y="229"/>
                    <a:pt x="107" y="229"/>
                  </a:cubicBezTo>
                  <a:lnTo>
                    <a:pt x="198" y="229"/>
                  </a:lnTo>
                  <a:cubicBezTo>
                    <a:pt x="259" y="214"/>
                    <a:pt x="320" y="184"/>
                    <a:pt x="366" y="138"/>
                  </a:cubicBezTo>
                  <a:cubicBezTo>
                    <a:pt x="381" y="138"/>
                    <a:pt x="397" y="123"/>
                    <a:pt x="397" y="108"/>
                  </a:cubicBezTo>
                  <a:cubicBezTo>
                    <a:pt x="412" y="92"/>
                    <a:pt x="427" y="92"/>
                    <a:pt x="427" y="77"/>
                  </a:cubicBezTo>
                  <a:cubicBezTo>
                    <a:pt x="442" y="47"/>
                    <a:pt x="457" y="31"/>
                    <a:pt x="4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5"/>
            <p:cNvSpPr/>
            <p:nvPr/>
          </p:nvSpPr>
          <p:spPr>
            <a:xfrm>
              <a:off x="5920350" y="3594100"/>
              <a:ext cx="16025" cy="9725"/>
            </a:xfrm>
            <a:custGeom>
              <a:avLst/>
              <a:gdLst/>
              <a:ahLst/>
              <a:cxnLst/>
              <a:rect l="l" t="t" r="r" b="b"/>
              <a:pathLst>
                <a:path w="641" h="389" extrusionOk="0">
                  <a:moveTo>
                    <a:pt x="224" y="1"/>
                  </a:moveTo>
                  <a:cubicBezTo>
                    <a:pt x="159" y="1"/>
                    <a:pt x="91" y="34"/>
                    <a:pt x="62" y="93"/>
                  </a:cubicBezTo>
                  <a:cubicBezTo>
                    <a:pt x="1" y="185"/>
                    <a:pt x="46" y="291"/>
                    <a:pt x="138" y="337"/>
                  </a:cubicBezTo>
                  <a:cubicBezTo>
                    <a:pt x="195" y="371"/>
                    <a:pt x="244" y="388"/>
                    <a:pt x="303" y="388"/>
                  </a:cubicBezTo>
                  <a:cubicBezTo>
                    <a:pt x="323" y="388"/>
                    <a:pt x="344" y="386"/>
                    <a:pt x="366" y="383"/>
                  </a:cubicBezTo>
                  <a:cubicBezTo>
                    <a:pt x="427" y="367"/>
                    <a:pt x="488" y="337"/>
                    <a:pt x="534" y="306"/>
                  </a:cubicBezTo>
                  <a:cubicBezTo>
                    <a:pt x="549" y="291"/>
                    <a:pt x="549" y="291"/>
                    <a:pt x="549" y="276"/>
                  </a:cubicBezTo>
                  <a:cubicBezTo>
                    <a:pt x="595" y="246"/>
                    <a:pt x="625" y="200"/>
                    <a:pt x="625" y="154"/>
                  </a:cubicBezTo>
                  <a:cubicBezTo>
                    <a:pt x="641" y="124"/>
                    <a:pt x="625" y="78"/>
                    <a:pt x="625" y="47"/>
                  </a:cubicBezTo>
                  <a:cubicBezTo>
                    <a:pt x="564" y="47"/>
                    <a:pt x="519" y="63"/>
                    <a:pt x="473" y="63"/>
                  </a:cubicBezTo>
                  <a:lnTo>
                    <a:pt x="397" y="63"/>
                  </a:lnTo>
                  <a:cubicBezTo>
                    <a:pt x="382" y="63"/>
                    <a:pt x="366" y="63"/>
                    <a:pt x="351" y="47"/>
                  </a:cubicBezTo>
                  <a:lnTo>
                    <a:pt x="336" y="47"/>
                  </a:lnTo>
                  <a:cubicBezTo>
                    <a:pt x="336" y="47"/>
                    <a:pt x="321" y="47"/>
                    <a:pt x="321" y="32"/>
                  </a:cubicBezTo>
                  <a:cubicBezTo>
                    <a:pt x="294" y="11"/>
                    <a:pt x="259" y="1"/>
                    <a:pt x="2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5"/>
            <p:cNvSpPr/>
            <p:nvPr/>
          </p:nvSpPr>
          <p:spPr>
            <a:xfrm>
              <a:off x="5959975" y="3599475"/>
              <a:ext cx="16400" cy="9150"/>
            </a:xfrm>
            <a:custGeom>
              <a:avLst/>
              <a:gdLst/>
              <a:ahLst/>
              <a:cxnLst/>
              <a:rect l="l" t="t" r="r" b="b"/>
              <a:pathLst>
                <a:path w="656" h="366" extrusionOk="0">
                  <a:moveTo>
                    <a:pt x="610" y="0"/>
                  </a:moveTo>
                  <a:cubicBezTo>
                    <a:pt x="594" y="0"/>
                    <a:pt x="594" y="15"/>
                    <a:pt x="594" y="15"/>
                  </a:cubicBezTo>
                  <a:cubicBezTo>
                    <a:pt x="579" y="31"/>
                    <a:pt x="579" y="46"/>
                    <a:pt x="564" y="61"/>
                  </a:cubicBezTo>
                  <a:cubicBezTo>
                    <a:pt x="564" y="61"/>
                    <a:pt x="549" y="76"/>
                    <a:pt x="549" y="91"/>
                  </a:cubicBezTo>
                  <a:cubicBezTo>
                    <a:pt x="549" y="91"/>
                    <a:pt x="534" y="91"/>
                    <a:pt x="534" y="107"/>
                  </a:cubicBezTo>
                  <a:lnTo>
                    <a:pt x="503" y="107"/>
                  </a:lnTo>
                  <a:cubicBezTo>
                    <a:pt x="503" y="122"/>
                    <a:pt x="488" y="122"/>
                    <a:pt x="473" y="122"/>
                  </a:cubicBezTo>
                  <a:lnTo>
                    <a:pt x="442" y="137"/>
                  </a:lnTo>
                  <a:lnTo>
                    <a:pt x="290" y="137"/>
                  </a:lnTo>
                  <a:cubicBezTo>
                    <a:pt x="275" y="122"/>
                    <a:pt x="259" y="122"/>
                    <a:pt x="244" y="122"/>
                  </a:cubicBezTo>
                  <a:cubicBezTo>
                    <a:pt x="214" y="107"/>
                    <a:pt x="198" y="107"/>
                    <a:pt x="168" y="91"/>
                  </a:cubicBezTo>
                  <a:cubicBezTo>
                    <a:pt x="153" y="91"/>
                    <a:pt x="137" y="91"/>
                    <a:pt x="122" y="107"/>
                  </a:cubicBezTo>
                  <a:cubicBezTo>
                    <a:pt x="107" y="107"/>
                    <a:pt x="76" y="107"/>
                    <a:pt x="61" y="122"/>
                  </a:cubicBezTo>
                  <a:cubicBezTo>
                    <a:pt x="0" y="168"/>
                    <a:pt x="46" y="259"/>
                    <a:pt x="92" y="290"/>
                  </a:cubicBezTo>
                  <a:cubicBezTo>
                    <a:pt x="107" y="305"/>
                    <a:pt x="137" y="320"/>
                    <a:pt x="153" y="335"/>
                  </a:cubicBezTo>
                  <a:cubicBezTo>
                    <a:pt x="183" y="335"/>
                    <a:pt x="214" y="350"/>
                    <a:pt x="229" y="350"/>
                  </a:cubicBezTo>
                  <a:cubicBezTo>
                    <a:pt x="290" y="366"/>
                    <a:pt x="335" y="366"/>
                    <a:pt x="396" y="366"/>
                  </a:cubicBezTo>
                  <a:cubicBezTo>
                    <a:pt x="457" y="350"/>
                    <a:pt x="534" y="320"/>
                    <a:pt x="579" y="274"/>
                  </a:cubicBezTo>
                  <a:cubicBezTo>
                    <a:pt x="594" y="259"/>
                    <a:pt x="610" y="229"/>
                    <a:pt x="625" y="198"/>
                  </a:cubicBezTo>
                  <a:cubicBezTo>
                    <a:pt x="655" y="137"/>
                    <a:pt x="640" y="61"/>
                    <a:pt x="6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5"/>
            <p:cNvSpPr/>
            <p:nvPr/>
          </p:nvSpPr>
          <p:spPr>
            <a:xfrm>
              <a:off x="5951200" y="3584600"/>
              <a:ext cx="7275" cy="4975"/>
            </a:xfrm>
            <a:custGeom>
              <a:avLst/>
              <a:gdLst/>
              <a:ahLst/>
              <a:cxnLst/>
              <a:rect l="l" t="t" r="r" b="b"/>
              <a:pathLst>
                <a:path w="291" h="199" extrusionOk="0">
                  <a:moveTo>
                    <a:pt x="168" y="1"/>
                  </a:moveTo>
                  <a:cubicBezTo>
                    <a:pt x="123" y="1"/>
                    <a:pt x="92" y="1"/>
                    <a:pt x="62" y="31"/>
                  </a:cubicBezTo>
                  <a:cubicBezTo>
                    <a:pt x="31" y="47"/>
                    <a:pt x="1" y="77"/>
                    <a:pt x="16" y="123"/>
                  </a:cubicBezTo>
                  <a:cubicBezTo>
                    <a:pt x="16" y="153"/>
                    <a:pt x="47" y="184"/>
                    <a:pt x="77" y="199"/>
                  </a:cubicBezTo>
                  <a:cubicBezTo>
                    <a:pt x="107" y="199"/>
                    <a:pt x="138" y="199"/>
                    <a:pt x="168" y="184"/>
                  </a:cubicBezTo>
                  <a:cubicBezTo>
                    <a:pt x="199" y="168"/>
                    <a:pt x="214" y="153"/>
                    <a:pt x="229" y="138"/>
                  </a:cubicBezTo>
                  <a:cubicBezTo>
                    <a:pt x="245" y="138"/>
                    <a:pt x="245" y="123"/>
                    <a:pt x="245" y="123"/>
                  </a:cubicBezTo>
                  <a:cubicBezTo>
                    <a:pt x="275" y="92"/>
                    <a:pt x="290" y="47"/>
                    <a:pt x="290" y="16"/>
                  </a:cubicBezTo>
                  <a:lnTo>
                    <a:pt x="275" y="16"/>
                  </a:lnTo>
                  <a:cubicBezTo>
                    <a:pt x="229" y="1"/>
                    <a:pt x="199" y="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5"/>
            <p:cNvSpPr/>
            <p:nvPr/>
          </p:nvSpPr>
          <p:spPr>
            <a:xfrm>
              <a:off x="5922650" y="3582325"/>
              <a:ext cx="15250" cy="5325"/>
            </a:xfrm>
            <a:custGeom>
              <a:avLst/>
              <a:gdLst/>
              <a:ahLst/>
              <a:cxnLst/>
              <a:rect l="l" t="t" r="r" b="b"/>
              <a:pathLst>
                <a:path w="610" h="213" extrusionOk="0">
                  <a:moveTo>
                    <a:pt x="31" y="0"/>
                  </a:moveTo>
                  <a:cubicBezTo>
                    <a:pt x="15" y="16"/>
                    <a:pt x="15" y="16"/>
                    <a:pt x="15" y="31"/>
                  </a:cubicBezTo>
                  <a:cubicBezTo>
                    <a:pt x="0" y="122"/>
                    <a:pt x="76" y="168"/>
                    <a:pt x="152" y="183"/>
                  </a:cubicBezTo>
                  <a:cubicBezTo>
                    <a:pt x="187" y="204"/>
                    <a:pt x="227" y="212"/>
                    <a:pt x="270" y="212"/>
                  </a:cubicBezTo>
                  <a:cubicBezTo>
                    <a:pt x="322" y="212"/>
                    <a:pt x="377" y="200"/>
                    <a:pt x="427" y="183"/>
                  </a:cubicBezTo>
                  <a:cubicBezTo>
                    <a:pt x="457" y="183"/>
                    <a:pt x="488" y="168"/>
                    <a:pt x="518" y="153"/>
                  </a:cubicBezTo>
                  <a:cubicBezTo>
                    <a:pt x="533" y="153"/>
                    <a:pt x="564" y="138"/>
                    <a:pt x="579" y="122"/>
                  </a:cubicBezTo>
                  <a:cubicBezTo>
                    <a:pt x="579" y="107"/>
                    <a:pt x="579" y="107"/>
                    <a:pt x="579" y="107"/>
                  </a:cubicBezTo>
                  <a:cubicBezTo>
                    <a:pt x="610" y="77"/>
                    <a:pt x="594" y="31"/>
                    <a:pt x="564" y="0"/>
                  </a:cubicBezTo>
                  <a:cubicBezTo>
                    <a:pt x="564" y="16"/>
                    <a:pt x="549" y="16"/>
                    <a:pt x="549" y="31"/>
                  </a:cubicBezTo>
                  <a:lnTo>
                    <a:pt x="427" y="31"/>
                  </a:lnTo>
                  <a:cubicBezTo>
                    <a:pt x="381" y="31"/>
                    <a:pt x="335" y="46"/>
                    <a:pt x="290" y="46"/>
                  </a:cubicBezTo>
                  <a:lnTo>
                    <a:pt x="198" y="46"/>
                  </a:lnTo>
                  <a:cubicBezTo>
                    <a:pt x="183" y="46"/>
                    <a:pt x="168" y="31"/>
                    <a:pt x="152" y="31"/>
                  </a:cubicBezTo>
                  <a:cubicBezTo>
                    <a:pt x="152" y="31"/>
                    <a:pt x="152" y="31"/>
                    <a:pt x="137" y="16"/>
                  </a:cubicBezTo>
                  <a:cubicBezTo>
                    <a:pt x="107" y="0"/>
                    <a:pt x="76" y="0"/>
                    <a:pt x="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5"/>
            <p:cNvSpPr/>
            <p:nvPr/>
          </p:nvSpPr>
          <p:spPr>
            <a:xfrm>
              <a:off x="5975200" y="3600975"/>
              <a:ext cx="11450" cy="9950"/>
            </a:xfrm>
            <a:custGeom>
              <a:avLst/>
              <a:gdLst/>
              <a:ahLst/>
              <a:cxnLst/>
              <a:rect l="l" t="t" r="r" b="b"/>
              <a:pathLst>
                <a:path w="458" h="398" extrusionOk="0">
                  <a:moveTo>
                    <a:pt x="412" y="1"/>
                  </a:moveTo>
                  <a:cubicBezTo>
                    <a:pt x="382" y="16"/>
                    <a:pt x="366" y="47"/>
                    <a:pt x="336" y="62"/>
                  </a:cubicBezTo>
                  <a:cubicBezTo>
                    <a:pt x="336" y="62"/>
                    <a:pt x="321" y="62"/>
                    <a:pt x="321" y="77"/>
                  </a:cubicBezTo>
                  <a:lnTo>
                    <a:pt x="290" y="77"/>
                  </a:lnTo>
                  <a:cubicBezTo>
                    <a:pt x="290" y="77"/>
                    <a:pt x="275" y="92"/>
                    <a:pt x="260" y="92"/>
                  </a:cubicBezTo>
                  <a:lnTo>
                    <a:pt x="153" y="92"/>
                  </a:lnTo>
                  <a:cubicBezTo>
                    <a:pt x="138" y="92"/>
                    <a:pt x="107" y="108"/>
                    <a:pt x="92" y="123"/>
                  </a:cubicBezTo>
                  <a:cubicBezTo>
                    <a:pt x="46" y="138"/>
                    <a:pt x="1" y="184"/>
                    <a:pt x="1" y="245"/>
                  </a:cubicBezTo>
                  <a:cubicBezTo>
                    <a:pt x="1" y="306"/>
                    <a:pt x="46" y="351"/>
                    <a:pt x="92" y="382"/>
                  </a:cubicBezTo>
                  <a:cubicBezTo>
                    <a:pt x="123" y="397"/>
                    <a:pt x="153" y="397"/>
                    <a:pt x="184" y="397"/>
                  </a:cubicBezTo>
                  <a:cubicBezTo>
                    <a:pt x="214" y="397"/>
                    <a:pt x="244" y="382"/>
                    <a:pt x="275" y="367"/>
                  </a:cubicBezTo>
                  <a:cubicBezTo>
                    <a:pt x="305" y="351"/>
                    <a:pt x="351" y="336"/>
                    <a:pt x="382" y="306"/>
                  </a:cubicBezTo>
                  <a:cubicBezTo>
                    <a:pt x="397" y="290"/>
                    <a:pt x="397" y="275"/>
                    <a:pt x="412" y="260"/>
                  </a:cubicBezTo>
                  <a:cubicBezTo>
                    <a:pt x="443" y="214"/>
                    <a:pt x="458" y="169"/>
                    <a:pt x="458" y="123"/>
                  </a:cubicBezTo>
                  <a:cubicBezTo>
                    <a:pt x="458" y="77"/>
                    <a:pt x="443" y="47"/>
                    <a:pt x="4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5"/>
            <p:cNvSpPr/>
            <p:nvPr/>
          </p:nvSpPr>
          <p:spPr>
            <a:xfrm>
              <a:off x="6058250" y="3462350"/>
              <a:ext cx="400" cy="400"/>
            </a:xfrm>
            <a:custGeom>
              <a:avLst/>
              <a:gdLst/>
              <a:ahLst/>
              <a:cxnLst/>
              <a:rect l="l" t="t" r="r" b="b"/>
              <a:pathLst>
                <a:path w="16" h="16" extrusionOk="0">
                  <a:moveTo>
                    <a:pt x="0" y="0"/>
                  </a:moveTo>
                  <a:cubicBezTo>
                    <a:pt x="0" y="15"/>
                    <a:pt x="0" y="15"/>
                    <a:pt x="0" y="15"/>
                  </a:cubicBezTo>
                  <a:cubicBezTo>
                    <a:pt x="0" y="15"/>
                    <a:pt x="0" y="0"/>
                    <a:pt x="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5"/>
            <p:cNvSpPr/>
            <p:nvPr/>
          </p:nvSpPr>
          <p:spPr>
            <a:xfrm>
              <a:off x="5672775" y="3642875"/>
              <a:ext cx="400" cy="25"/>
            </a:xfrm>
            <a:custGeom>
              <a:avLst/>
              <a:gdLst/>
              <a:ahLst/>
              <a:cxnLst/>
              <a:rect l="l" t="t" r="r" b="b"/>
              <a:pathLst>
                <a:path w="16" h="1" extrusionOk="0">
                  <a:moveTo>
                    <a:pt x="16" y="1"/>
                  </a:moveTo>
                  <a:cubicBezTo>
                    <a:pt x="16" y="1"/>
                    <a:pt x="16" y="1"/>
                    <a:pt x="16" y="1"/>
                  </a:cubicBezTo>
                  <a:cubicBezTo>
                    <a:pt x="16" y="1"/>
                    <a:pt x="0" y="1"/>
                    <a:pt x="0" y="1"/>
                  </a:cubicBezTo>
                  <a:cubicBezTo>
                    <a:pt x="16" y="1"/>
                    <a:pt x="16" y="1"/>
                    <a:pt x="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5"/>
            <p:cNvSpPr/>
            <p:nvPr/>
          </p:nvSpPr>
          <p:spPr>
            <a:xfrm>
              <a:off x="5721150" y="3656600"/>
              <a:ext cx="25" cy="25"/>
            </a:xfrm>
            <a:custGeom>
              <a:avLst/>
              <a:gdLst/>
              <a:ahLst/>
              <a:cxnLst/>
              <a:rect l="l" t="t" r="r" b="b"/>
              <a:pathLst>
                <a:path w="1" h="1" extrusionOk="0">
                  <a:moveTo>
                    <a:pt x="0" y="0"/>
                  </a:moveTo>
                  <a:lnTo>
                    <a:pt x="0" y="0"/>
                  </a:lnTo>
                  <a:lnTo>
                    <a:pt x="0" y="0"/>
                  </a:lnTo>
                  <a:cubicBezTo>
                    <a:pt x="0"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5"/>
            <p:cNvSpPr/>
            <p:nvPr/>
          </p:nvSpPr>
          <p:spPr>
            <a:xfrm>
              <a:off x="5974050" y="3792575"/>
              <a:ext cx="7650" cy="43725"/>
            </a:xfrm>
            <a:custGeom>
              <a:avLst/>
              <a:gdLst/>
              <a:ahLst/>
              <a:cxnLst/>
              <a:rect l="l" t="t" r="r" b="b"/>
              <a:pathLst>
                <a:path w="306" h="1749" extrusionOk="0">
                  <a:moveTo>
                    <a:pt x="230" y="1"/>
                  </a:moveTo>
                  <a:cubicBezTo>
                    <a:pt x="245" y="153"/>
                    <a:pt x="245" y="305"/>
                    <a:pt x="245" y="458"/>
                  </a:cubicBezTo>
                  <a:cubicBezTo>
                    <a:pt x="245" y="503"/>
                    <a:pt x="245" y="549"/>
                    <a:pt x="245" y="610"/>
                  </a:cubicBezTo>
                  <a:lnTo>
                    <a:pt x="245" y="717"/>
                  </a:lnTo>
                  <a:cubicBezTo>
                    <a:pt x="245" y="747"/>
                    <a:pt x="245" y="793"/>
                    <a:pt x="245" y="823"/>
                  </a:cubicBezTo>
                  <a:lnTo>
                    <a:pt x="245" y="854"/>
                  </a:lnTo>
                  <a:cubicBezTo>
                    <a:pt x="245" y="854"/>
                    <a:pt x="245" y="869"/>
                    <a:pt x="245" y="869"/>
                  </a:cubicBezTo>
                  <a:cubicBezTo>
                    <a:pt x="245" y="915"/>
                    <a:pt x="230" y="945"/>
                    <a:pt x="214" y="976"/>
                  </a:cubicBezTo>
                  <a:cubicBezTo>
                    <a:pt x="214" y="991"/>
                    <a:pt x="214" y="1021"/>
                    <a:pt x="199" y="1037"/>
                  </a:cubicBezTo>
                  <a:cubicBezTo>
                    <a:pt x="199" y="1098"/>
                    <a:pt x="184" y="1159"/>
                    <a:pt x="169" y="1204"/>
                  </a:cubicBezTo>
                  <a:cubicBezTo>
                    <a:pt x="153" y="1265"/>
                    <a:pt x="138" y="1311"/>
                    <a:pt x="138" y="1372"/>
                  </a:cubicBezTo>
                  <a:lnTo>
                    <a:pt x="108" y="1448"/>
                  </a:lnTo>
                  <a:cubicBezTo>
                    <a:pt x="108" y="1494"/>
                    <a:pt x="92" y="1539"/>
                    <a:pt x="77" y="1585"/>
                  </a:cubicBezTo>
                  <a:cubicBezTo>
                    <a:pt x="77" y="1585"/>
                    <a:pt x="77" y="1600"/>
                    <a:pt x="77" y="1600"/>
                  </a:cubicBezTo>
                  <a:cubicBezTo>
                    <a:pt x="47" y="1631"/>
                    <a:pt x="31" y="1677"/>
                    <a:pt x="16" y="1707"/>
                  </a:cubicBezTo>
                  <a:cubicBezTo>
                    <a:pt x="1" y="1722"/>
                    <a:pt x="16" y="1738"/>
                    <a:pt x="31" y="1738"/>
                  </a:cubicBezTo>
                  <a:cubicBezTo>
                    <a:pt x="31" y="1745"/>
                    <a:pt x="35" y="1749"/>
                    <a:pt x="41" y="1749"/>
                  </a:cubicBezTo>
                  <a:cubicBezTo>
                    <a:pt x="47" y="1749"/>
                    <a:pt x="54" y="1745"/>
                    <a:pt x="62" y="1738"/>
                  </a:cubicBezTo>
                  <a:cubicBezTo>
                    <a:pt x="77" y="1722"/>
                    <a:pt x="77" y="1692"/>
                    <a:pt x="92" y="1677"/>
                  </a:cubicBezTo>
                  <a:cubicBezTo>
                    <a:pt x="108" y="1661"/>
                    <a:pt x="123" y="1646"/>
                    <a:pt x="123" y="1616"/>
                  </a:cubicBezTo>
                  <a:cubicBezTo>
                    <a:pt x="138" y="1616"/>
                    <a:pt x="138" y="1600"/>
                    <a:pt x="138" y="1600"/>
                  </a:cubicBezTo>
                  <a:cubicBezTo>
                    <a:pt x="138" y="1585"/>
                    <a:pt x="153" y="1570"/>
                    <a:pt x="153" y="1570"/>
                  </a:cubicBezTo>
                  <a:cubicBezTo>
                    <a:pt x="153" y="1539"/>
                    <a:pt x="169" y="1524"/>
                    <a:pt x="169" y="1494"/>
                  </a:cubicBezTo>
                  <a:cubicBezTo>
                    <a:pt x="169" y="1479"/>
                    <a:pt x="169" y="1463"/>
                    <a:pt x="184" y="1448"/>
                  </a:cubicBezTo>
                  <a:lnTo>
                    <a:pt x="230" y="1220"/>
                  </a:lnTo>
                  <a:cubicBezTo>
                    <a:pt x="245" y="1128"/>
                    <a:pt x="275" y="1052"/>
                    <a:pt x="290" y="961"/>
                  </a:cubicBezTo>
                  <a:cubicBezTo>
                    <a:pt x="290" y="945"/>
                    <a:pt x="290" y="930"/>
                    <a:pt x="306" y="915"/>
                  </a:cubicBezTo>
                  <a:cubicBezTo>
                    <a:pt x="306" y="900"/>
                    <a:pt x="306" y="869"/>
                    <a:pt x="306" y="854"/>
                  </a:cubicBezTo>
                  <a:cubicBezTo>
                    <a:pt x="306" y="808"/>
                    <a:pt x="306" y="778"/>
                    <a:pt x="306" y="732"/>
                  </a:cubicBezTo>
                  <a:cubicBezTo>
                    <a:pt x="290" y="686"/>
                    <a:pt x="290" y="641"/>
                    <a:pt x="290" y="580"/>
                  </a:cubicBezTo>
                  <a:cubicBezTo>
                    <a:pt x="275" y="397"/>
                    <a:pt x="260" y="199"/>
                    <a:pt x="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77" name="Google Shape;477;p35"/>
          <p:cNvPicPr preferRelativeResize="0"/>
          <p:nvPr/>
        </p:nvPicPr>
        <p:blipFill rotWithShape="1">
          <a:blip r:embed="rId7">
            <a:alphaModFix/>
          </a:blip>
          <a:srcRect l="-3928" r="5715"/>
          <a:stretch/>
        </p:blipFill>
        <p:spPr>
          <a:xfrm>
            <a:off x="5216500" y="147963"/>
            <a:ext cx="2584200" cy="3397125"/>
          </a:xfrm>
          <a:prstGeom prst="rect">
            <a:avLst/>
          </a:prstGeom>
          <a:noFill/>
          <a:ln>
            <a:noFill/>
          </a:ln>
        </p:spPr>
      </p:pic>
      <p:sp>
        <p:nvSpPr>
          <p:cNvPr id="478" name="Google Shape;478;p35"/>
          <p:cNvSpPr/>
          <p:nvPr/>
        </p:nvSpPr>
        <p:spPr>
          <a:xfrm>
            <a:off x="5953623" y="32458"/>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9" name="Google Shape;479;p35"/>
          <p:cNvPicPr preferRelativeResize="0"/>
          <p:nvPr/>
        </p:nvPicPr>
        <p:blipFill>
          <a:blip r:embed="rId8">
            <a:alphaModFix/>
          </a:blip>
          <a:stretch>
            <a:fillRect/>
          </a:stretch>
        </p:blipFill>
        <p:spPr>
          <a:xfrm>
            <a:off x="6051835" y="3252450"/>
            <a:ext cx="2377066" cy="1429200"/>
          </a:xfrm>
          <a:prstGeom prst="rect">
            <a:avLst/>
          </a:prstGeom>
          <a:noFill/>
          <a:ln>
            <a:noFill/>
          </a:ln>
        </p:spPr>
      </p:pic>
      <p:pic>
        <p:nvPicPr>
          <p:cNvPr id="480" name="Google Shape;480;p35"/>
          <p:cNvPicPr preferRelativeResize="0"/>
          <p:nvPr/>
        </p:nvPicPr>
        <p:blipFill rotWithShape="1">
          <a:blip r:embed="rId9">
            <a:alphaModFix amt="32000"/>
          </a:blip>
          <a:srcRect l="10579" t="4478" r="10587" b="6132"/>
          <a:stretch/>
        </p:blipFill>
        <p:spPr>
          <a:xfrm>
            <a:off x="4793300" y="3334350"/>
            <a:ext cx="1354200" cy="1274400"/>
          </a:xfrm>
          <a:prstGeom prst="ellipse">
            <a:avLst/>
          </a:prstGeom>
          <a:noFill/>
          <a:ln>
            <a:noFill/>
          </a:ln>
        </p:spPr>
      </p:pic>
      <p:pic>
        <p:nvPicPr>
          <p:cNvPr id="481" name="Google Shape;481;p35"/>
          <p:cNvPicPr preferRelativeResize="0"/>
          <p:nvPr/>
        </p:nvPicPr>
        <p:blipFill>
          <a:blip r:embed="rId10">
            <a:alphaModFix/>
          </a:blip>
          <a:stretch>
            <a:fillRect/>
          </a:stretch>
        </p:blipFill>
        <p:spPr>
          <a:xfrm>
            <a:off x="4599549" y="267445"/>
            <a:ext cx="1354075" cy="1096555"/>
          </a:xfrm>
          <a:prstGeom prst="rect">
            <a:avLst/>
          </a:prstGeom>
          <a:noFill/>
          <a:ln>
            <a:noFill/>
          </a:ln>
        </p:spPr>
      </p:pic>
      <p:pic>
        <p:nvPicPr>
          <p:cNvPr id="482" name="Google Shape;482;p35"/>
          <p:cNvPicPr preferRelativeResize="0"/>
          <p:nvPr/>
        </p:nvPicPr>
        <p:blipFill>
          <a:blip r:embed="rId11">
            <a:alphaModFix/>
          </a:blip>
          <a:stretch>
            <a:fillRect/>
          </a:stretch>
        </p:blipFill>
        <p:spPr>
          <a:xfrm rot="713728" flipH="1">
            <a:off x="4460774" y="2439356"/>
            <a:ext cx="1631647" cy="1164988"/>
          </a:xfrm>
          <a:prstGeom prst="rect">
            <a:avLst/>
          </a:prstGeom>
          <a:noFill/>
          <a:ln>
            <a:noFill/>
          </a:ln>
        </p:spPr>
      </p:pic>
      <p:sp>
        <p:nvSpPr>
          <p:cNvPr id="483" name="Google Shape;483;p35"/>
          <p:cNvSpPr/>
          <p:nvPr/>
        </p:nvSpPr>
        <p:spPr>
          <a:xfrm rot="-7710616" flipH="1">
            <a:off x="7102502" y="3061845"/>
            <a:ext cx="1110061" cy="286442"/>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5"/>
          <p:cNvSpPr/>
          <p:nvPr/>
        </p:nvSpPr>
        <p:spPr>
          <a:xfrm rot="6987897">
            <a:off x="4908925" y="218352"/>
            <a:ext cx="527660" cy="108783"/>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36"/>
          <p:cNvPicPr preferRelativeResize="0"/>
          <p:nvPr/>
        </p:nvPicPr>
        <p:blipFill>
          <a:blip r:embed="rId3">
            <a:alphaModFix/>
          </a:blip>
          <a:stretch>
            <a:fillRect/>
          </a:stretch>
        </p:blipFill>
        <p:spPr>
          <a:xfrm>
            <a:off x="-102525" y="-53727"/>
            <a:ext cx="2195702" cy="1568515"/>
          </a:xfrm>
          <a:prstGeom prst="rect">
            <a:avLst/>
          </a:prstGeom>
          <a:noFill/>
          <a:ln>
            <a:noFill/>
          </a:ln>
        </p:spPr>
      </p:pic>
      <p:pic>
        <p:nvPicPr>
          <p:cNvPr id="490" name="Google Shape;490;p36"/>
          <p:cNvPicPr preferRelativeResize="0"/>
          <p:nvPr/>
        </p:nvPicPr>
        <p:blipFill>
          <a:blip r:embed="rId4">
            <a:alphaModFix/>
          </a:blip>
          <a:stretch>
            <a:fillRect/>
          </a:stretch>
        </p:blipFill>
        <p:spPr>
          <a:xfrm flipH="1">
            <a:off x="6987825" y="24179"/>
            <a:ext cx="2195702" cy="1127865"/>
          </a:xfrm>
          <a:prstGeom prst="rect">
            <a:avLst/>
          </a:prstGeom>
          <a:noFill/>
          <a:ln>
            <a:noFill/>
          </a:ln>
        </p:spPr>
      </p:pic>
      <p:pic>
        <p:nvPicPr>
          <p:cNvPr id="491" name="Google Shape;491;p36"/>
          <p:cNvPicPr preferRelativeResize="0"/>
          <p:nvPr/>
        </p:nvPicPr>
        <p:blipFill>
          <a:blip r:embed="rId5">
            <a:alphaModFix/>
          </a:blip>
          <a:stretch>
            <a:fillRect/>
          </a:stretch>
        </p:blipFill>
        <p:spPr>
          <a:xfrm rot="1127725">
            <a:off x="-360374" y="4463000"/>
            <a:ext cx="1597420" cy="923374"/>
          </a:xfrm>
          <a:prstGeom prst="rect">
            <a:avLst/>
          </a:prstGeom>
          <a:noFill/>
          <a:ln>
            <a:noFill/>
          </a:ln>
        </p:spPr>
      </p:pic>
      <p:pic>
        <p:nvPicPr>
          <p:cNvPr id="492" name="Google Shape;492;p36"/>
          <p:cNvPicPr preferRelativeResize="0"/>
          <p:nvPr/>
        </p:nvPicPr>
        <p:blipFill>
          <a:blip r:embed="rId6">
            <a:alphaModFix/>
          </a:blip>
          <a:stretch>
            <a:fillRect/>
          </a:stretch>
        </p:blipFill>
        <p:spPr>
          <a:xfrm>
            <a:off x="751279" y="332047"/>
            <a:ext cx="1342198" cy="1032452"/>
          </a:xfrm>
          <a:prstGeom prst="rect">
            <a:avLst/>
          </a:prstGeom>
          <a:noFill/>
          <a:ln>
            <a:noFill/>
          </a:ln>
        </p:spPr>
      </p:pic>
      <p:pic>
        <p:nvPicPr>
          <p:cNvPr id="493" name="Google Shape;493;p36"/>
          <p:cNvPicPr preferRelativeResize="0"/>
          <p:nvPr/>
        </p:nvPicPr>
        <p:blipFill>
          <a:blip r:embed="rId7">
            <a:alphaModFix/>
          </a:blip>
          <a:stretch>
            <a:fillRect/>
          </a:stretch>
        </p:blipFill>
        <p:spPr>
          <a:xfrm rot="5400000">
            <a:off x="7532435" y="286974"/>
            <a:ext cx="1166740" cy="1166735"/>
          </a:xfrm>
          <a:prstGeom prst="rect">
            <a:avLst/>
          </a:prstGeom>
          <a:noFill/>
          <a:ln>
            <a:noFill/>
          </a:ln>
        </p:spPr>
      </p:pic>
      <p:pic>
        <p:nvPicPr>
          <p:cNvPr id="494" name="Google Shape;494;p36"/>
          <p:cNvPicPr preferRelativeResize="0"/>
          <p:nvPr/>
        </p:nvPicPr>
        <p:blipFill>
          <a:blip r:embed="rId8">
            <a:alphaModFix/>
          </a:blip>
          <a:stretch>
            <a:fillRect/>
          </a:stretch>
        </p:blipFill>
        <p:spPr>
          <a:xfrm flipH="1">
            <a:off x="8372074" y="4715042"/>
            <a:ext cx="1035100" cy="533223"/>
          </a:xfrm>
          <a:prstGeom prst="rect">
            <a:avLst/>
          </a:prstGeom>
          <a:noFill/>
          <a:ln>
            <a:noFill/>
          </a:ln>
        </p:spPr>
      </p:pic>
      <p:sp>
        <p:nvSpPr>
          <p:cNvPr id="495" name="Google Shape;495;p36"/>
          <p:cNvSpPr/>
          <p:nvPr/>
        </p:nvSpPr>
        <p:spPr>
          <a:xfrm rot="-5400000" flipH="1">
            <a:off x="8287409" y="705050"/>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6" name="Google Shape;496;p36"/>
          <p:cNvPicPr preferRelativeResize="0"/>
          <p:nvPr/>
        </p:nvPicPr>
        <p:blipFill>
          <a:blip r:embed="rId9">
            <a:alphaModFix/>
          </a:blip>
          <a:stretch>
            <a:fillRect/>
          </a:stretch>
        </p:blipFill>
        <p:spPr>
          <a:xfrm>
            <a:off x="831125" y="472322"/>
            <a:ext cx="1035110" cy="631301"/>
          </a:xfrm>
          <a:prstGeom prst="rect">
            <a:avLst/>
          </a:prstGeom>
          <a:noFill/>
          <a:ln>
            <a:noFill/>
          </a:ln>
        </p:spPr>
      </p:pic>
      <p:grpSp>
        <p:nvGrpSpPr>
          <p:cNvPr id="497" name="Google Shape;497;p36"/>
          <p:cNvGrpSpPr/>
          <p:nvPr/>
        </p:nvGrpSpPr>
        <p:grpSpPr>
          <a:xfrm>
            <a:off x="254976" y="203579"/>
            <a:ext cx="2782858" cy="2746868"/>
            <a:chOff x="921789" y="807741"/>
            <a:chExt cx="847993" cy="1440036"/>
          </a:xfrm>
        </p:grpSpPr>
        <p:pic>
          <p:nvPicPr>
            <p:cNvPr id="498" name="Google Shape;498;p36"/>
            <p:cNvPicPr preferRelativeResize="0"/>
            <p:nvPr/>
          </p:nvPicPr>
          <p:blipFill rotWithShape="1">
            <a:blip r:embed="rId10">
              <a:alphaModFix/>
            </a:blip>
            <a:srcRect/>
            <a:stretch/>
          </p:blipFill>
          <p:spPr>
            <a:xfrm flipH="1">
              <a:off x="921789" y="807741"/>
              <a:ext cx="847993" cy="1440036"/>
            </a:xfrm>
            <a:prstGeom prst="rect">
              <a:avLst/>
            </a:prstGeom>
            <a:noFill/>
            <a:ln>
              <a:noFill/>
            </a:ln>
          </p:spPr>
        </p:pic>
        <p:grpSp>
          <p:nvGrpSpPr>
            <p:cNvPr id="499" name="Google Shape;499;p36"/>
            <p:cNvGrpSpPr/>
            <p:nvPr/>
          </p:nvGrpSpPr>
          <p:grpSpPr>
            <a:xfrm>
              <a:off x="1142932" y="1008474"/>
              <a:ext cx="405714" cy="1038565"/>
              <a:chOff x="1332425" y="3464175"/>
              <a:chExt cx="453300" cy="1161450"/>
            </a:xfrm>
          </p:grpSpPr>
          <p:sp>
            <p:nvSpPr>
              <p:cNvPr id="500" name="Google Shape;500;p36"/>
              <p:cNvSpPr/>
              <p:nvPr/>
            </p:nvSpPr>
            <p:spPr>
              <a:xfrm>
                <a:off x="1332425" y="3464175"/>
                <a:ext cx="453300" cy="1161450"/>
              </a:xfrm>
              <a:custGeom>
                <a:avLst/>
                <a:gdLst/>
                <a:ahLst/>
                <a:cxnLst/>
                <a:rect l="l" t="t" r="r" b="b"/>
                <a:pathLst>
                  <a:path w="18132" h="46458" extrusionOk="0">
                    <a:moveTo>
                      <a:pt x="321" y="460"/>
                    </a:moveTo>
                    <a:cubicBezTo>
                      <a:pt x="321" y="460"/>
                      <a:pt x="321" y="460"/>
                      <a:pt x="336" y="476"/>
                    </a:cubicBezTo>
                    <a:cubicBezTo>
                      <a:pt x="367" y="506"/>
                      <a:pt x="397" y="537"/>
                      <a:pt x="443" y="567"/>
                    </a:cubicBezTo>
                    <a:cubicBezTo>
                      <a:pt x="519" y="628"/>
                      <a:pt x="580" y="689"/>
                      <a:pt x="656" y="750"/>
                    </a:cubicBezTo>
                    <a:lnTo>
                      <a:pt x="702" y="780"/>
                    </a:lnTo>
                    <a:cubicBezTo>
                      <a:pt x="824" y="887"/>
                      <a:pt x="945" y="978"/>
                      <a:pt x="1067" y="1085"/>
                    </a:cubicBezTo>
                    <a:lnTo>
                      <a:pt x="1113" y="1131"/>
                    </a:lnTo>
                    <a:lnTo>
                      <a:pt x="1494" y="1466"/>
                    </a:lnTo>
                    <a:cubicBezTo>
                      <a:pt x="1585" y="1557"/>
                      <a:pt x="1677" y="1634"/>
                      <a:pt x="1768" y="1725"/>
                    </a:cubicBezTo>
                    <a:lnTo>
                      <a:pt x="1890" y="1832"/>
                    </a:lnTo>
                    <a:lnTo>
                      <a:pt x="1921" y="1862"/>
                    </a:lnTo>
                    <a:cubicBezTo>
                      <a:pt x="2012" y="1953"/>
                      <a:pt x="2103" y="2045"/>
                      <a:pt x="2195" y="2152"/>
                    </a:cubicBezTo>
                    <a:lnTo>
                      <a:pt x="2241" y="2182"/>
                    </a:lnTo>
                    <a:cubicBezTo>
                      <a:pt x="2271" y="2228"/>
                      <a:pt x="2301" y="2258"/>
                      <a:pt x="2347" y="2304"/>
                    </a:cubicBezTo>
                    <a:lnTo>
                      <a:pt x="2362" y="2334"/>
                    </a:lnTo>
                    <a:cubicBezTo>
                      <a:pt x="2408" y="2380"/>
                      <a:pt x="2454" y="2441"/>
                      <a:pt x="2500" y="2487"/>
                    </a:cubicBezTo>
                    <a:lnTo>
                      <a:pt x="2500" y="2502"/>
                    </a:lnTo>
                    <a:lnTo>
                      <a:pt x="2591" y="2609"/>
                    </a:lnTo>
                    <a:cubicBezTo>
                      <a:pt x="2591" y="2624"/>
                      <a:pt x="2606" y="2639"/>
                      <a:pt x="2606" y="2639"/>
                    </a:cubicBezTo>
                    <a:cubicBezTo>
                      <a:pt x="2637" y="2670"/>
                      <a:pt x="2652" y="2700"/>
                      <a:pt x="2667" y="2715"/>
                    </a:cubicBezTo>
                    <a:cubicBezTo>
                      <a:pt x="2713" y="2807"/>
                      <a:pt x="2774" y="2883"/>
                      <a:pt x="2819" y="2974"/>
                    </a:cubicBezTo>
                    <a:cubicBezTo>
                      <a:pt x="2850" y="3005"/>
                      <a:pt x="2880" y="3050"/>
                      <a:pt x="2896" y="3096"/>
                    </a:cubicBezTo>
                    <a:cubicBezTo>
                      <a:pt x="2926" y="3142"/>
                      <a:pt x="2957" y="3188"/>
                      <a:pt x="2972" y="3233"/>
                    </a:cubicBezTo>
                    <a:cubicBezTo>
                      <a:pt x="3018" y="3294"/>
                      <a:pt x="3048" y="3355"/>
                      <a:pt x="3079" y="3416"/>
                    </a:cubicBezTo>
                    <a:cubicBezTo>
                      <a:pt x="3094" y="3447"/>
                      <a:pt x="3109" y="3462"/>
                      <a:pt x="3124" y="3492"/>
                    </a:cubicBezTo>
                    <a:cubicBezTo>
                      <a:pt x="3185" y="3614"/>
                      <a:pt x="3246" y="3751"/>
                      <a:pt x="3307" y="3873"/>
                    </a:cubicBezTo>
                    <a:lnTo>
                      <a:pt x="3368" y="3995"/>
                    </a:lnTo>
                    <a:cubicBezTo>
                      <a:pt x="3383" y="4026"/>
                      <a:pt x="3398" y="4071"/>
                      <a:pt x="3429" y="4102"/>
                    </a:cubicBezTo>
                    <a:cubicBezTo>
                      <a:pt x="3459" y="4193"/>
                      <a:pt x="3505" y="4269"/>
                      <a:pt x="3551" y="4361"/>
                    </a:cubicBezTo>
                    <a:cubicBezTo>
                      <a:pt x="3581" y="4406"/>
                      <a:pt x="3597" y="4452"/>
                      <a:pt x="3627" y="4498"/>
                    </a:cubicBezTo>
                    <a:cubicBezTo>
                      <a:pt x="3718" y="4665"/>
                      <a:pt x="3795" y="4818"/>
                      <a:pt x="3886" y="4985"/>
                    </a:cubicBezTo>
                    <a:cubicBezTo>
                      <a:pt x="3932" y="5077"/>
                      <a:pt x="3977" y="5153"/>
                      <a:pt x="4008" y="5244"/>
                    </a:cubicBezTo>
                    <a:cubicBezTo>
                      <a:pt x="4130" y="5458"/>
                      <a:pt x="4221" y="5656"/>
                      <a:pt x="4313" y="5854"/>
                    </a:cubicBezTo>
                    <a:cubicBezTo>
                      <a:pt x="4252" y="5747"/>
                      <a:pt x="4175" y="5641"/>
                      <a:pt x="4115" y="5534"/>
                    </a:cubicBezTo>
                    <a:cubicBezTo>
                      <a:pt x="4069" y="5443"/>
                      <a:pt x="4008" y="5366"/>
                      <a:pt x="3947" y="5290"/>
                    </a:cubicBezTo>
                    <a:cubicBezTo>
                      <a:pt x="3886" y="5199"/>
                      <a:pt x="3810" y="5123"/>
                      <a:pt x="3749" y="5031"/>
                    </a:cubicBezTo>
                    <a:cubicBezTo>
                      <a:pt x="3612" y="4848"/>
                      <a:pt x="3475" y="4681"/>
                      <a:pt x="3338" y="4498"/>
                    </a:cubicBezTo>
                    <a:cubicBezTo>
                      <a:pt x="3200" y="4330"/>
                      <a:pt x="3063" y="4163"/>
                      <a:pt x="2941" y="3995"/>
                    </a:cubicBezTo>
                    <a:cubicBezTo>
                      <a:pt x="2804" y="3812"/>
                      <a:pt x="2682" y="3645"/>
                      <a:pt x="2560" y="3477"/>
                    </a:cubicBezTo>
                    <a:cubicBezTo>
                      <a:pt x="2515" y="3431"/>
                      <a:pt x="2484" y="3370"/>
                      <a:pt x="2439" y="3325"/>
                    </a:cubicBezTo>
                    <a:cubicBezTo>
                      <a:pt x="2408" y="3294"/>
                      <a:pt x="2378" y="3249"/>
                      <a:pt x="2332" y="3203"/>
                    </a:cubicBezTo>
                    <a:cubicBezTo>
                      <a:pt x="2301" y="3172"/>
                      <a:pt x="2271" y="3142"/>
                      <a:pt x="2241" y="3111"/>
                    </a:cubicBezTo>
                    <a:cubicBezTo>
                      <a:pt x="2195" y="3066"/>
                      <a:pt x="2149" y="3020"/>
                      <a:pt x="2103" y="2974"/>
                    </a:cubicBezTo>
                    <a:cubicBezTo>
                      <a:pt x="2073" y="2944"/>
                      <a:pt x="2027" y="2898"/>
                      <a:pt x="1982" y="2868"/>
                    </a:cubicBezTo>
                    <a:cubicBezTo>
                      <a:pt x="1936" y="2837"/>
                      <a:pt x="1890" y="2807"/>
                      <a:pt x="1860" y="2776"/>
                    </a:cubicBezTo>
                    <a:cubicBezTo>
                      <a:pt x="1768" y="2700"/>
                      <a:pt x="1677" y="2624"/>
                      <a:pt x="1585" y="2548"/>
                    </a:cubicBezTo>
                    <a:lnTo>
                      <a:pt x="1585" y="2548"/>
                    </a:lnTo>
                    <a:cubicBezTo>
                      <a:pt x="1601" y="2563"/>
                      <a:pt x="1616" y="2593"/>
                      <a:pt x="1631" y="2609"/>
                    </a:cubicBezTo>
                    <a:lnTo>
                      <a:pt x="1723" y="2715"/>
                    </a:lnTo>
                    <a:cubicBezTo>
                      <a:pt x="1783" y="2791"/>
                      <a:pt x="1844" y="2868"/>
                      <a:pt x="1905" y="2944"/>
                    </a:cubicBezTo>
                    <a:cubicBezTo>
                      <a:pt x="1936" y="2990"/>
                      <a:pt x="1982" y="3035"/>
                      <a:pt x="2012" y="3096"/>
                    </a:cubicBezTo>
                    <a:cubicBezTo>
                      <a:pt x="2042" y="3142"/>
                      <a:pt x="2088" y="3188"/>
                      <a:pt x="2119" y="3233"/>
                    </a:cubicBezTo>
                    <a:cubicBezTo>
                      <a:pt x="2149" y="3279"/>
                      <a:pt x="2180" y="3340"/>
                      <a:pt x="2225" y="3386"/>
                    </a:cubicBezTo>
                    <a:cubicBezTo>
                      <a:pt x="2286" y="3477"/>
                      <a:pt x="2347" y="3569"/>
                      <a:pt x="2408" y="3660"/>
                    </a:cubicBezTo>
                    <a:cubicBezTo>
                      <a:pt x="2469" y="3751"/>
                      <a:pt x="2530" y="3843"/>
                      <a:pt x="2591" y="3934"/>
                    </a:cubicBezTo>
                    <a:cubicBezTo>
                      <a:pt x="2652" y="4026"/>
                      <a:pt x="2713" y="4117"/>
                      <a:pt x="2774" y="4208"/>
                    </a:cubicBezTo>
                    <a:cubicBezTo>
                      <a:pt x="2880" y="4361"/>
                      <a:pt x="3002" y="4498"/>
                      <a:pt x="3109" y="4650"/>
                    </a:cubicBezTo>
                    <a:cubicBezTo>
                      <a:pt x="3124" y="4665"/>
                      <a:pt x="3139" y="4681"/>
                      <a:pt x="3139" y="4696"/>
                    </a:cubicBezTo>
                    <a:cubicBezTo>
                      <a:pt x="3277" y="4864"/>
                      <a:pt x="3414" y="5046"/>
                      <a:pt x="3566" y="5214"/>
                    </a:cubicBezTo>
                    <a:cubicBezTo>
                      <a:pt x="3627" y="5290"/>
                      <a:pt x="3688" y="5366"/>
                      <a:pt x="3749" y="5458"/>
                    </a:cubicBezTo>
                    <a:cubicBezTo>
                      <a:pt x="3764" y="5473"/>
                      <a:pt x="3779" y="5488"/>
                      <a:pt x="3795" y="5503"/>
                    </a:cubicBezTo>
                    <a:cubicBezTo>
                      <a:pt x="3932" y="5671"/>
                      <a:pt x="4038" y="5854"/>
                      <a:pt x="4145" y="6037"/>
                    </a:cubicBezTo>
                    <a:cubicBezTo>
                      <a:pt x="4221" y="6159"/>
                      <a:pt x="4297" y="6265"/>
                      <a:pt x="4374" y="6387"/>
                    </a:cubicBezTo>
                    <a:cubicBezTo>
                      <a:pt x="4374" y="6393"/>
                      <a:pt x="4376" y="6399"/>
                      <a:pt x="4379" y="6403"/>
                    </a:cubicBezTo>
                    <a:lnTo>
                      <a:pt x="4379" y="6403"/>
                    </a:lnTo>
                    <a:cubicBezTo>
                      <a:pt x="4363" y="6393"/>
                      <a:pt x="4349" y="6382"/>
                      <a:pt x="4328" y="6372"/>
                    </a:cubicBezTo>
                    <a:cubicBezTo>
                      <a:pt x="4328" y="6372"/>
                      <a:pt x="4313" y="6372"/>
                      <a:pt x="4313" y="6387"/>
                    </a:cubicBezTo>
                    <a:lnTo>
                      <a:pt x="4236" y="6387"/>
                    </a:lnTo>
                    <a:cubicBezTo>
                      <a:pt x="4206" y="6387"/>
                      <a:pt x="4191" y="6372"/>
                      <a:pt x="4160" y="6357"/>
                    </a:cubicBezTo>
                    <a:cubicBezTo>
                      <a:pt x="4130" y="6326"/>
                      <a:pt x="4115" y="6296"/>
                      <a:pt x="4099" y="6265"/>
                    </a:cubicBezTo>
                    <a:lnTo>
                      <a:pt x="4008" y="6159"/>
                    </a:lnTo>
                    <a:cubicBezTo>
                      <a:pt x="3962" y="6098"/>
                      <a:pt x="3916" y="6021"/>
                      <a:pt x="3856" y="5961"/>
                    </a:cubicBezTo>
                    <a:cubicBezTo>
                      <a:pt x="3856" y="5961"/>
                      <a:pt x="3856" y="5945"/>
                      <a:pt x="3840" y="5945"/>
                    </a:cubicBezTo>
                    <a:cubicBezTo>
                      <a:pt x="3795" y="5884"/>
                      <a:pt x="3749" y="5839"/>
                      <a:pt x="3703" y="5808"/>
                    </a:cubicBezTo>
                    <a:lnTo>
                      <a:pt x="3673" y="5762"/>
                    </a:lnTo>
                    <a:cubicBezTo>
                      <a:pt x="3551" y="5656"/>
                      <a:pt x="3429" y="5534"/>
                      <a:pt x="3292" y="5427"/>
                    </a:cubicBezTo>
                    <a:cubicBezTo>
                      <a:pt x="3231" y="5366"/>
                      <a:pt x="3155" y="5305"/>
                      <a:pt x="3079" y="5244"/>
                    </a:cubicBezTo>
                    <a:cubicBezTo>
                      <a:pt x="3002" y="5184"/>
                      <a:pt x="2926" y="5107"/>
                      <a:pt x="2850" y="5046"/>
                    </a:cubicBezTo>
                    <a:cubicBezTo>
                      <a:pt x="2759" y="4985"/>
                      <a:pt x="2682" y="4909"/>
                      <a:pt x="2606" y="4848"/>
                    </a:cubicBezTo>
                    <a:cubicBezTo>
                      <a:pt x="2545" y="4803"/>
                      <a:pt x="2500" y="4772"/>
                      <a:pt x="2439" y="4726"/>
                    </a:cubicBezTo>
                    <a:lnTo>
                      <a:pt x="2423" y="4696"/>
                    </a:lnTo>
                    <a:cubicBezTo>
                      <a:pt x="2362" y="4665"/>
                      <a:pt x="2317" y="4620"/>
                      <a:pt x="2256" y="4574"/>
                    </a:cubicBezTo>
                    <a:lnTo>
                      <a:pt x="2149" y="4483"/>
                    </a:lnTo>
                    <a:cubicBezTo>
                      <a:pt x="2119" y="4452"/>
                      <a:pt x="2073" y="4406"/>
                      <a:pt x="2027" y="4376"/>
                    </a:cubicBezTo>
                    <a:lnTo>
                      <a:pt x="1951" y="4300"/>
                    </a:lnTo>
                    <a:lnTo>
                      <a:pt x="1799" y="4147"/>
                    </a:lnTo>
                    <a:cubicBezTo>
                      <a:pt x="1738" y="4087"/>
                      <a:pt x="1692" y="4041"/>
                      <a:pt x="1631" y="3980"/>
                    </a:cubicBezTo>
                    <a:cubicBezTo>
                      <a:pt x="1616" y="3949"/>
                      <a:pt x="1601" y="3934"/>
                      <a:pt x="1570" y="3904"/>
                    </a:cubicBezTo>
                    <a:cubicBezTo>
                      <a:pt x="1418" y="3751"/>
                      <a:pt x="1281" y="3584"/>
                      <a:pt x="1174" y="3447"/>
                    </a:cubicBezTo>
                    <a:cubicBezTo>
                      <a:pt x="1098" y="3355"/>
                      <a:pt x="1037" y="3279"/>
                      <a:pt x="991" y="3203"/>
                    </a:cubicBezTo>
                    <a:cubicBezTo>
                      <a:pt x="945" y="3127"/>
                      <a:pt x="900" y="3035"/>
                      <a:pt x="854" y="2944"/>
                    </a:cubicBezTo>
                    <a:cubicBezTo>
                      <a:pt x="793" y="2776"/>
                      <a:pt x="732" y="2609"/>
                      <a:pt x="671" y="2441"/>
                    </a:cubicBezTo>
                    <a:lnTo>
                      <a:pt x="656" y="2365"/>
                    </a:lnTo>
                    <a:cubicBezTo>
                      <a:pt x="641" y="2304"/>
                      <a:pt x="610" y="2243"/>
                      <a:pt x="595" y="2182"/>
                    </a:cubicBezTo>
                    <a:lnTo>
                      <a:pt x="580" y="2106"/>
                    </a:lnTo>
                    <a:lnTo>
                      <a:pt x="565" y="2030"/>
                    </a:lnTo>
                    <a:cubicBezTo>
                      <a:pt x="549" y="2014"/>
                      <a:pt x="549" y="1999"/>
                      <a:pt x="549" y="1984"/>
                    </a:cubicBezTo>
                    <a:cubicBezTo>
                      <a:pt x="534" y="1953"/>
                      <a:pt x="519" y="1923"/>
                      <a:pt x="519" y="1893"/>
                    </a:cubicBezTo>
                    <a:cubicBezTo>
                      <a:pt x="504" y="1832"/>
                      <a:pt x="504" y="1786"/>
                      <a:pt x="488" y="1740"/>
                    </a:cubicBezTo>
                    <a:cubicBezTo>
                      <a:pt x="473" y="1679"/>
                      <a:pt x="458" y="1634"/>
                      <a:pt x="458" y="1588"/>
                    </a:cubicBezTo>
                    <a:lnTo>
                      <a:pt x="443" y="1496"/>
                    </a:lnTo>
                    <a:cubicBezTo>
                      <a:pt x="427" y="1420"/>
                      <a:pt x="427" y="1329"/>
                      <a:pt x="412" y="1253"/>
                    </a:cubicBezTo>
                    <a:lnTo>
                      <a:pt x="397" y="1146"/>
                    </a:lnTo>
                    <a:lnTo>
                      <a:pt x="382" y="1055"/>
                    </a:lnTo>
                    <a:lnTo>
                      <a:pt x="367" y="857"/>
                    </a:lnTo>
                    <a:cubicBezTo>
                      <a:pt x="351" y="735"/>
                      <a:pt x="336" y="598"/>
                      <a:pt x="321" y="476"/>
                    </a:cubicBezTo>
                    <a:lnTo>
                      <a:pt x="321" y="460"/>
                    </a:lnTo>
                    <a:close/>
                    <a:moveTo>
                      <a:pt x="5471" y="3294"/>
                    </a:moveTo>
                    <a:cubicBezTo>
                      <a:pt x="5486" y="3294"/>
                      <a:pt x="5486" y="3309"/>
                      <a:pt x="5486" y="3309"/>
                    </a:cubicBezTo>
                    <a:lnTo>
                      <a:pt x="5501" y="3340"/>
                    </a:lnTo>
                    <a:lnTo>
                      <a:pt x="5531" y="3401"/>
                    </a:lnTo>
                    <a:cubicBezTo>
                      <a:pt x="5608" y="3553"/>
                      <a:pt x="5684" y="3690"/>
                      <a:pt x="5745" y="3828"/>
                    </a:cubicBezTo>
                    <a:cubicBezTo>
                      <a:pt x="5821" y="3980"/>
                      <a:pt x="5882" y="4102"/>
                      <a:pt x="5943" y="4239"/>
                    </a:cubicBezTo>
                    <a:cubicBezTo>
                      <a:pt x="6004" y="4376"/>
                      <a:pt x="6065" y="4513"/>
                      <a:pt x="6126" y="4650"/>
                    </a:cubicBezTo>
                    <a:cubicBezTo>
                      <a:pt x="6202" y="4803"/>
                      <a:pt x="6278" y="4970"/>
                      <a:pt x="6354" y="5123"/>
                    </a:cubicBezTo>
                    <a:cubicBezTo>
                      <a:pt x="6369" y="5153"/>
                      <a:pt x="6369" y="5168"/>
                      <a:pt x="6385" y="5199"/>
                    </a:cubicBezTo>
                    <a:cubicBezTo>
                      <a:pt x="6400" y="5214"/>
                      <a:pt x="6400" y="5244"/>
                      <a:pt x="6415" y="5260"/>
                    </a:cubicBezTo>
                    <a:lnTo>
                      <a:pt x="6430" y="5321"/>
                    </a:lnTo>
                    <a:cubicBezTo>
                      <a:pt x="6446" y="5351"/>
                      <a:pt x="6461" y="5397"/>
                      <a:pt x="6476" y="5443"/>
                    </a:cubicBezTo>
                    <a:lnTo>
                      <a:pt x="6507" y="5503"/>
                    </a:lnTo>
                    <a:cubicBezTo>
                      <a:pt x="6537" y="5595"/>
                      <a:pt x="6568" y="5686"/>
                      <a:pt x="6598" y="5793"/>
                    </a:cubicBezTo>
                    <a:lnTo>
                      <a:pt x="6613" y="5854"/>
                    </a:lnTo>
                    <a:lnTo>
                      <a:pt x="6628" y="5900"/>
                    </a:lnTo>
                    <a:cubicBezTo>
                      <a:pt x="6659" y="5976"/>
                      <a:pt x="6674" y="6067"/>
                      <a:pt x="6705" y="6143"/>
                    </a:cubicBezTo>
                    <a:cubicBezTo>
                      <a:pt x="6781" y="6463"/>
                      <a:pt x="6857" y="6783"/>
                      <a:pt x="6933" y="7103"/>
                    </a:cubicBezTo>
                    <a:lnTo>
                      <a:pt x="6948" y="7134"/>
                    </a:lnTo>
                    <a:cubicBezTo>
                      <a:pt x="7009" y="7438"/>
                      <a:pt x="7070" y="7728"/>
                      <a:pt x="7131" y="8033"/>
                    </a:cubicBezTo>
                    <a:cubicBezTo>
                      <a:pt x="7147" y="8200"/>
                      <a:pt x="7162" y="8353"/>
                      <a:pt x="7177" y="8520"/>
                    </a:cubicBezTo>
                    <a:cubicBezTo>
                      <a:pt x="7177" y="8612"/>
                      <a:pt x="7177" y="8703"/>
                      <a:pt x="7192" y="8779"/>
                    </a:cubicBezTo>
                    <a:cubicBezTo>
                      <a:pt x="7192" y="8855"/>
                      <a:pt x="7192" y="8932"/>
                      <a:pt x="7192" y="8992"/>
                    </a:cubicBezTo>
                    <a:lnTo>
                      <a:pt x="7192" y="9008"/>
                    </a:lnTo>
                    <a:cubicBezTo>
                      <a:pt x="7207" y="9114"/>
                      <a:pt x="7207" y="9236"/>
                      <a:pt x="7223" y="9343"/>
                    </a:cubicBezTo>
                    <a:lnTo>
                      <a:pt x="7223" y="9480"/>
                    </a:lnTo>
                    <a:cubicBezTo>
                      <a:pt x="7238" y="9571"/>
                      <a:pt x="7238" y="9648"/>
                      <a:pt x="7253" y="9739"/>
                    </a:cubicBezTo>
                    <a:cubicBezTo>
                      <a:pt x="7253" y="9815"/>
                      <a:pt x="7268" y="9891"/>
                      <a:pt x="7268" y="9968"/>
                    </a:cubicBezTo>
                    <a:cubicBezTo>
                      <a:pt x="7284" y="10044"/>
                      <a:pt x="7299" y="10120"/>
                      <a:pt x="7299" y="10196"/>
                    </a:cubicBezTo>
                    <a:cubicBezTo>
                      <a:pt x="7284" y="10120"/>
                      <a:pt x="7253" y="10044"/>
                      <a:pt x="7238" y="9968"/>
                    </a:cubicBezTo>
                    <a:cubicBezTo>
                      <a:pt x="7238" y="9983"/>
                      <a:pt x="7238" y="9983"/>
                      <a:pt x="7238" y="9983"/>
                    </a:cubicBezTo>
                    <a:cubicBezTo>
                      <a:pt x="7131" y="9617"/>
                      <a:pt x="7009" y="9251"/>
                      <a:pt x="6903" y="8871"/>
                    </a:cubicBezTo>
                    <a:cubicBezTo>
                      <a:pt x="6903" y="8871"/>
                      <a:pt x="6903" y="8871"/>
                      <a:pt x="6903" y="8886"/>
                    </a:cubicBezTo>
                    <a:cubicBezTo>
                      <a:pt x="6842" y="8673"/>
                      <a:pt x="6781" y="8474"/>
                      <a:pt x="6720" y="8261"/>
                    </a:cubicBezTo>
                    <a:cubicBezTo>
                      <a:pt x="6552" y="7743"/>
                      <a:pt x="6369" y="7225"/>
                      <a:pt x="6202" y="6707"/>
                    </a:cubicBezTo>
                    <a:lnTo>
                      <a:pt x="6202" y="6707"/>
                    </a:lnTo>
                    <a:cubicBezTo>
                      <a:pt x="6248" y="7027"/>
                      <a:pt x="6278" y="7362"/>
                      <a:pt x="6324" y="7682"/>
                    </a:cubicBezTo>
                    <a:cubicBezTo>
                      <a:pt x="6339" y="7743"/>
                      <a:pt x="6354" y="7804"/>
                      <a:pt x="6354" y="7850"/>
                    </a:cubicBezTo>
                    <a:cubicBezTo>
                      <a:pt x="6400" y="8124"/>
                      <a:pt x="6446" y="8398"/>
                      <a:pt x="6507" y="8657"/>
                    </a:cubicBezTo>
                    <a:cubicBezTo>
                      <a:pt x="6568" y="8947"/>
                      <a:pt x="6659" y="9221"/>
                      <a:pt x="6750" y="9495"/>
                    </a:cubicBezTo>
                    <a:cubicBezTo>
                      <a:pt x="6918" y="10013"/>
                      <a:pt x="7070" y="10547"/>
                      <a:pt x="7284" y="11049"/>
                    </a:cubicBezTo>
                    <a:cubicBezTo>
                      <a:pt x="7329" y="11186"/>
                      <a:pt x="7375" y="11308"/>
                      <a:pt x="7436" y="11430"/>
                    </a:cubicBezTo>
                    <a:cubicBezTo>
                      <a:pt x="7466" y="11522"/>
                      <a:pt x="7512" y="11628"/>
                      <a:pt x="7543" y="11720"/>
                    </a:cubicBezTo>
                    <a:cubicBezTo>
                      <a:pt x="7558" y="11750"/>
                      <a:pt x="7558" y="11781"/>
                      <a:pt x="7573" y="11811"/>
                    </a:cubicBezTo>
                    <a:cubicBezTo>
                      <a:pt x="7497" y="11689"/>
                      <a:pt x="7436" y="11613"/>
                      <a:pt x="7375" y="11522"/>
                    </a:cubicBezTo>
                    <a:cubicBezTo>
                      <a:pt x="7314" y="11461"/>
                      <a:pt x="7268" y="11385"/>
                      <a:pt x="7207" y="11324"/>
                    </a:cubicBezTo>
                    <a:cubicBezTo>
                      <a:pt x="7147" y="11247"/>
                      <a:pt x="7086" y="11171"/>
                      <a:pt x="7025" y="11095"/>
                    </a:cubicBezTo>
                    <a:cubicBezTo>
                      <a:pt x="6964" y="11019"/>
                      <a:pt x="6903" y="10958"/>
                      <a:pt x="6857" y="10897"/>
                    </a:cubicBezTo>
                    <a:lnTo>
                      <a:pt x="6811" y="10851"/>
                    </a:lnTo>
                    <a:cubicBezTo>
                      <a:pt x="6750" y="10760"/>
                      <a:pt x="6674" y="10668"/>
                      <a:pt x="6613" y="10577"/>
                    </a:cubicBezTo>
                    <a:cubicBezTo>
                      <a:pt x="6537" y="10470"/>
                      <a:pt x="6461" y="10348"/>
                      <a:pt x="6385" y="10242"/>
                    </a:cubicBezTo>
                    <a:cubicBezTo>
                      <a:pt x="6339" y="10150"/>
                      <a:pt x="6293" y="10059"/>
                      <a:pt x="6232" y="9968"/>
                    </a:cubicBezTo>
                    <a:cubicBezTo>
                      <a:pt x="6187" y="9876"/>
                      <a:pt x="6141" y="9800"/>
                      <a:pt x="6110" y="9709"/>
                    </a:cubicBezTo>
                    <a:lnTo>
                      <a:pt x="6080" y="9648"/>
                    </a:lnTo>
                    <a:cubicBezTo>
                      <a:pt x="6065" y="9587"/>
                      <a:pt x="6034" y="9526"/>
                      <a:pt x="6004" y="9450"/>
                    </a:cubicBezTo>
                    <a:cubicBezTo>
                      <a:pt x="5973" y="9358"/>
                      <a:pt x="5943" y="9267"/>
                      <a:pt x="5912" y="9191"/>
                    </a:cubicBezTo>
                    <a:cubicBezTo>
                      <a:pt x="5851" y="8977"/>
                      <a:pt x="5806" y="8779"/>
                      <a:pt x="5775" y="8627"/>
                    </a:cubicBezTo>
                    <a:cubicBezTo>
                      <a:pt x="5730" y="8444"/>
                      <a:pt x="5699" y="8246"/>
                      <a:pt x="5669" y="8078"/>
                    </a:cubicBezTo>
                    <a:cubicBezTo>
                      <a:pt x="5638" y="7880"/>
                      <a:pt x="5623" y="7682"/>
                      <a:pt x="5592" y="7484"/>
                    </a:cubicBezTo>
                    <a:lnTo>
                      <a:pt x="5592" y="7454"/>
                    </a:lnTo>
                    <a:cubicBezTo>
                      <a:pt x="5562" y="7286"/>
                      <a:pt x="5547" y="7103"/>
                      <a:pt x="5531" y="6920"/>
                    </a:cubicBezTo>
                    <a:cubicBezTo>
                      <a:pt x="5501" y="6707"/>
                      <a:pt x="5486" y="6494"/>
                      <a:pt x="5471" y="6296"/>
                    </a:cubicBezTo>
                    <a:cubicBezTo>
                      <a:pt x="5471" y="6189"/>
                      <a:pt x="5471" y="6082"/>
                      <a:pt x="5455" y="5976"/>
                    </a:cubicBezTo>
                    <a:cubicBezTo>
                      <a:pt x="5455" y="5900"/>
                      <a:pt x="5440" y="5839"/>
                      <a:pt x="5440" y="5762"/>
                    </a:cubicBezTo>
                    <a:cubicBezTo>
                      <a:pt x="5440" y="5762"/>
                      <a:pt x="5440" y="5747"/>
                      <a:pt x="5440" y="5747"/>
                    </a:cubicBezTo>
                    <a:cubicBezTo>
                      <a:pt x="5425" y="5656"/>
                      <a:pt x="5425" y="5564"/>
                      <a:pt x="5425" y="5473"/>
                    </a:cubicBezTo>
                    <a:cubicBezTo>
                      <a:pt x="5410" y="5397"/>
                      <a:pt x="5410" y="5321"/>
                      <a:pt x="5410" y="5229"/>
                    </a:cubicBezTo>
                    <a:cubicBezTo>
                      <a:pt x="5410" y="5153"/>
                      <a:pt x="5410" y="5077"/>
                      <a:pt x="5394" y="5001"/>
                    </a:cubicBezTo>
                    <a:cubicBezTo>
                      <a:pt x="5394" y="4848"/>
                      <a:pt x="5410" y="4726"/>
                      <a:pt x="5410" y="4605"/>
                    </a:cubicBezTo>
                    <a:cubicBezTo>
                      <a:pt x="5425" y="4528"/>
                      <a:pt x="5425" y="4437"/>
                      <a:pt x="5425" y="4361"/>
                    </a:cubicBezTo>
                    <a:cubicBezTo>
                      <a:pt x="5440" y="4269"/>
                      <a:pt x="5440" y="4193"/>
                      <a:pt x="5455" y="4102"/>
                    </a:cubicBezTo>
                    <a:cubicBezTo>
                      <a:pt x="5455" y="3949"/>
                      <a:pt x="5471" y="3797"/>
                      <a:pt x="5471" y="3645"/>
                    </a:cubicBezTo>
                    <a:lnTo>
                      <a:pt x="5471" y="3599"/>
                    </a:lnTo>
                    <a:cubicBezTo>
                      <a:pt x="5471" y="3508"/>
                      <a:pt x="5471" y="3401"/>
                      <a:pt x="5471" y="3294"/>
                    </a:cubicBezTo>
                    <a:close/>
                    <a:moveTo>
                      <a:pt x="13348" y="6981"/>
                    </a:moveTo>
                    <a:cubicBezTo>
                      <a:pt x="13348" y="6997"/>
                      <a:pt x="13348" y="6997"/>
                      <a:pt x="13332" y="6997"/>
                    </a:cubicBezTo>
                    <a:cubicBezTo>
                      <a:pt x="13317" y="7012"/>
                      <a:pt x="13302" y="7042"/>
                      <a:pt x="13287" y="7058"/>
                    </a:cubicBezTo>
                    <a:cubicBezTo>
                      <a:pt x="13210" y="7149"/>
                      <a:pt x="13119" y="7256"/>
                      <a:pt x="13058" y="7347"/>
                    </a:cubicBezTo>
                    <a:cubicBezTo>
                      <a:pt x="12967" y="7454"/>
                      <a:pt x="12875" y="7576"/>
                      <a:pt x="12784" y="7697"/>
                    </a:cubicBezTo>
                    <a:lnTo>
                      <a:pt x="12647" y="7895"/>
                    </a:lnTo>
                    <a:cubicBezTo>
                      <a:pt x="12555" y="8017"/>
                      <a:pt x="12479" y="8109"/>
                      <a:pt x="12418" y="8200"/>
                    </a:cubicBezTo>
                    <a:cubicBezTo>
                      <a:pt x="12342" y="8276"/>
                      <a:pt x="12281" y="8368"/>
                      <a:pt x="12220" y="8444"/>
                    </a:cubicBezTo>
                    <a:lnTo>
                      <a:pt x="12083" y="8612"/>
                    </a:lnTo>
                    <a:cubicBezTo>
                      <a:pt x="11992" y="8749"/>
                      <a:pt x="11885" y="8886"/>
                      <a:pt x="11778" y="9008"/>
                    </a:cubicBezTo>
                    <a:lnTo>
                      <a:pt x="11656" y="9175"/>
                    </a:lnTo>
                    <a:cubicBezTo>
                      <a:pt x="11550" y="9312"/>
                      <a:pt x="11443" y="9434"/>
                      <a:pt x="11352" y="9571"/>
                    </a:cubicBezTo>
                    <a:lnTo>
                      <a:pt x="11321" y="9602"/>
                    </a:lnTo>
                    <a:cubicBezTo>
                      <a:pt x="11260" y="9678"/>
                      <a:pt x="11199" y="9754"/>
                      <a:pt x="11123" y="9830"/>
                    </a:cubicBezTo>
                    <a:lnTo>
                      <a:pt x="11047" y="9937"/>
                    </a:lnTo>
                    <a:cubicBezTo>
                      <a:pt x="11001" y="9998"/>
                      <a:pt x="10955" y="10044"/>
                      <a:pt x="10910" y="10105"/>
                    </a:cubicBezTo>
                    <a:cubicBezTo>
                      <a:pt x="10818" y="10211"/>
                      <a:pt x="10742" y="10318"/>
                      <a:pt x="10666" y="10409"/>
                    </a:cubicBezTo>
                    <a:cubicBezTo>
                      <a:pt x="10590" y="10501"/>
                      <a:pt x="10514" y="10607"/>
                      <a:pt x="10437" y="10699"/>
                    </a:cubicBezTo>
                    <a:cubicBezTo>
                      <a:pt x="10377" y="10790"/>
                      <a:pt x="10316" y="10882"/>
                      <a:pt x="10239" y="10973"/>
                    </a:cubicBezTo>
                    <a:lnTo>
                      <a:pt x="10224" y="10988"/>
                    </a:lnTo>
                    <a:cubicBezTo>
                      <a:pt x="10163" y="11095"/>
                      <a:pt x="10102" y="11186"/>
                      <a:pt x="10057" y="11263"/>
                    </a:cubicBezTo>
                    <a:cubicBezTo>
                      <a:pt x="9980" y="11369"/>
                      <a:pt x="9919" y="11476"/>
                      <a:pt x="9859" y="11583"/>
                    </a:cubicBezTo>
                    <a:cubicBezTo>
                      <a:pt x="9843" y="11598"/>
                      <a:pt x="9828" y="11613"/>
                      <a:pt x="9828" y="11628"/>
                    </a:cubicBezTo>
                    <a:cubicBezTo>
                      <a:pt x="9813" y="11644"/>
                      <a:pt x="9798" y="11674"/>
                      <a:pt x="9782" y="11704"/>
                    </a:cubicBezTo>
                    <a:cubicBezTo>
                      <a:pt x="9752" y="11750"/>
                      <a:pt x="9721" y="11796"/>
                      <a:pt x="9691" y="11842"/>
                    </a:cubicBezTo>
                    <a:cubicBezTo>
                      <a:pt x="9691" y="11842"/>
                      <a:pt x="9691" y="11857"/>
                      <a:pt x="9676" y="11872"/>
                    </a:cubicBezTo>
                    <a:cubicBezTo>
                      <a:pt x="9615" y="11979"/>
                      <a:pt x="9539" y="12085"/>
                      <a:pt x="9478" y="12192"/>
                    </a:cubicBezTo>
                    <a:cubicBezTo>
                      <a:pt x="9447" y="12238"/>
                      <a:pt x="9417" y="12283"/>
                      <a:pt x="9386" y="12314"/>
                    </a:cubicBezTo>
                    <a:lnTo>
                      <a:pt x="9371" y="12360"/>
                    </a:lnTo>
                    <a:cubicBezTo>
                      <a:pt x="9356" y="12390"/>
                      <a:pt x="9325" y="12421"/>
                      <a:pt x="9310" y="12451"/>
                    </a:cubicBezTo>
                    <a:lnTo>
                      <a:pt x="9310" y="12466"/>
                    </a:lnTo>
                    <a:cubicBezTo>
                      <a:pt x="9295" y="12466"/>
                      <a:pt x="9295" y="12482"/>
                      <a:pt x="9295" y="12482"/>
                    </a:cubicBezTo>
                    <a:lnTo>
                      <a:pt x="9280" y="12512"/>
                    </a:lnTo>
                    <a:lnTo>
                      <a:pt x="9264" y="12527"/>
                    </a:lnTo>
                    <a:cubicBezTo>
                      <a:pt x="9295" y="12421"/>
                      <a:pt x="9310" y="12314"/>
                      <a:pt x="9340" y="12192"/>
                    </a:cubicBezTo>
                    <a:cubicBezTo>
                      <a:pt x="9356" y="12146"/>
                      <a:pt x="9356" y="12116"/>
                      <a:pt x="9371" y="12070"/>
                    </a:cubicBezTo>
                    <a:cubicBezTo>
                      <a:pt x="9386" y="12024"/>
                      <a:pt x="9401" y="11979"/>
                      <a:pt x="9417" y="11933"/>
                    </a:cubicBezTo>
                    <a:cubicBezTo>
                      <a:pt x="9432" y="11903"/>
                      <a:pt x="9447" y="11857"/>
                      <a:pt x="9462" y="11826"/>
                    </a:cubicBezTo>
                    <a:cubicBezTo>
                      <a:pt x="9539" y="11644"/>
                      <a:pt x="9630" y="11461"/>
                      <a:pt x="9721" y="11293"/>
                    </a:cubicBezTo>
                    <a:cubicBezTo>
                      <a:pt x="9752" y="11232"/>
                      <a:pt x="9782" y="11186"/>
                      <a:pt x="9813" y="11126"/>
                    </a:cubicBezTo>
                    <a:cubicBezTo>
                      <a:pt x="9843" y="11065"/>
                      <a:pt x="9889" y="11004"/>
                      <a:pt x="9935" y="10943"/>
                    </a:cubicBezTo>
                    <a:cubicBezTo>
                      <a:pt x="10011" y="10821"/>
                      <a:pt x="10087" y="10714"/>
                      <a:pt x="10163" y="10607"/>
                    </a:cubicBezTo>
                    <a:cubicBezTo>
                      <a:pt x="10161" y="10607"/>
                      <a:pt x="10160" y="10607"/>
                      <a:pt x="10158" y="10608"/>
                    </a:cubicBezTo>
                    <a:lnTo>
                      <a:pt x="10158" y="10608"/>
                    </a:lnTo>
                    <a:cubicBezTo>
                      <a:pt x="10216" y="10523"/>
                      <a:pt x="10273" y="10450"/>
                      <a:pt x="10331" y="10364"/>
                    </a:cubicBezTo>
                    <a:cubicBezTo>
                      <a:pt x="10392" y="10272"/>
                      <a:pt x="10468" y="10181"/>
                      <a:pt x="10529" y="10074"/>
                    </a:cubicBezTo>
                    <a:cubicBezTo>
                      <a:pt x="10636" y="9907"/>
                      <a:pt x="10742" y="9724"/>
                      <a:pt x="10849" y="9541"/>
                    </a:cubicBezTo>
                    <a:lnTo>
                      <a:pt x="10849" y="9541"/>
                    </a:lnTo>
                    <a:cubicBezTo>
                      <a:pt x="10727" y="9678"/>
                      <a:pt x="10590" y="9815"/>
                      <a:pt x="10468" y="9952"/>
                    </a:cubicBezTo>
                    <a:lnTo>
                      <a:pt x="10468" y="9952"/>
                    </a:lnTo>
                    <a:cubicBezTo>
                      <a:pt x="10412" y="10008"/>
                      <a:pt x="10356" y="10064"/>
                      <a:pt x="10300" y="10120"/>
                    </a:cubicBezTo>
                    <a:cubicBezTo>
                      <a:pt x="10239" y="10181"/>
                      <a:pt x="10178" y="10242"/>
                      <a:pt x="10118" y="10303"/>
                    </a:cubicBezTo>
                    <a:cubicBezTo>
                      <a:pt x="10087" y="10333"/>
                      <a:pt x="10057" y="10379"/>
                      <a:pt x="10011" y="10409"/>
                    </a:cubicBezTo>
                    <a:cubicBezTo>
                      <a:pt x="9935" y="10516"/>
                      <a:pt x="9843" y="10607"/>
                      <a:pt x="9767" y="10714"/>
                    </a:cubicBezTo>
                    <a:cubicBezTo>
                      <a:pt x="9691" y="10821"/>
                      <a:pt x="9630" y="10927"/>
                      <a:pt x="9554" y="11034"/>
                    </a:cubicBezTo>
                    <a:cubicBezTo>
                      <a:pt x="9493" y="11141"/>
                      <a:pt x="9432" y="11247"/>
                      <a:pt x="9371" y="11369"/>
                    </a:cubicBezTo>
                    <a:cubicBezTo>
                      <a:pt x="9340" y="11430"/>
                      <a:pt x="9310" y="11491"/>
                      <a:pt x="9280" y="11552"/>
                    </a:cubicBezTo>
                    <a:cubicBezTo>
                      <a:pt x="9249" y="11598"/>
                      <a:pt x="9219" y="11644"/>
                      <a:pt x="9203" y="11704"/>
                    </a:cubicBezTo>
                    <a:cubicBezTo>
                      <a:pt x="9173" y="11765"/>
                      <a:pt x="9142" y="11826"/>
                      <a:pt x="9127" y="11887"/>
                    </a:cubicBezTo>
                    <a:cubicBezTo>
                      <a:pt x="9112" y="11918"/>
                      <a:pt x="9097" y="11948"/>
                      <a:pt x="9081" y="11979"/>
                    </a:cubicBezTo>
                    <a:cubicBezTo>
                      <a:pt x="9081" y="12024"/>
                      <a:pt x="9066" y="12055"/>
                      <a:pt x="9051" y="12085"/>
                    </a:cubicBezTo>
                    <a:cubicBezTo>
                      <a:pt x="9051" y="12109"/>
                      <a:pt x="9042" y="12133"/>
                      <a:pt x="9038" y="12150"/>
                    </a:cubicBezTo>
                    <a:lnTo>
                      <a:pt x="9038" y="12150"/>
                    </a:lnTo>
                    <a:cubicBezTo>
                      <a:pt x="9068" y="11955"/>
                      <a:pt x="9113" y="11761"/>
                      <a:pt x="9158" y="11552"/>
                    </a:cubicBezTo>
                    <a:lnTo>
                      <a:pt x="9173" y="11522"/>
                    </a:lnTo>
                    <a:cubicBezTo>
                      <a:pt x="9188" y="11400"/>
                      <a:pt x="9219" y="11278"/>
                      <a:pt x="9249" y="11156"/>
                    </a:cubicBezTo>
                    <a:cubicBezTo>
                      <a:pt x="9264" y="11110"/>
                      <a:pt x="9264" y="11065"/>
                      <a:pt x="9280" y="11019"/>
                    </a:cubicBezTo>
                    <a:cubicBezTo>
                      <a:pt x="9295" y="10973"/>
                      <a:pt x="9310" y="10927"/>
                      <a:pt x="9310" y="10882"/>
                    </a:cubicBezTo>
                    <a:lnTo>
                      <a:pt x="9325" y="10836"/>
                    </a:lnTo>
                    <a:cubicBezTo>
                      <a:pt x="9340" y="10760"/>
                      <a:pt x="9371" y="10684"/>
                      <a:pt x="9386" y="10607"/>
                    </a:cubicBezTo>
                    <a:cubicBezTo>
                      <a:pt x="9401" y="10547"/>
                      <a:pt x="9417" y="10501"/>
                      <a:pt x="9432" y="10455"/>
                    </a:cubicBezTo>
                    <a:cubicBezTo>
                      <a:pt x="9447" y="10425"/>
                      <a:pt x="9462" y="10394"/>
                      <a:pt x="9462" y="10379"/>
                    </a:cubicBezTo>
                    <a:cubicBezTo>
                      <a:pt x="9478" y="10333"/>
                      <a:pt x="9493" y="10272"/>
                      <a:pt x="9508" y="10227"/>
                    </a:cubicBezTo>
                    <a:cubicBezTo>
                      <a:pt x="9523" y="10227"/>
                      <a:pt x="9523" y="10211"/>
                      <a:pt x="9523" y="10211"/>
                    </a:cubicBezTo>
                    <a:cubicBezTo>
                      <a:pt x="9523" y="10196"/>
                      <a:pt x="9539" y="10166"/>
                      <a:pt x="9539" y="10150"/>
                    </a:cubicBezTo>
                    <a:cubicBezTo>
                      <a:pt x="9554" y="10105"/>
                      <a:pt x="9584" y="10059"/>
                      <a:pt x="9599" y="10013"/>
                    </a:cubicBezTo>
                    <a:cubicBezTo>
                      <a:pt x="9599" y="9983"/>
                      <a:pt x="9615" y="9968"/>
                      <a:pt x="9630" y="9952"/>
                    </a:cubicBezTo>
                    <a:lnTo>
                      <a:pt x="9630" y="9922"/>
                    </a:lnTo>
                    <a:lnTo>
                      <a:pt x="9660" y="9846"/>
                    </a:lnTo>
                    <a:cubicBezTo>
                      <a:pt x="9660" y="9846"/>
                      <a:pt x="9676" y="9846"/>
                      <a:pt x="9676" y="9830"/>
                    </a:cubicBezTo>
                    <a:cubicBezTo>
                      <a:pt x="9676" y="9830"/>
                      <a:pt x="9676" y="9830"/>
                      <a:pt x="9676" y="9815"/>
                    </a:cubicBezTo>
                    <a:cubicBezTo>
                      <a:pt x="9691" y="9800"/>
                      <a:pt x="9706" y="9770"/>
                      <a:pt x="9706" y="9754"/>
                    </a:cubicBezTo>
                    <a:cubicBezTo>
                      <a:pt x="9721" y="9724"/>
                      <a:pt x="9737" y="9693"/>
                      <a:pt x="9752" y="9663"/>
                    </a:cubicBezTo>
                    <a:cubicBezTo>
                      <a:pt x="9767" y="9632"/>
                      <a:pt x="9782" y="9602"/>
                      <a:pt x="9798" y="9571"/>
                    </a:cubicBezTo>
                    <a:lnTo>
                      <a:pt x="9859" y="9480"/>
                    </a:lnTo>
                    <a:lnTo>
                      <a:pt x="9874" y="9450"/>
                    </a:lnTo>
                    <a:cubicBezTo>
                      <a:pt x="9889" y="9434"/>
                      <a:pt x="9889" y="9404"/>
                      <a:pt x="9904" y="9389"/>
                    </a:cubicBezTo>
                    <a:cubicBezTo>
                      <a:pt x="9919" y="9373"/>
                      <a:pt x="9935" y="9343"/>
                      <a:pt x="9950" y="9328"/>
                    </a:cubicBezTo>
                    <a:cubicBezTo>
                      <a:pt x="9980" y="9282"/>
                      <a:pt x="10011" y="9236"/>
                      <a:pt x="10041" y="9191"/>
                    </a:cubicBezTo>
                    <a:lnTo>
                      <a:pt x="10041" y="9191"/>
                    </a:lnTo>
                    <a:cubicBezTo>
                      <a:pt x="10050" y="9182"/>
                      <a:pt x="10057" y="9175"/>
                      <a:pt x="10057" y="9175"/>
                    </a:cubicBezTo>
                    <a:lnTo>
                      <a:pt x="10163" y="9023"/>
                    </a:lnTo>
                    <a:cubicBezTo>
                      <a:pt x="10163" y="9023"/>
                      <a:pt x="10178" y="9008"/>
                      <a:pt x="10178" y="9008"/>
                    </a:cubicBezTo>
                    <a:cubicBezTo>
                      <a:pt x="10194" y="8992"/>
                      <a:pt x="10209" y="8962"/>
                      <a:pt x="10224" y="8947"/>
                    </a:cubicBezTo>
                    <a:lnTo>
                      <a:pt x="10255" y="8916"/>
                    </a:lnTo>
                    <a:cubicBezTo>
                      <a:pt x="10270" y="8901"/>
                      <a:pt x="10270" y="8886"/>
                      <a:pt x="10285" y="8886"/>
                    </a:cubicBezTo>
                    <a:cubicBezTo>
                      <a:pt x="10300" y="8855"/>
                      <a:pt x="10316" y="8840"/>
                      <a:pt x="10331" y="8825"/>
                    </a:cubicBezTo>
                    <a:lnTo>
                      <a:pt x="10377" y="8764"/>
                    </a:lnTo>
                    <a:lnTo>
                      <a:pt x="10498" y="8627"/>
                    </a:lnTo>
                    <a:cubicBezTo>
                      <a:pt x="10529" y="8596"/>
                      <a:pt x="10559" y="8566"/>
                      <a:pt x="10590" y="8535"/>
                    </a:cubicBezTo>
                    <a:lnTo>
                      <a:pt x="10620" y="8505"/>
                    </a:lnTo>
                    <a:cubicBezTo>
                      <a:pt x="10651" y="8474"/>
                      <a:pt x="10681" y="8444"/>
                      <a:pt x="10712" y="8414"/>
                    </a:cubicBezTo>
                    <a:lnTo>
                      <a:pt x="10742" y="8383"/>
                    </a:lnTo>
                    <a:cubicBezTo>
                      <a:pt x="10773" y="8353"/>
                      <a:pt x="10803" y="8337"/>
                      <a:pt x="10834" y="8307"/>
                    </a:cubicBezTo>
                    <a:cubicBezTo>
                      <a:pt x="10879" y="8276"/>
                      <a:pt x="10910" y="8231"/>
                      <a:pt x="10955" y="8200"/>
                    </a:cubicBezTo>
                    <a:lnTo>
                      <a:pt x="11032" y="8155"/>
                    </a:lnTo>
                    <a:lnTo>
                      <a:pt x="11093" y="8094"/>
                    </a:lnTo>
                    <a:cubicBezTo>
                      <a:pt x="11108" y="8094"/>
                      <a:pt x="11138" y="8078"/>
                      <a:pt x="11154" y="8063"/>
                    </a:cubicBezTo>
                    <a:lnTo>
                      <a:pt x="11169" y="8063"/>
                    </a:lnTo>
                    <a:lnTo>
                      <a:pt x="11169" y="8048"/>
                    </a:lnTo>
                    <a:lnTo>
                      <a:pt x="11184" y="8048"/>
                    </a:lnTo>
                    <a:lnTo>
                      <a:pt x="11214" y="8033"/>
                    </a:lnTo>
                    <a:lnTo>
                      <a:pt x="11230" y="8017"/>
                    </a:lnTo>
                    <a:cubicBezTo>
                      <a:pt x="11321" y="7956"/>
                      <a:pt x="11428" y="7895"/>
                      <a:pt x="11534" y="7850"/>
                    </a:cubicBezTo>
                    <a:cubicBezTo>
                      <a:pt x="11656" y="7789"/>
                      <a:pt x="11763" y="7728"/>
                      <a:pt x="11870" y="7682"/>
                    </a:cubicBezTo>
                    <a:cubicBezTo>
                      <a:pt x="12083" y="7576"/>
                      <a:pt x="12296" y="7469"/>
                      <a:pt x="12510" y="7377"/>
                    </a:cubicBezTo>
                    <a:cubicBezTo>
                      <a:pt x="12555" y="7347"/>
                      <a:pt x="12616" y="7317"/>
                      <a:pt x="12662" y="7286"/>
                    </a:cubicBezTo>
                    <a:cubicBezTo>
                      <a:pt x="12814" y="7225"/>
                      <a:pt x="12967" y="7149"/>
                      <a:pt x="13119" y="7073"/>
                    </a:cubicBezTo>
                    <a:cubicBezTo>
                      <a:pt x="13165" y="7058"/>
                      <a:pt x="13210" y="7042"/>
                      <a:pt x="13241" y="7027"/>
                    </a:cubicBezTo>
                    <a:cubicBezTo>
                      <a:pt x="13287" y="7012"/>
                      <a:pt x="13317" y="6997"/>
                      <a:pt x="13348" y="6981"/>
                    </a:cubicBezTo>
                    <a:close/>
                    <a:moveTo>
                      <a:pt x="4191" y="12146"/>
                    </a:moveTo>
                    <a:cubicBezTo>
                      <a:pt x="4282" y="12162"/>
                      <a:pt x="4374" y="12162"/>
                      <a:pt x="4465" y="12177"/>
                    </a:cubicBezTo>
                    <a:cubicBezTo>
                      <a:pt x="4541" y="12177"/>
                      <a:pt x="4602" y="12192"/>
                      <a:pt x="4663" y="12192"/>
                    </a:cubicBezTo>
                    <a:lnTo>
                      <a:pt x="4678" y="12192"/>
                    </a:lnTo>
                    <a:cubicBezTo>
                      <a:pt x="4754" y="12207"/>
                      <a:pt x="4846" y="12222"/>
                      <a:pt x="4922" y="12238"/>
                    </a:cubicBezTo>
                    <a:cubicBezTo>
                      <a:pt x="4953" y="12238"/>
                      <a:pt x="4983" y="12253"/>
                      <a:pt x="5013" y="12253"/>
                    </a:cubicBezTo>
                    <a:cubicBezTo>
                      <a:pt x="5059" y="12268"/>
                      <a:pt x="5090" y="12268"/>
                      <a:pt x="5151" y="12283"/>
                    </a:cubicBezTo>
                    <a:lnTo>
                      <a:pt x="5166" y="12299"/>
                    </a:lnTo>
                    <a:cubicBezTo>
                      <a:pt x="5257" y="12314"/>
                      <a:pt x="5333" y="12344"/>
                      <a:pt x="5425" y="12375"/>
                    </a:cubicBezTo>
                    <a:cubicBezTo>
                      <a:pt x="5440" y="12390"/>
                      <a:pt x="5471" y="12405"/>
                      <a:pt x="5501" y="12421"/>
                    </a:cubicBezTo>
                    <a:cubicBezTo>
                      <a:pt x="5531" y="12421"/>
                      <a:pt x="5562" y="12451"/>
                      <a:pt x="5608" y="12466"/>
                    </a:cubicBezTo>
                    <a:lnTo>
                      <a:pt x="5638" y="12482"/>
                    </a:lnTo>
                    <a:lnTo>
                      <a:pt x="5730" y="12542"/>
                    </a:lnTo>
                    <a:cubicBezTo>
                      <a:pt x="5760" y="12558"/>
                      <a:pt x="5791" y="12573"/>
                      <a:pt x="5821" y="12588"/>
                    </a:cubicBezTo>
                    <a:lnTo>
                      <a:pt x="5836" y="12603"/>
                    </a:lnTo>
                    <a:cubicBezTo>
                      <a:pt x="5928" y="12664"/>
                      <a:pt x="6019" y="12710"/>
                      <a:pt x="6110" y="12771"/>
                    </a:cubicBezTo>
                    <a:cubicBezTo>
                      <a:pt x="6187" y="12832"/>
                      <a:pt x="6278" y="12893"/>
                      <a:pt x="6354" y="12939"/>
                    </a:cubicBezTo>
                    <a:cubicBezTo>
                      <a:pt x="6430" y="13000"/>
                      <a:pt x="6507" y="13045"/>
                      <a:pt x="6568" y="13091"/>
                    </a:cubicBezTo>
                    <a:cubicBezTo>
                      <a:pt x="6583" y="13106"/>
                      <a:pt x="6598" y="13121"/>
                      <a:pt x="6613" y="13121"/>
                    </a:cubicBezTo>
                    <a:cubicBezTo>
                      <a:pt x="6705" y="13198"/>
                      <a:pt x="6781" y="13259"/>
                      <a:pt x="6872" y="13319"/>
                    </a:cubicBezTo>
                    <a:cubicBezTo>
                      <a:pt x="6979" y="13411"/>
                      <a:pt x="7086" y="13487"/>
                      <a:pt x="7192" y="13578"/>
                    </a:cubicBezTo>
                    <a:cubicBezTo>
                      <a:pt x="7253" y="13624"/>
                      <a:pt x="7299" y="13670"/>
                      <a:pt x="7345" y="13700"/>
                    </a:cubicBezTo>
                    <a:cubicBezTo>
                      <a:pt x="7482" y="13822"/>
                      <a:pt x="7619" y="13944"/>
                      <a:pt x="7725" y="14051"/>
                    </a:cubicBezTo>
                    <a:cubicBezTo>
                      <a:pt x="7832" y="14142"/>
                      <a:pt x="7924" y="14234"/>
                      <a:pt x="8015" y="14325"/>
                    </a:cubicBezTo>
                    <a:cubicBezTo>
                      <a:pt x="8045" y="14356"/>
                      <a:pt x="8061" y="14386"/>
                      <a:pt x="8091" y="14401"/>
                    </a:cubicBezTo>
                    <a:cubicBezTo>
                      <a:pt x="8000" y="14356"/>
                      <a:pt x="7908" y="14310"/>
                      <a:pt x="7817" y="14249"/>
                    </a:cubicBezTo>
                    <a:lnTo>
                      <a:pt x="7817" y="14249"/>
                    </a:lnTo>
                    <a:cubicBezTo>
                      <a:pt x="7817" y="14249"/>
                      <a:pt x="7832" y="14264"/>
                      <a:pt x="7832" y="14264"/>
                    </a:cubicBezTo>
                    <a:cubicBezTo>
                      <a:pt x="7756" y="14218"/>
                      <a:pt x="7680" y="14173"/>
                      <a:pt x="7588" y="14127"/>
                    </a:cubicBezTo>
                    <a:cubicBezTo>
                      <a:pt x="7527" y="14081"/>
                      <a:pt x="7466" y="14051"/>
                      <a:pt x="7390" y="14020"/>
                    </a:cubicBezTo>
                    <a:cubicBezTo>
                      <a:pt x="7390" y="14020"/>
                      <a:pt x="7390" y="14005"/>
                      <a:pt x="7390" y="14005"/>
                    </a:cubicBezTo>
                    <a:cubicBezTo>
                      <a:pt x="7253" y="13929"/>
                      <a:pt x="7116" y="13853"/>
                      <a:pt x="6979" y="13792"/>
                    </a:cubicBezTo>
                    <a:cubicBezTo>
                      <a:pt x="6948" y="13761"/>
                      <a:pt x="6918" y="13746"/>
                      <a:pt x="6872" y="13731"/>
                    </a:cubicBezTo>
                    <a:cubicBezTo>
                      <a:pt x="6842" y="13716"/>
                      <a:pt x="6796" y="13700"/>
                      <a:pt x="6766" y="13685"/>
                    </a:cubicBezTo>
                    <a:cubicBezTo>
                      <a:pt x="6689" y="13655"/>
                      <a:pt x="6628" y="13624"/>
                      <a:pt x="6552" y="13609"/>
                    </a:cubicBezTo>
                    <a:cubicBezTo>
                      <a:pt x="6415" y="13563"/>
                      <a:pt x="6278" y="13518"/>
                      <a:pt x="6141" y="13502"/>
                    </a:cubicBezTo>
                    <a:cubicBezTo>
                      <a:pt x="6110" y="13502"/>
                      <a:pt x="6065" y="13487"/>
                      <a:pt x="6019" y="13487"/>
                    </a:cubicBezTo>
                    <a:cubicBezTo>
                      <a:pt x="5989" y="13472"/>
                      <a:pt x="5943" y="13472"/>
                      <a:pt x="5912" y="13472"/>
                    </a:cubicBezTo>
                    <a:cubicBezTo>
                      <a:pt x="5836" y="13457"/>
                      <a:pt x="5760" y="13457"/>
                      <a:pt x="5684" y="13457"/>
                    </a:cubicBezTo>
                    <a:lnTo>
                      <a:pt x="5897" y="13502"/>
                    </a:lnTo>
                    <a:cubicBezTo>
                      <a:pt x="5973" y="13533"/>
                      <a:pt x="6034" y="13548"/>
                      <a:pt x="6110" y="13563"/>
                    </a:cubicBezTo>
                    <a:cubicBezTo>
                      <a:pt x="6171" y="13594"/>
                      <a:pt x="6232" y="13609"/>
                      <a:pt x="6278" y="13639"/>
                    </a:cubicBezTo>
                    <a:cubicBezTo>
                      <a:pt x="6339" y="13655"/>
                      <a:pt x="6400" y="13685"/>
                      <a:pt x="6446" y="13716"/>
                    </a:cubicBezTo>
                    <a:cubicBezTo>
                      <a:pt x="6507" y="13746"/>
                      <a:pt x="6568" y="13777"/>
                      <a:pt x="6628" y="13807"/>
                    </a:cubicBezTo>
                    <a:lnTo>
                      <a:pt x="6613" y="13807"/>
                    </a:lnTo>
                    <a:cubicBezTo>
                      <a:pt x="6674" y="13838"/>
                      <a:pt x="6750" y="13868"/>
                      <a:pt x="6796" y="13914"/>
                    </a:cubicBezTo>
                    <a:cubicBezTo>
                      <a:pt x="6872" y="13959"/>
                      <a:pt x="6933" y="14005"/>
                      <a:pt x="6994" y="14051"/>
                    </a:cubicBezTo>
                    <a:cubicBezTo>
                      <a:pt x="7116" y="14142"/>
                      <a:pt x="7238" y="14218"/>
                      <a:pt x="7375" y="14310"/>
                    </a:cubicBezTo>
                    <a:cubicBezTo>
                      <a:pt x="7558" y="14432"/>
                      <a:pt x="7756" y="14554"/>
                      <a:pt x="7954" y="14660"/>
                    </a:cubicBezTo>
                    <a:cubicBezTo>
                      <a:pt x="7908" y="14645"/>
                      <a:pt x="7878" y="14645"/>
                      <a:pt x="7832" y="14630"/>
                    </a:cubicBezTo>
                    <a:cubicBezTo>
                      <a:pt x="7802" y="14615"/>
                      <a:pt x="7756" y="14599"/>
                      <a:pt x="7710" y="14584"/>
                    </a:cubicBezTo>
                    <a:cubicBezTo>
                      <a:pt x="7649" y="14569"/>
                      <a:pt x="7573" y="14538"/>
                      <a:pt x="7497" y="14523"/>
                    </a:cubicBezTo>
                    <a:cubicBezTo>
                      <a:pt x="7314" y="14462"/>
                      <a:pt x="7116" y="14416"/>
                      <a:pt x="6933" y="14371"/>
                    </a:cubicBezTo>
                    <a:lnTo>
                      <a:pt x="6781" y="14340"/>
                    </a:lnTo>
                    <a:cubicBezTo>
                      <a:pt x="6552" y="14279"/>
                      <a:pt x="6369" y="14234"/>
                      <a:pt x="6202" y="14173"/>
                    </a:cubicBezTo>
                    <a:lnTo>
                      <a:pt x="6126" y="14142"/>
                    </a:lnTo>
                    <a:cubicBezTo>
                      <a:pt x="5943" y="14097"/>
                      <a:pt x="5760" y="14036"/>
                      <a:pt x="5577" y="13990"/>
                    </a:cubicBezTo>
                    <a:cubicBezTo>
                      <a:pt x="5440" y="13944"/>
                      <a:pt x="5288" y="13914"/>
                      <a:pt x="5151" y="13868"/>
                    </a:cubicBezTo>
                    <a:cubicBezTo>
                      <a:pt x="5013" y="13838"/>
                      <a:pt x="4861" y="13807"/>
                      <a:pt x="4724" y="13777"/>
                    </a:cubicBezTo>
                    <a:cubicBezTo>
                      <a:pt x="4572" y="13746"/>
                      <a:pt x="4435" y="13716"/>
                      <a:pt x="4282" y="13670"/>
                    </a:cubicBezTo>
                    <a:cubicBezTo>
                      <a:pt x="4252" y="13670"/>
                      <a:pt x="4206" y="13655"/>
                      <a:pt x="4175" y="13655"/>
                    </a:cubicBezTo>
                    <a:cubicBezTo>
                      <a:pt x="4084" y="13624"/>
                      <a:pt x="3993" y="13594"/>
                      <a:pt x="3916" y="13578"/>
                    </a:cubicBezTo>
                    <a:cubicBezTo>
                      <a:pt x="3825" y="13548"/>
                      <a:pt x="3749" y="13533"/>
                      <a:pt x="3688" y="13518"/>
                    </a:cubicBezTo>
                    <a:cubicBezTo>
                      <a:pt x="3597" y="13487"/>
                      <a:pt x="3505" y="13457"/>
                      <a:pt x="3414" y="13426"/>
                    </a:cubicBezTo>
                    <a:cubicBezTo>
                      <a:pt x="3353" y="13411"/>
                      <a:pt x="3292" y="13380"/>
                      <a:pt x="3231" y="13365"/>
                    </a:cubicBezTo>
                    <a:lnTo>
                      <a:pt x="3185" y="13350"/>
                    </a:lnTo>
                    <a:lnTo>
                      <a:pt x="3124" y="13319"/>
                    </a:lnTo>
                    <a:cubicBezTo>
                      <a:pt x="3079" y="13304"/>
                      <a:pt x="3033" y="13289"/>
                      <a:pt x="2987" y="13259"/>
                    </a:cubicBezTo>
                    <a:cubicBezTo>
                      <a:pt x="2972" y="13259"/>
                      <a:pt x="2941" y="13243"/>
                      <a:pt x="2911" y="13228"/>
                    </a:cubicBezTo>
                    <a:cubicBezTo>
                      <a:pt x="2865" y="13213"/>
                      <a:pt x="2819" y="13182"/>
                      <a:pt x="2774" y="13167"/>
                    </a:cubicBezTo>
                    <a:cubicBezTo>
                      <a:pt x="2743" y="13152"/>
                      <a:pt x="2713" y="13137"/>
                      <a:pt x="2698" y="13121"/>
                    </a:cubicBezTo>
                    <a:cubicBezTo>
                      <a:pt x="2637" y="13106"/>
                      <a:pt x="2591" y="13076"/>
                      <a:pt x="2545" y="13045"/>
                    </a:cubicBezTo>
                    <a:cubicBezTo>
                      <a:pt x="2469" y="13015"/>
                      <a:pt x="2393" y="12969"/>
                      <a:pt x="2317" y="12923"/>
                    </a:cubicBezTo>
                    <a:cubicBezTo>
                      <a:pt x="2256" y="12893"/>
                      <a:pt x="2180" y="12847"/>
                      <a:pt x="2103" y="12817"/>
                    </a:cubicBezTo>
                    <a:lnTo>
                      <a:pt x="2103" y="12801"/>
                    </a:lnTo>
                    <a:cubicBezTo>
                      <a:pt x="2058" y="12786"/>
                      <a:pt x="2012" y="12756"/>
                      <a:pt x="1951" y="12725"/>
                    </a:cubicBezTo>
                    <a:lnTo>
                      <a:pt x="1905" y="12695"/>
                    </a:lnTo>
                    <a:lnTo>
                      <a:pt x="1890" y="12695"/>
                    </a:lnTo>
                    <a:cubicBezTo>
                      <a:pt x="1890" y="12680"/>
                      <a:pt x="1875" y="12680"/>
                      <a:pt x="1860" y="12680"/>
                    </a:cubicBezTo>
                    <a:cubicBezTo>
                      <a:pt x="1814" y="12649"/>
                      <a:pt x="1768" y="12619"/>
                      <a:pt x="1707" y="12588"/>
                    </a:cubicBezTo>
                    <a:cubicBezTo>
                      <a:pt x="1707" y="12588"/>
                      <a:pt x="1692" y="12573"/>
                      <a:pt x="1692" y="12573"/>
                    </a:cubicBezTo>
                    <a:lnTo>
                      <a:pt x="1646" y="12558"/>
                    </a:lnTo>
                    <a:cubicBezTo>
                      <a:pt x="1646" y="12558"/>
                      <a:pt x="1662" y="12542"/>
                      <a:pt x="1677" y="12542"/>
                    </a:cubicBezTo>
                    <a:cubicBezTo>
                      <a:pt x="1723" y="12527"/>
                      <a:pt x="1783" y="12512"/>
                      <a:pt x="1844" y="12497"/>
                    </a:cubicBezTo>
                    <a:cubicBezTo>
                      <a:pt x="1966" y="12466"/>
                      <a:pt x="2088" y="12436"/>
                      <a:pt x="2210" y="12405"/>
                    </a:cubicBezTo>
                    <a:cubicBezTo>
                      <a:pt x="2317" y="12375"/>
                      <a:pt x="2423" y="12360"/>
                      <a:pt x="2530" y="12329"/>
                    </a:cubicBezTo>
                    <a:lnTo>
                      <a:pt x="2743" y="12268"/>
                    </a:lnTo>
                    <a:cubicBezTo>
                      <a:pt x="2911" y="12238"/>
                      <a:pt x="3079" y="12207"/>
                      <a:pt x="3231" y="12192"/>
                    </a:cubicBezTo>
                    <a:lnTo>
                      <a:pt x="3216" y="12192"/>
                    </a:lnTo>
                    <a:lnTo>
                      <a:pt x="3246" y="12177"/>
                    </a:lnTo>
                    <a:cubicBezTo>
                      <a:pt x="3307" y="12177"/>
                      <a:pt x="3383" y="12162"/>
                      <a:pt x="3459" y="12162"/>
                    </a:cubicBezTo>
                    <a:cubicBezTo>
                      <a:pt x="3551" y="12146"/>
                      <a:pt x="3627" y="12146"/>
                      <a:pt x="3718" y="12146"/>
                    </a:cubicBezTo>
                    <a:close/>
                    <a:moveTo>
                      <a:pt x="13393" y="16641"/>
                    </a:moveTo>
                    <a:lnTo>
                      <a:pt x="13393" y="16641"/>
                    </a:lnTo>
                    <a:cubicBezTo>
                      <a:pt x="13391" y="16645"/>
                      <a:pt x="13389" y="16649"/>
                      <a:pt x="13387" y="16654"/>
                    </a:cubicBezTo>
                    <a:lnTo>
                      <a:pt x="13387" y="16654"/>
                    </a:lnTo>
                    <a:cubicBezTo>
                      <a:pt x="13393" y="16649"/>
                      <a:pt x="13393" y="16641"/>
                      <a:pt x="13393" y="16641"/>
                    </a:cubicBezTo>
                    <a:close/>
                    <a:moveTo>
                      <a:pt x="15694" y="11324"/>
                    </a:moveTo>
                    <a:cubicBezTo>
                      <a:pt x="15694" y="11324"/>
                      <a:pt x="15694" y="11324"/>
                      <a:pt x="15694" y="11339"/>
                    </a:cubicBezTo>
                    <a:lnTo>
                      <a:pt x="15679" y="11354"/>
                    </a:lnTo>
                    <a:lnTo>
                      <a:pt x="15679" y="11461"/>
                    </a:lnTo>
                    <a:cubicBezTo>
                      <a:pt x="15648" y="11613"/>
                      <a:pt x="15633" y="11765"/>
                      <a:pt x="15618" y="11918"/>
                    </a:cubicBezTo>
                    <a:cubicBezTo>
                      <a:pt x="15602" y="11948"/>
                      <a:pt x="15602" y="11979"/>
                      <a:pt x="15602" y="12009"/>
                    </a:cubicBezTo>
                    <a:cubicBezTo>
                      <a:pt x="15587" y="12070"/>
                      <a:pt x="15587" y="12146"/>
                      <a:pt x="15572" y="12207"/>
                    </a:cubicBezTo>
                    <a:lnTo>
                      <a:pt x="15542" y="12314"/>
                    </a:lnTo>
                    <a:lnTo>
                      <a:pt x="15526" y="12405"/>
                    </a:lnTo>
                    <a:lnTo>
                      <a:pt x="15526" y="12436"/>
                    </a:lnTo>
                    <a:cubicBezTo>
                      <a:pt x="15526" y="12451"/>
                      <a:pt x="15511" y="12482"/>
                      <a:pt x="15511" y="12512"/>
                    </a:cubicBezTo>
                    <a:cubicBezTo>
                      <a:pt x="15496" y="12542"/>
                      <a:pt x="15496" y="12558"/>
                      <a:pt x="15496" y="12573"/>
                    </a:cubicBezTo>
                    <a:cubicBezTo>
                      <a:pt x="15465" y="12664"/>
                      <a:pt x="15450" y="12756"/>
                      <a:pt x="15420" y="12832"/>
                    </a:cubicBezTo>
                    <a:cubicBezTo>
                      <a:pt x="15374" y="13000"/>
                      <a:pt x="15328" y="13167"/>
                      <a:pt x="15282" y="13319"/>
                    </a:cubicBezTo>
                    <a:cubicBezTo>
                      <a:pt x="15191" y="13609"/>
                      <a:pt x="15100" y="13914"/>
                      <a:pt x="15008" y="14203"/>
                    </a:cubicBezTo>
                    <a:lnTo>
                      <a:pt x="14993" y="14249"/>
                    </a:lnTo>
                    <a:cubicBezTo>
                      <a:pt x="14963" y="14371"/>
                      <a:pt x="14917" y="14508"/>
                      <a:pt x="14871" y="14645"/>
                    </a:cubicBezTo>
                    <a:lnTo>
                      <a:pt x="14856" y="14706"/>
                    </a:lnTo>
                    <a:cubicBezTo>
                      <a:pt x="14841" y="14752"/>
                      <a:pt x="14825" y="14813"/>
                      <a:pt x="14810" y="14858"/>
                    </a:cubicBezTo>
                    <a:lnTo>
                      <a:pt x="14764" y="14980"/>
                    </a:lnTo>
                    <a:lnTo>
                      <a:pt x="14719" y="15087"/>
                    </a:lnTo>
                    <a:cubicBezTo>
                      <a:pt x="14704" y="15117"/>
                      <a:pt x="14688" y="15148"/>
                      <a:pt x="14673" y="15178"/>
                    </a:cubicBezTo>
                    <a:lnTo>
                      <a:pt x="14658" y="15224"/>
                    </a:lnTo>
                    <a:lnTo>
                      <a:pt x="14643" y="15270"/>
                    </a:lnTo>
                    <a:cubicBezTo>
                      <a:pt x="14627" y="15300"/>
                      <a:pt x="14612" y="15331"/>
                      <a:pt x="14597" y="15346"/>
                    </a:cubicBezTo>
                    <a:lnTo>
                      <a:pt x="14566" y="15407"/>
                    </a:lnTo>
                    <a:cubicBezTo>
                      <a:pt x="14536" y="15483"/>
                      <a:pt x="14505" y="15544"/>
                      <a:pt x="14460" y="15620"/>
                    </a:cubicBezTo>
                    <a:lnTo>
                      <a:pt x="14429" y="15681"/>
                    </a:lnTo>
                    <a:cubicBezTo>
                      <a:pt x="14384" y="15757"/>
                      <a:pt x="14338" y="15849"/>
                      <a:pt x="14292" y="15925"/>
                    </a:cubicBezTo>
                    <a:cubicBezTo>
                      <a:pt x="14201" y="16062"/>
                      <a:pt x="14140" y="16184"/>
                      <a:pt x="14064" y="16275"/>
                    </a:cubicBezTo>
                    <a:cubicBezTo>
                      <a:pt x="13942" y="16489"/>
                      <a:pt x="13805" y="16702"/>
                      <a:pt x="13667" y="16900"/>
                    </a:cubicBezTo>
                    <a:lnTo>
                      <a:pt x="13576" y="17052"/>
                    </a:lnTo>
                    <a:lnTo>
                      <a:pt x="13515" y="17144"/>
                    </a:lnTo>
                    <a:cubicBezTo>
                      <a:pt x="13454" y="17235"/>
                      <a:pt x="13393" y="17327"/>
                      <a:pt x="13348" y="17403"/>
                    </a:cubicBezTo>
                    <a:lnTo>
                      <a:pt x="13302" y="17464"/>
                    </a:lnTo>
                    <a:cubicBezTo>
                      <a:pt x="13271" y="17509"/>
                      <a:pt x="13241" y="17540"/>
                      <a:pt x="13210" y="17586"/>
                    </a:cubicBezTo>
                    <a:lnTo>
                      <a:pt x="13073" y="17784"/>
                    </a:lnTo>
                    <a:lnTo>
                      <a:pt x="12982" y="17905"/>
                    </a:lnTo>
                    <a:lnTo>
                      <a:pt x="12906" y="17982"/>
                    </a:lnTo>
                    <a:cubicBezTo>
                      <a:pt x="12875" y="18027"/>
                      <a:pt x="12845" y="18073"/>
                      <a:pt x="12799" y="18119"/>
                    </a:cubicBezTo>
                    <a:lnTo>
                      <a:pt x="12769" y="18164"/>
                    </a:lnTo>
                    <a:cubicBezTo>
                      <a:pt x="12723" y="18210"/>
                      <a:pt x="12662" y="18271"/>
                      <a:pt x="12616" y="18317"/>
                    </a:cubicBezTo>
                    <a:cubicBezTo>
                      <a:pt x="12570" y="18378"/>
                      <a:pt x="12525" y="18424"/>
                      <a:pt x="12479" y="18484"/>
                    </a:cubicBezTo>
                    <a:lnTo>
                      <a:pt x="12418" y="18545"/>
                    </a:lnTo>
                    <a:lnTo>
                      <a:pt x="12372" y="18606"/>
                    </a:lnTo>
                    <a:cubicBezTo>
                      <a:pt x="12357" y="18622"/>
                      <a:pt x="12357" y="18622"/>
                      <a:pt x="12342" y="18637"/>
                    </a:cubicBezTo>
                    <a:cubicBezTo>
                      <a:pt x="12327" y="18652"/>
                      <a:pt x="12311" y="18667"/>
                      <a:pt x="12311" y="18683"/>
                    </a:cubicBezTo>
                    <a:lnTo>
                      <a:pt x="12144" y="18881"/>
                    </a:lnTo>
                    <a:cubicBezTo>
                      <a:pt x="12113" y="18926"/>
                      <a:pt x="12083" y="18972"/>
                      <a:pt x="12052" y="19018"/>
                    </a:cubicBezTo>
                    <a:lnTo>
                      <a:pt x="12007" y="19063"/>
                    </a:lnTo>
                    <a:cubicBezTo>
                      <a:pt x="11976" y="19124"/>
                      <a:pt x="11946" y="19170"/>
                      <a:pt x="11915" y="19231"/>
                    </a:cubicBezTo>
                    <a:cubicBezTo>
                      <a:pt x="11931" y="19155"/>
                      <a:pt x="11961" y="19094"/>
                      <a:pt x="11992" y="19033"/>
                    </a:cubicBezTo>
                    <a:cubicBezTo>
                      <a:pt x="12022" y="18957"/>
                      <a:pt x="12068" y="18881"/>
                      <a:pt x="12098" y="18804"/>
                    </a:cubicBezTo>
                    <a:cubicBezTo>
                      <a:pt x="12113" y="18774"/>
                      <a:pt x="12144" y="18728"/>
                      <a:pt x="12159" y="18698"/>
                    </a:cubicBezTo>
                    <a:cubicBezTo>
                      <a:pt x="12174" y="18652"/>
                      <a:pt x="12205" y="18606"/>
                      <a:pt x="12235" y="18561"/>
                    </a:cubicBezTo>
                    <a:cubicBezTo>
                      <a:pt x="12296" y="18439"/>
                      <a:pt x="12372" y="18332"/>
                      <a:pt x="12449" y="18210"/>
                    </a:cubicBezTo>
                    <a:cubicBezTo>
                      <a:pt x="12525" y="18088"/>
                      <a:pt x="12601" y="17966"/>
                      <a:pt x="12677" y="17845"/>
                    </a:cubicBezTo>
                    <a:cubicBezTo>
                      <a:pt x="12784" y="17677"/>
                      <a:pt x="12890" y="17509"/>
                      <a:pt x="12997" y="17342"/>
                    </a:cubicBezTo>
                    <a:cubicBezTo>
                      <a:pt x="13089" y="17189"/>
                      <a:pt x="13180" y="17037"/>
                      <a:pt x="13271" y="16869"/>
                    </a:cubicBezTo>
                    <a:lnTo>
                      <a:pt x="13271" y="16869"/>
                    </a:lnTo>
                    <a:cubicBezTo>
                      <a:pt x="13271" y="16869"/>
                      <a:pt x="13256" y="16885"/>
                      <a:pt x="13256" y="16885"/>
                    </a:cubicBezTo>
                    <a:cubicBezTo>
                      <a:pt x="13271" y="16869"/>
                      <a:pt x="13287" y="16839"/>
                      <a:pt x="13287" y="16824"/>
                    </a:cubicBezTo>
                    <a:cubicBezTo>
                      <a:pt x="13329" y="16767"/>
                      <a:pt x="13358" y="16710"/>
                      <a:pt x="13387" y="16654"/>
                    </a:cubicBezTo>
                    <a:lnTo>
                      <a:pt x="13387" y="16654"/>
                    </a:lnTo>
                    <a:cubicBezTo>
                      <a:pt x="13385" y="16655"/>
                      <a:pt x="13382" y="16656"/>
                      <a:pt x="13378" y="16656"/>
                    </a:cubicBezTo>
                    <a:cubicBezTo>
                      <a:pt x="13424" y="16580"/>
                      <a:pt x="13469" y="16519"/>
                      <a:pt x="13500" y="16443"/>
                    </a:cubicBezTo>
                    <a:cubicBezTo>
                      <a:pt x="13546" y="16367"/>
                      <a:pt x="13591" y="16290"/>
                      <a:pt x="13652" y="16214"/>
                    </a:cubicBezTo>
                    <a:cubicBezTo>
                      <a:pt x="13683" y="16138"/>
                      <a:pt x="13744" y="16062"/>
                      <a:pt x="13789" y="16001"/>
                    </a:cubicBezTo>
                    <a:cubicBezTo>
                      <a:pt x="13805" y="15971"/>
                      <a:pt x="13820" y="15940"/>
                      <a:pt x="13850" y="15910"/>
                    </a:cubicBezTo>
                    <a:cubicBezTo>
                      <a:pt x="13866" y="15879"/>
                      <a:pt x="13896" y="15849"/>
                      <a:pt x="13911" y="15818"/>
                    </a:cubicBezTo>
                    <a:cubicBezTo>
                      <a:pt x="13957" y="15757"/>
                      <a:pt x="13987" y="15712"/>
                      <a:pt x="14033" y="15651"/>
                    </a:cubicBezTo>
                    <a:cubicBezTo>
                      <a:pt x="14033" y="15635"/>
                      <a:pt x="14033" y="15635"/>
                      <a:pt x="14033" y="15635"/>
                    </a:cubicBezTo>
                    <a:cubicBezTo>
                      <a:pt x="14140" y="15513"/>
                      <a:pt x="14231" y="15376"/>
                      <a:pt x="14323" y="15254"/>
                    </a:cubicBezTo>
                    <a:cubicBezTo>
                      <a:pt x="14429" y="15087"/>
                      <a:pt x="14536" y="14934"/>
                      <a:pt x="14627" y="14782"/>
                    </a:cubicBezTo>
                    <a:lnTo>
                      <a:pt x="14627" y="14782"/>
                    </a:lnTo>
                    <a:cubicBezTo>
                      <a:pt x="14460" y="14995"/>
                      <a:pt x="14277" y="15193"/>
                      <a:pt x="14094" y="15392"/>
                    </a:cubicBezTo>
                    <a:lnTo>
                      <a:pt x="14079" y="15392"/>
                    </a:lnTo>
                    <a:cubicBezTo>
                      <a:pt x="14079" y="15407"/>
                      <a:pt x="14064" y="15407"/>
                      <a:pt x="14064" y="15422"/>
                    </a:cubicBezTo>
                    <a:cubicBezTo>
                      <a:pt x="14033" y="15437"/>
                      <a:pt x="14018" y="15468"/>
                      <a:pt x="14003" y="15483"/>
                    </a:cubicBezTo>
                    <a:lnTo>
                      <a:pt x="14003" y="15468"/>
                    </a:lnTo>
                    <a:cubicBezTo>
                      <a:pt x="14003" y="15483"/>
                      <a:pt x="14003" y="15483"/>
                      <a:pt x="13987" y="15498"/>
                    </a:cubicBezTo>
                    <a:cubicBezTo>
                      <a:pt x="13972" y="15513"/>
                      <a:pt x="13957" y="15529"/>
                      <a:pt x="13957" y="15529"/>
                    </a:cubicBezTo>
                    <a:cubicBezTo>
                      <a:pt x="13957" y="15529"/>
                      <a:pt x="13942" y="15544"/>
                      <a:pt x="13942" y="15544"/>
                    </a:cubicBezTo>
                    <a:cubicBezTo>
                      <a:pt x="13835" y="15666"/>
                      <a:pt x="13713" y="15788"/>
                      <a:pt x="13607" y="15925"/>
                    </a:cubicBezTo>
                    <a:cubicBezTo>
                      <a:pt x="13576" y="15971"/>
                      <a:pt x="13546" y="16001"/>
                      <a:pt x="13515" y="16047"/>
                    </a:cubicBezTo>
                    <a:cubicBezTo>
                      <a:pt x="13485" y="16092"/>
                      <a:pt x="13454" y="16123"/>
                      <a:pt x="13424" y="16169"/>
                    </a:cubicBezTo>
                    <a:cubicBezTo>
                      <a:pt x="13378" y="16230"/>
                      <a:pt x="13332" y="16306"/>
                      <a:pt x="13287" y="16367"/>
                    </a:cubicBezTo>
                    <a:cubicBezTo>
                      <a:pt x="13180" y="16534"/>
                      <a:pt x="13089" y="16687"/>
                      <a:pt x="12997" y="16854"/>
                    </a:cubicBezTo>
                    <a:cubicBezTo>
                      <a:pt x="12906" y="17022"/>
                      <a:pt x="12799" y="17189"/>
                      <a:pt x="12708" y="17357"/>
                    </a:cubicBezTo>
                    <a:cubicBezTo>
                      <a:pt x="12631" y="17509"/>
                      <a:pt x="12540" y="17662"/>
                      <a:pt x="12449" y="17799"/>
                    </a:cubicBezTo>
                    <a:cubicBezTo>
                      <a:pt x="12357" y="17966"/>
                      <a:pt x="12266" y="18134"/>
                      <a:pt x="12174" y="18302"/>
                    </a:cubicBezTo>
                    <a:cubicBezTo>
                      <a:pt x="12144" y="18347"/>
                      <a:pt x="12129" y="18393"/>
                      <a:pt x="12098" y="18439"/>
                    </a:cubicBezTo>
                    <a:cubicBezTo>
                      <a:pt x="12083" y="18484"/>
                      <a:pt x="12068" y="18515"/>
                      <a:pt x="12037" y="18561"/>
                    </a:cubicBezTo>
                    <a:cubicBezTo>
                      <a:pt x="12022" y="18591"/>
                      <a:pt x="12007" y="18637"/>
                      <a:pt x="11992" y="18667"/>
                    </a:cubicBezTo>
                    <a:cubicBezTo>
                      <a:pt x="11976" y="18713"/>
                      <a:pt x="11946" y="18759"/>
                      <a:pt x="11931" y="18820"/>
                    </a:cubicBezTo>
                    <a:cubicBezTo>
                      <a:pt x="11900" y="18911"/>
                      <a:pt x="11870" y="19002"/>
                      <a:pt x="11839" y="19094"/>
                    </a:cubicBezTo>
                    <a:cubicBezTo>
                      <a:pt x="11809" y="19170"/>
                      <a:pt x="11778" y="19261"/>
                      <a:pt x="11748" y="19338"/>
                    </a:cubicBezTo>
                    <a:cubicBezTo>
                      <a:pt x="11717" y="19414"/>
                      <a:pt x="11687" y="19505"/>
                      <a:pt x="11656" y="19581"/>
                    </a:cubicBezTo>
                    <a:cubicBezTo>
                      <a:pt x="11656" y="19597"/>
                      <a:pt x="11656" y="19597"/>
                      <a:pt x="11656" y="19612"/>
                    </a:cubicBezTo>
                    <a:cubicBezTo>
                      <a:pt x="11641" y="19460"/>
                      <a:pt x="11641" y="19322"/>
                      <a:pt x="11626" y="19185"/>
                    </a:cubicBezTo>
                    <a:lnTo>
                      <a:pt x="11626" y="18972"/>
                    </a:lnTo>
                    <a:cubicBezTo>
                      <a:pt x="11611" y="18957"/>
                      <a:pt x="11626" y="18942"/>
                      <a:pt x="11626" y="18911"/>
                    </a:cubicBezTo>
                    <a:cubicBezTo>
                      <a:pt x="11656" y="18865"/>
                      <a:pt x="11672" y="18804"/>
                      <a:pt x="11687" y="18759"/>
                    </a:cubicBezTo>
                    <a:lnTo>
                      <a:pt x="11778" y="18515"/>
                    </a:lnTo>
                    <a:lnTo>
                      <a:pt x="11870" y="18271"/>
                    </a:lnTo>
                    <a:cubicBezTo>
                      <a:pt x="11915" y="18180"/>
                      <a:pt x="11961" y="18088"/>
                      <a:pt x="11992" y="18012"/>
                    </a:cubicBezTo>
                    <a:cubicBezTo>
                      <a:pt x="12007" y="17966"/>
                      <a:pt x="12037" y="17921"/>
                      <a:pt x="12052" y="17875"/>
                    </a:cubicBezTo>
                    <a:cubicBezTo>
                      <a:pt x="12098" y="17784"/>
                      <a:pt x="12144" y="17677"/>
                      <a:pt x="12190" y="17586"/>
                    </a:cubicBezTo>
                    <a:cubicBezTo>
                      <a:pt x="12205" y="17555"/>
                      <a:pt x="12220" y="17525"/>
                      <a:pt x="12235" y="17494"/>
                    </a:cubicBezTo>
                    <a:cubicBezTo>
                      <a:pt x="12281" y="17418"/>
                      <a:pt x="12311" y="17342"/>
                      <a:pt x="12357" y="17266"/>
                    </a:cubicBezTo>
                    <a:lnTo>
                      <a:pt x="12403" y="17174"/>
                    </a:lnTo>
                    <a:cubicBezTo>
                      <a:pt x="12449" y="17083"/>
                      <a:pt x="12510" y="16991"/>
                      <a:pt x="12555" y="16900"/>
                    </a:cubicBezTo>
                    <a:cubicBezTo>
                      <a:pt x="12570" y="16869"/>
                      <a:pt x="12586" y="16839"/>
                      <a:pt x="12601" y="16809"/>
                    </a:cubicBezTo>
                    <a:lnTo>
                      <a:pt x="12616" y="16793"/>
                    </a:lnTo>
                    <a:cubicBezTo>
                      <a:pt x="12708" y="16641"/>
                      <a:pt x="12784" y="16504"/>
                      <a:pt x="12860" y="16351"/>
                    </a:cubicBezTo>
                    <a:lnTo>
                      <a:pt x="12890" y="16306"/>
                    </a:lnTo>
                    <a:cubicBezTo>
                      <a:pt x="12921" y="16260"/>
                      <a:pt x="12936" y="16230"/>
                      <a:pt x="12967" y="16184"/>
                    </a:cubicBezTo>
                    <a:lnTo>
                      <a:pt x="13104" y="15925"/>
                    </a:lnTo>
                    <a:cubicBezTo>
                      <a:pt x="13149" y="15818"/>
                      <a:pt x="13210" y="15712"/>
                      <a:pt x="13256" y="15605"/>
                    </a:cubicBezTo>
                    <a:lnTo>
                      <a:pt x="13317" y="15498"/>
                    </a:lnTo>
                    <a:cubicBezTo>
                      <a:pt x="13348" y="15422"/>
                      <a:pt x="13393" y="15331"/>
                      <a:pt x="13439" y="15254"/>
                    </a:cubicBezTo>
                    <a:cubicBezTo>
                      <a:pt x="13469" y="15209"/>
                      <a:pt x="13485" y="15178"/>
                      <a:pt x="13500" y="15133"/>
                    </a:cubicBezTo>
                    <a:cubicBezTo>
                      <a:pt x="13515" y="15102"/>
                      <a:pt x="13530" y="15072"/>
                      <a:pt x="13546" y="15056"/>
                    </a:cubicBezTo>
                    <a:cubicBezTo>
                      <a:pt x="13561" y="15026"/>
                      <a:pt x="13576" y="15011"/>
                      <a:pt x="13591" y="14980"/>
                    </a:cubicBezTo>
                    <a:cubicBezTo>
                      <a:pt x="13622" y="14934"/>
                      <a:pt x="13652" y="14874"/>
                      <a:pt x="13683" y="14828"/>
                    </a:cubicBezTo>
                    <a:lnTo>
                      <a:pt x="13744" y="14721"/>
                    </a:lnTo>
                    <a:lnTo>
                      <a:pt x="13820" y="14615"/>
                    </a:lnTo>
                    <a:cubicBezTo>
                      <a:pt x="13866" y="14523"/>
                      <a:pt x="13926" y="14447"/>
                      <a:pt x="13987" y="14356"/>
                    </a:cubicBezTo>
                    <a:lnTo>
                      <a:pt x="14033" y="14279"/>
                    </a:lnTo>
                    <a:cubicBezTo>
                      <a:pt x="14216" y="14020"/>
                      <a:pt x="14384" y="13761"/>
                      <a:pt x="14521" y="13502"/>
                    </a:cubicBezTo>
                    <a:cubicBezTo>
                      <a:pt x="14536" y="13472"/>
                      <a:pt x="14551" y="13457"/>
                      <a:pt x="14566" y="13426"/>
                    </a:cubicBezTo>
                    <a:cubicBezTo>
                      <a:pt x="14597" y="13380"/>
                      <a:pt x="14627" y="13335"/>
                      <a:pt x="14658" y="13289"/>
                    </a:cubicBezTo>
                    <a:lnTo>
                      <a:pt x="14780" y="13045"/>
                    </a:lnTo>
                    <a:cubicBezTo>
                      <a:pt x="14841" y="12939"/>
                      <a:pt x="14886" y="12832"/>
                      <a:pt x="14932" y="12741"/>
                    </a:cubicBezTo>
                    <a:lnTo>
                      <a:pt x="14963" y="12664"/>
                    </a:lnTo>
                    <a:lnTo>
                      <a:pt x="15023" y="12558"/>
                    </a:lnTo>
                    <a:cubicBezTo>
                      <a:pt x="15069" y="12466"/>
                      <a:pt x="15115" y="12360"/>
                      <a:pt x="15161" y="12268"/>
                    </a:cubicBezTo>
                    <a:cubicBezTo>
                      <a:pt x="15206" y="12192"/>
                      <a:pt x="15237" y="12131"/>
                      <a:pt x="15267" y="12055"/>
                    </a:cubicBezTo>
                    <a:cubicBezTo>
                      <a:pt x="15313" y="11994"/>
                      <a:pt x="15343" y="11918"/>
                      <a:pt x="15374" y="11857"/>
                    </a:cubicBezTo>
                    <a:lnTo>
                      <a:pt x="15465" y="11720"/>
                    </a:lnTo>
                    <a:cubicBezTo>
                      <a:pt x="15511" y="11644"/>
                      <a:pt x="15557" y="11552"/>
                      <a:pt x="15602" y="11476"/>
                    </a:cubicBezTo>
                    <a:cubicBezTo>
                      <a:pt x="15618" y="11445"/>
                      <a:pt x="15648" y="11400"/>
                      <a:pt x="15663" y="11369"/>
                    </a:cubicBezTo>
                    <a:lnTo>
                      <a:pt x="15694" y="11324"/>
                    </a:lnTo>
                    <a:close/>
                    <a:moveTo>
                      <a:pt x="4572" y="16214"/>
                    </a:moveTo>
                    <a:cubicBezTo>
                      <a:pt x="4617" y="16230"/>
                      <a:pt x="4648" y="16230"/>
                      <a:pt x="4694" y="16245"/>
                    </a:cubicBezTo>
                    <a:cubicBezTo>
                      <a:pt x="4922" y="16306"/>
                      <a:pt x="5151" y="16382"/>
                      <a:pt x="5440" y="16489"/>
                    </a:cubicBezTo>
                    <a:cubicBezTo>
                      <a:pt x="5547" y="16534"/>
                      <a:pt x="5638" y="16580"/>
                      <a:pt x="5730" y="16610"/>
                    </a:cubicBezTo>
                    <a:cubicBezTo>
                      <a:pt x="5821" y="16656"/>
                      <a:pt x="5912" y="16702"/>
                      <a:pt x="5989" y="16748"/>
                    </a:cubicBezTo>
                    <a:lnTo>
                      <a:pt x="6004" y="16763"/>
                    </a:lnTo>
                    <a:lnTo>
                      <a:pt x="6019" y="16763"/>
                    </a:lnTo>
                    <a:lnTo>
                      <a:pt x="6034" y="16778"/>
                    </a:lnTo>
                    <a:lnTo>
                      <a:pt x="6050" y="16778"/>
                    </a:lnTo>
                    <a:lnTo>
                      <a:pt x="6080" y="16793"/>
                    </a:lnTo>
                    <a:lnTo>
                      <a:pt x="6080" y="16809"/>
                    </a:lnTo>
                    <a:lnTo>
                      <a:pt x="6095" y="16809"/>
                    </a:lnTo>
                    <a:cubicBezTo>
                      <a:pt x="6126" y="16824"/>
                      <a:pt x="6156" y="16839"/>
                      <a:pt x="6187" y="16854"/>
                    </a:cubicBezTo>
                    <a:cubicBezTo>
                      <a:pt x="6202" y="16869"/>
                      <a:pt x="6202" y="16869"/>
                      <a:pt x="6217" y="16885"/>
                    </a:cubicBezTo>
                    <a:cubicBezTo>
                      <a:pt x="6293" y="16930"/>
                      <a:pt x="6385" y="16991"/>
                      <a:pt x="6476" y="17052"/>
                    </a:cubicBezTo>
                    <a:cubicBezTo>
                      <a:pt x="6522" y="17098"/>
                      <a:pt x="6583" y="17144"/>
                      <a:pt x="6644" y="17189"/>
                    </a:cubicBezTo>
                    <a:cubicBezTo>
                      <a:pt x="6735" y="17266"/>
                      <a:pt x="6827" y="17342"/>
                      <a:pt x="6933" y="17403"/>
                    </a:cubicBezTo>
                    <a:lnTo>
                      <a:pt x="7086" y="17525"/>
                    </a:lnTo>
                    <a:cubicBezTo>
                      <a:pt x="7147" y="17570"/>
                      <a:pt x="7192" y="17616"/>
                      <a:pt x="7253" y="17662"/>
                    </a:cubicBezTo>
                    <a:cubicBezTo>
                      <a:pt x="7329" y="17753"/>
                      <a:pt x="7406" y="17845"/>
                      <a:pt x="7482" y="17936"/>
                    </a:cubicBezTo>
                    <a:lnTo>
                      <a:pt x="7497" y="17936"/>
                    </a:lnTo>
                    <a:lnTo>
                      <a:pt x="7497" y="17951"/>
                    </a:lnTo>
                    <a:lnTo>
                      <a:pt x="7512" y="17982"/>
                    </a:lnTo>
                    <a:lnTo>
                      <a:pt x="7543" y="18012"/>
                    </a:lnTo>
                    <a:cubicBezTo>
                      <a:pt x="7649" y="18149"/>
                      <a:pt x="7771" y="18286"/>
                      <a:pt x="7893" y="18424"/>
                    </a:cubicBezTo>
                    <a:cubicBezTo>
                      <a:pt x="7924" y="18469"/>
                      <a:pt x="7969" y="18515"/>
                      <a:pt x="8000" y="18545"/>
                    </a:cubicBezTo>
                    <a:cubicBezTo>
                      <a:pt x="8045" y="18591"/>
                      <a:pt x="8091" y="18637"/>
                      <a:pt x="8122" y="18683"/>
                    </a:cubicBezTo>
                    <a:lnTo>
                      <a:pt x="8243" y="18835"/>
                    </a:lnTo>
                    <a:lnTo>
                      <a:pt x="8274" y="18850"/>
                    </a:lnTo>
                    <a:cubicBezTo>
                      <a:pt x="8381" y="18987"/>
                      <a:pt x="8503" y="19124"/>
                      <a:pt x="8624" y="19246"/>
                    </a:cubicBezTo>
                    <a:lnTo>
                      <a:pt x="8716" y="19338"/>
                    </a:lnTo>
                    <a:cubicBezTo>
                      <a:pt x="8731" y="19353"/>
                      <a:pt x="8746" y="19368"/>
                      <a:pt x="8762" y="19383"/>
                    </a:cubicBezTo>
                    <a:cubicBezTo>
                      <a:pt x="8731" y="19536"/>
                      <a:pt x="8701" y="19688"/>
                      <a:pt x="8685" y="19840"/>
                    </a:cubicBezTo>
                    <a:cubicBezTo>
                      <a:pt x="8670" y="19795"/>
                      <a:pt x="8640" y="19749"/>
                      <a:pt x="8624" y="19688"/>
                    </a:cubicBezTo>
                    <a:cubicBezTo>
                      <a:pt x="8579" y="19612"/>
                      <a:pt x="8533" y="19520"/>
                      <a:pt x="8472" y="19444"/>
                    </a:cubicBezTo>
                    <a:cubicBezTo>
                      <a:pt x="8472" y="19429"/>
                      <a:pt x="8457" y="19414"/>
                      <a:pt x="8442" y="19399"/>
                    </a:cubicBezTo>
                    <a:cubicBezTo>
                      <a:pt x="8426" y="19383"/>
                      <a:pt x="8411" y="19353"/>
                      <a:pt x="8396" y="19338"/>
                    </a:cubicBezTo>
                    <a:cubicBezTo>
                      <a:pt x="8365" y="19292"/>
                      <a:pt x="8335" y="19261"/>
                      <a:pt x="8304" y="19216"/>
                    </a:cubicBezTo>
                    <a:cubicBezTo>
                      <a:pt x="8183" y="19079"/>
                      <a:pt x="8061" y="18926"/>
                      <a:pt x="7939" y="18789"/>
                    </a:cubicBezTo>
                    <a:cubicBezTo>
                      <a:pt x="7680" y="18515"/>
                      <a:pt x="7436" y="18225"/>
                      <a:pt x="7192" y="17936"/>
                    </a:cubicBezTo>
                    <a:lnTo>
                      <a:pt x="7192" y="17936"/>
                    </a:lnTo>
                    <a:cubicBezTo>
                      <a:pt x="7238" y="17997"/>
                      <a:pt x="7268" y="18073"/>
                      <a:pt x="7314" y="18134"/>
                    </a:cubicBezTo>
                    <a:cubicBezTo>
                      <a:pt x="7329" y="18164"/>
                      <a:pt x="7360" y="18210"/>
                      <a:pt x="7375" y="18241"/>
                    </a:cubicBezTo>
                    <a:cubicBezTo>
                      <a:pt x="7436" y="18347"/>
                      <a:pt x="7512" y="18439"/>
                      <a:pt x="7573" y="18545"/>
                    </a:cubicBezTo>
                    <a:cubicBezTo>
                      <a:pt x="7649" y="18652"/>
                      <a:pt x="7710" y="18759"/>
                      <a:pt x="7786" y="18850"/>
                    </a:cubicBezTo>
                    <a:cubicBezTo>
                      <a:pt x="7847" y="18926"/>
                      <a:pt x="7908" y="19018"/>
                      <a:pt x="7969" y="19094"/>
                    </a:cubicBezTo>
                    <a:cubicBezTo>
                      <a:pt x="8015" y="19155"/>
                      <a:pt x="8076" y="19231"/>
                      <a:pt x="8137" y="19307"/>
                    </a:cubicBezTo>
                    <a:cubicBezTo>
                      <a:pt x="8198" y="19383"/>
                      <a:pt x="8259" y="19460"/>
                      <a:pt x="8320" y="19551"/>
                    </a:cubicBezTo>
                    <a:cubicBezTo>
                      <a:pt x="8365" y="19612"/>
                      <a:pt x="8411" y="19688"/>
                      <a:pt x="8457" y="19764"/>
                    </a:cubicBezTo>
                    <a:cubicBezTo>
                      <a:pt x="8487" y="19810"/>
                      <a:pt x="8518" y="19871"/>
                      <a:pt x="8548" y="19917"/>
                    </a:cubicBezTo>
                    <a:cubicBezTo>
                      <a:pt x="8563" y="19947"/>
                      <a:pt x="8579" y="19978"/>
                      <a:pt x="8579" y="20023"/>
                    </a:cubicBezTo>
                    <a:lnTo>
                      <a:pt x="8594" y="20023"/>
                    </a:lnTo>
                    <a:cubicBezTo>
                      <a:pt x="8579" y="20023"/>
                      <a:pt x="8579" y="20039"/>
                      <a:pt x="8579" y="20039"/>
                    </a:cubicBezTo>
                    <a:cubicBezTo>
                      <a:pt x="8579" y="20084"/>
                      <a:pt x="8609" y="20099"/>
                      <a:pt x="8640" y="20115"/>
                    </a:cubicBezTo>
                    <a:lnTo>
                      <a:pt x="8655" y="20115"/>
                    </a:lnTo>
                    <a:cubicBezTo>
                      <a:pt x="8655" y="20206"/>
                      <a:pt x="8640" y="20313"/>
                      <a:pt x="8640" y="20419"/>
                    </a:cubicBezTo>
                    <a:cubicBezTo>
                      <a:pt x="8624" y="20496"/>
                      <a:pt x="8624" y="20572"/>
                      <a:pt x="8624" y="20648"/>
                    </a:cubicBezTo>
                    <a:cubicBezTo>
                      <a:pt x="8594" y="20602"/>
                      <a:pt x="8563" y="20541"/>
                      <a:pt x="8533" y="20465"/>
                    </a:cubicBezTo>
                    <a:cubicBezTo>
                      <a:pt x="8487" y="20404"/>
                      <a:pt x="8457" y="20343"/>
                      <a:pt x="8411" y="20267"/>
                    </a:cubicBezTo>
                    <a:lnTo>
                      <a:pt x="8396" y="20237"/>
                    </a:lnTo>
                    <a:lnTo>
                      <a:pt x="8381" y="20237"/>
                    </a:lnTo>
                    <a:lnTo>
                      <a:pt x="8381" y="20221"/>
                    </a:lnTo>
                    <a:cubicBezTo>
                      <a:pt x="8381" y="20206"/>
                      <a:pt x="8365" y="20206"/>
                      <a:pt x="8365" y="20191"/>
                    </a:cubicBezTo>
                    <a:lnTo>
                      <a:pt x="8350" y="20176"/>
                    </a:lnTo>
                    <a:lnTo>
                      <a:pt x="8350" y="20160"/>
                    </a:lnTo>
                    <a:lnTo>
                      <a:pt x="8335" y="20145"/>
                    </a:lnTo>
                    <a:cubicBezTo>
                      <a:pt x="8213" y="19947"/>
                      <a:pt x="8076" y="19749"/>
                      <a:pt x="7939" y="19581"/>
                    </a:cubicBezTo>
                    <a:cubicBezTo>
                      <a:pt x="7847" y="19460"/>
                      <a:pt x="7756" y="19338"/>
                      <a:pt x="7665" y="19201"/>
                    </a:cubicBezTo>
                    <a:cubicBezTo>
                      <a:pt x="7573" y="19079"/>
                      <a:pt x="7482" y="18957"/>
                      <a:pt x="7390" y="18820"/>
                    </a:cubicBezTo>
                    <a:cubicBezTo>
                      <a:pt x="7360" y="18774"/>
                      <a:pt x="7329" y="18728"/>
                      <a:pt x="7299" y="18667"/>
                    </a:cubicBezTo>
                    <a:cubicBezTo>
                      <a:pt x="7177" y="18484"/>
                      <a:pt x="7040" y="18286"/>
                      <a:pt x="6887" y="18104"/>
                    </a:cubicBezTo>
                    <a:cubicBezTo>
                      <a:pt x="6842" y="18043"/>
                      <a:pt x="6796" y="17982"/>
                      <a:pt x="6735" y="17921"/>
                    </a:cubicBezTo>
                    <a:cubicBezTo>
                      <a:pt x="6674" y="17875"/>
                      <a:pt x="6628" y="17829"/>
                      <a:pt x="6568" y="17768"/>
                    </a:cubicBezTo>
                    <a:cubicBezTo>
                      <a:pt x="6491" y="17707"/>
                      <a:pt x="6430" y="17646"/>
                      <a:pt x="6354" y="17601"/>
                    </a:cubicBezTo>
                    <a:cubicBezTo>
                      <a:pt x="6324" y="17570"/>
                      <a:pt x="6278" y="17540"/>
                      <a:pt x="6232" y="17494"/>
                    </a:cubicBezTo>
                    <a:cubicBezTo>
                      <a:pt x="6141" y="17418"/>
                      <a:pt x="6050" y="17342"/>
                      <a:pt x="5943" y="17250"/>
                    </a:cubicBezTo>
                    <a:cubicBezTo>
                      <a:pt x="5821" y="17144"/>
                      <a:pt x="5699" y="17037"/>
                      <a:pt x="5562" y="16930"/>
                    </a:cubicBezTo>
                    <a:cubicBezTo>
                      <a:pt x="5410" y="16809"/>
                      <a:pt x="5242" y="16702"/>
                      <a:pt x="5090" y="16595"/>
                    </a:cubicBezTo>
                    <a:cubicBezTo>
                      <a:pt x="4998" y="16534"/>
                      <a:pt x="4907" y="16473"/>
                      <a:pt x="4815" y="16412"/>
                    </a:cubicBezTo>
                    <a:lnTo>
                      <a:pt x="4754" y="16367"/>
                    </a:lnTo>
                    <a:cubicBezTo>
                      <a:pt x="4709" y="16336"/>
                      <a:pt x="4678" y="16306"/>
                      <a:pt x="4648" y="16290"/>
                    </a:cubicBezTo>
                    <a:cubicBezTo>
                      <a:pt x="4633" y="16275"/>
                      <a:pt x="4617" y="16260"/>
                      <a:pt x="4602" y="16260"/>
                    </a:cubicBezTo>
                    <a:cubicBezTo>
                      <a:pt x="4587" y="16245"/>
                      <a:pt x="4572" y="16230"/>
                      <a:pt x="4541" y="16214"/>
                    </a:cubicBezTo>
                    <a:close/>
                    <a:moveTo>
                      <a:pt x="14527" y="23375"/>
                    </a:moveTo>
                    <a:cubicBezTo>
                      <a:pt x="14521" y="23376"/>
                      <a:pt x="14521" y="23379"/>
                      <a:pt x="14521" y="23390"/>
                    </a:cubicBezTo>
                    <a:cubicBezTo>
                      <a:pt x="14523" y="23385"/>
                      <a:pt x="14525" y="23380"/>
                      <a:pt x="14527" y="23375"/>
                    </a:cubicBezTo>
                    <a:close/>
                    <a:moveTo>
                      <a:pt x="10620" y="13777"/>
                    </a:moveTo>
                    <a:cubicBezTo>
                      <a:pt x="10620" y="13792"/>
                      <a:pt x="10620" y="13792"/>
                      <a:pt x="10636" y="13807"/>
                    </a:cubicBezTo>
                    <a:cubicBezTo>
                      <a:pt x="10651" y="13883"/>
                      <a:pt x="10666" y="13944"/>
                      <a:pt x="10681" y="14005"/>
                    </a:cubicBezTo>
                    <a:cubicBezTo>
                      <a:pt x="10696" y="14051"/>
                      <a:pt x="10712" y="14081"/>
                      <a:pt x="10712" y="14112"/>
                    </a:cubicBezTo>
                    <a:cubicBezTo>
                      <a:pt x="10712" y="14112"/>
                      <a:pt x="10727" y="14127"/>
                      <a:pt x="10727" y="14127"/>
                    </a:cubicBezTo>
                    <a:cubicBezTo>
                      <a:pt x="10757" y="14264"/>
                      <a:pt x="10788" y="14371"/>
                      <a:pt x="10818" y="14493"/>
                    </a:cubicBezTo>
                    <a:cubicBezTo>
                      <a:pt x="10849" y="14599"/>
                      <a:pt x="10879" y="14706"/>
                      <a:pt x="10895" y="14797"/>
                    </a:cubicBezTo>
                    <a:lnTo>
                      <a:pt x="10910" y="14858"/>
                    </a:lnTo>
                    <a:cubicBezTo>
                      <a:pt x="10925" y="14950"/>
                      <a:pt x="10955" y="15041"/>
                      <a:pt x="10971" y="15148"/>
                    </a:cubicBezTo>
                    <a:cubicBezTo>
                      <a:pt x="10986" y="15254"/>
                      <a:pt x="11016" y="15361"/>
                      <a:pt x="11032" y="15468"/>
                    </a:cubicBezTo>
                    <a:lnTo>
                      <a:pt x="11032" y="15483"/>
                    </a:lnTo>
                    <a:lnTo>
                      <a:pt x="11032" y="15498"/>
                    </a:lnTo>
                    <a:cubicBezTo>
                      <a:pt x="11047" y="15513"/>
                      <a:pt x="11047" y="15544"/>
                      <a:pt x="11047" y="15559"/>
                    </a:cubicBezTo>
                    <a:cubicBezTo>
                      <a:pt x="11047" y="15590"/>
                      <a:pt x="11062" y="15620"/>
                      <a:pt x="11062" y="15651"/>
                    </a:cubicBezTo>
                    <a:cubicBezTo>
                      <a:pt x="11062" y="15666"/>
                      <a:pt x="11062" y="15696"/>
                      <a:pt x="11062" y="15712"/>
                    </a:cubicBezTo>
                    <a:cubicBezTo>
                      <a:pt x="11077" y="15788"/>
                      <a:pt x="11093" y="15864"/>
                      <a:pt x="11093" y="15940"/>
                    </a:cubicBezTo>
                    <a:cubicBezTo>
                      <a:pt x="11108" y="16047"/>
                      <a:pt x="11123" y="16153"/>
                      <a:pt x="11123" y="16275"/>
                    </a:cubicBezTo>
                    <a:cubicBezTo>
                      <a:pt x="11138" y="16321"/>
                      <a:pt x="11138" y="16367"/>
                      <a:pt x="11138" y="16397"/>
                    </a:cubicBezTo>
                    <a:lnTo>
                      <a:pt x="11154" y="16595"/>
                    </a:lnTo>
                    <a:cubicBezTo>
                      <a:pt x="11184" y="16900"/>
                      <a:pt x="11199" y="17205"/>
                      <a:pt x="11230" y="17525"/>
                    </a:cubicBezTo>
                    <a:cubicBezTo>
                      <a:pt x="11245" y="17616"/>
                      <a:pt x="11260" y="17723"/>
                      <a:pt x="11260" y="17814"/>
                    </a:cubicBezTo>
                    <a:cubicBezTo>
                      <a:pt x="11275" y="17890"/>
                      <a:pt x="11291" y="17982"/>
                      <a:pt x="11291" y="18058"/>
                    </a:cubicBezTo>
                    <a:cubicBezTo>
                      <a:pt x="11321" y="18225"/>
                      <a:pt x="11336" y="18408"/>
                      <a:pt x="11352" y="18591"/>
                    </a:cubicBezTo>
                    <a:cubicBezTo>
                      <a:pt x="11367" y="18865"/>
                      <a:pt x="11367" y="19140"/>
                      <a:pt x="11382" y="19399"/>
                    </a:cubicBezTo>
                    <a:cubicBezTo>
                      <a:pt x="11382" y="19505"/>
                      <a:pt x="11382" y="19612"/>
                      <a:pt x="11397" y="19719"/>
                    </a:cubicBezTo>
                    <a:lnTo>
                      <a:pt x="11397" y="19734"/>
                    </a:lnTo>
                    <a:cubicBezTo>
                      <a:pt x="11397" y="19825"/>
                      <a:pt x="11397" y="19932"/>
                      <a:pt x="11413" y="20023"/>
                    </a:cubicBezTo>
                    <a:lnTo>
                      <a:pt x="11413" y="20160"/>
                    </a:lnTo>
                    <a:cubicBezTo>
                      <a:pt x="11428" y="20358"/>
                      <a:pt x="11428" y="20587"/>
                      <a:pt x="11443" y="20800"/>
                    </a:cubicBezTo>
                    <a:lnTo>
                      <a:pt x="11443" y="20831"/>
                    </a:lnTo>
                    <a:cubicBezTo>
                      <a:pt x="11443" y="21181"/>
                      <a:pt x="11428" y="21532"/>
                      <a:pt x="11413" y="21928"/>
                    </a:cubicBezTo>
                    <a:cubicBezTo>
                      <a:pt x="11413" y="22019"/>
                      <a:pt x="11397" y="22111"/>
                      <a:pt x="11397" y="22202"/>
                    </a:cubicBezTo>
                    <a:cubicBezTo>
                      <a:pt x="11397" y="22232"/>
                      <a:pt x="11397" y="22263"/>
                      <a:pt x="11397" y="22293"/>
                    </a:cubicBezTo>
                    <a:cubicBezTo>
                      <a:pt x="11382" y="22354"/>
                      <a:pt x="11382" y="22415"/>
                      <a:pt x="11382" y="22476"/>
                    </a:cubicBezTo>
                    <a:cubicBezTo>
                      <a:pt x="11382" y="22507"/>
                      <a:pt x="11367" y="22552"/>
                      <a:pt x="11367" y="22583"/>
                    </a:cubicBezTo>
                    <a:cubicBezTo>
                      <a:pt x="11367" y="22629"/>
                      <a:pt x="11352" y="22690"/>
                      <a:pt x="11352" y="22735"/>
                    </a:cubicBezTo>
                    <a:cubicBezTo>
                      <a:pt x="11352" y="22781"/>
                      <a:pt x="11352" y="22827"/>
                      <a:pt x="11336" y="22872"/>
                    </a:cubicBezTo>
                    <a:cubicBezTo>
                      <a:pt x="11336" y="22903"/>
                      <a:pt x="11336" y="22933"/>
                      <a:pt x="11336" y="22964"/>
                    </a:cubicBezTo>
                    <a:cubicBezTo>
                      <a:pt x="11336" y="22971"/>
                      <a:pt x="11336" y="22975"/>
                      <a:pt x="11336" y="22979"/>
                    </a:cubicBezTo>
                    <a:cubicBezTo>
                      <a:pt x="11321" y="23025"/>
                      <a:pt x="11321" y="23070"/>
                      <a:pt x="11321" y="23101"/>
                    </a:cubicBezTo>
                    <a:cubicBezTo>
                      <a:pt x="11306" y="23116"/>
                      <a:pt x="11306" y="23131"/>
                      <a:pt x="11306" y="23147"/>
                    </a:cubicBezTo>
                    <a:cubicBezTo>
                      <a:pt x="11291" y="23314"/>
                      <a:pt x="11260" y="23482"/>
                      <a:pt x="11230" y="23649"/>
                    </a:cubicBezTo>
                    <a:cubicBezTo>
                      <a:pt x="11184" y="23954"/>
                      <a:pt x="11123" y="24259"/>
                      <a:pt x="11062" y="24548"/>
                    </a:cubicBezTo>
                    <a:lnTo>
                      <a:pt x="11032" y="24746"/>
                    </a:lnTo>
                    <a:cubicBezTo>
                      <a:pt x="11001" y="24899"/>
                      <a:pt x="10971" y="25051"/>
                      <a:pt x="10955" y="25203"/>
                    </a:cubicBezTo>
                    <a:lnTo>
                      <a:pt x="10940" y="25295"/>
                    </a:lnTo>
                    <a:lnTo>
                      <a:pt x="10925" y="25356"/>
                    </a:lnTo>
                    <a:cubicBezTo>
                      <a:pt x="10910" y="25417"/>
                      <a:pt x="10910" y="25478"/>
                      <a:pt x="10895" y="25539"/>
                    </a:cubicBezTo>
                    <a:cubicBezTo>
                      <a:pt x="10879" y="25645"/>
                      <a:pt x="10864" y="25752"/>
                      <a:pt x="10864" y="25843"/>
                    </a:cubicBezTo>
                    <a:cubicBezTo>
                      <a:pt x="10834" y="26026"/>
                      <a:pt x="10834" y="26194"/>
                      <a:pt x="10834" y="26377"/>
                    </a:cubicBezTo>
                    <a:cubicBezTo>
                      <a:pt x="10818" y="26422"/>
                      <a:pt x="10818" y="26468"/>
                      <a:pt x="10818" y="26529"/>
                    </a:cubicBezTo>
                    <a:cubicBezTo>
                      <a:pt x="10818" y="26575"/>
                      <a:pt x="10818" y="26620"/>
                      <a:pt x="10818" y="26666"/>
                    </a:cubicBezTo>
                    <a:lnTo>
                      <a:pt x="10818" y="26681"/>
                    </a:lnTo>
                    <a:cubicBezTo>
                      <a:pt x="10818" y="26742"/>
                      <a:pt x="10818" y="26803"/>
                      <a:pt x="10818" y="26849"/>
                    </a:cubicBezTo>
                    <a:lnTo>
                      <a:pt x="10803" y="26727"/>
                    </a:lnTo>
                    <a:cubicBezTo>
                      <a:pt x="10773" y="26118"/>
                      <a:pt x="10696" y="25493"/>
                      <a:pt x="10605" y="24884"/>
                    </a:cubicBezTo>
                    <a:cubicBezTo>
                      <a:pt x="10605" y="24873"/>
                      <a:pt x="10605" y="24863"/>
                      <a:pt x="10605" y="24853"/>
                    </a:cubicBezTo>
                    <a:cubicBezTo>
                      <a:pt x="10605" y="24823"/>
                      <a:pt x="10590" y="24792"/>
                      <a:pt x="10590" y="24762"/>
                    </a:cubicBezTo>
                    <a:cubicBezTo>
                      <a:pt x="10590" y="24746"/>
                      <a:pt x="10590" y="24731"/>
                      <a:pt x="10575" y="24716"/>
                    </a:cubicBezTo>
                    <a:cubicBezTo>
                      <a:pt x="10575" y="24716"/>
                      <a:pt x="10575" y="24701"/>
                      <a:pt x="10575" y="24701"/>
                    </a:cubicBezTo>
                    <a:cubicBezTo>
                      <a:pt x="10575" y="24625"/>
                      <a:pt x="10559" y="24533"/>
                      <a:pt x="10544" y="24457"/>
                    </a:cubicBezTo>
                    <a:cubicBezTo>
                      <a:pt x="10544" y="24457"/>
                      <a:pt x="10544" y="24472"/>
                      <a:pt x="10544" y="24472"/>
                    </a:cubicBezTo>
                    <a:cubicBezTo>
                      <a:pt x="10514" y="24213"/>
                      <a:pt x="10468" y="23939"/>
                      <a:pt x="10437" y="23665"/>
                    </a:cubicBezTo>
                    <a:cubicBezTo>
                      <a:pt x="10422" y="23512"/>
                      <a:pt x="10407" y="23360"/>
                      <a:pt x="10407" y="23208"/>
                    </a:cubicBezTo>
                    <a:cubicBezTo>
                      <a:pt x="10392" y="23055"/>
                      <a:pt x="10377" y="22903"/>
                      <a:pt x="10361" y="22751"/>
                    </a:cubicBezTo>
                    <a:cubicBezTo>
                      <a:pt x="10361" y="22583"/>
                      <a:pt x="10346" y="22431"/>
                      <a:pt x="10331" y="22263"/>
                    </a:cubicBezTo>
                    <a:cubicBezTo>
                      <a:pt x="10331" y="22111"/>
                      <a:pt x="10331" y="21973"/>
                      <a:pt x="10316" y="21821"/>
                    </a:cubicBezTo>
                    <a:cubicBezTo>
                      <a:pt x="10316" y="21516"/>
                      <a:pt x="10331" y="21212"/>
                      <a:pt x="10346" y="20892"/>
                    </a:cubicBezTo>
                    <a:cubicBezTo>
                      <a:pt x="10346" y="20587"/>
                      <a:pt x="10361" y="20267"/>
                      <a:pt x="10361" y="19962"/>
                    </a:cubicBezTo>
                    <a:cubicBezTo>
                      <a:pt x="10361" y="19642"/>
                      <a:pt x="10361" y="19338"/>
                      <a:pt x="10377" y="19018"/>
                    </a:cubicBezTo>
                    <a:cubicBezTo>
                      <a:pt x="10377" y="18865"/>
                      <a:pt x="10392" y="18713"/>
                      <a:pt x="10407" y="18545"/>
                    </a:cubicBezTo>
                    <a:cubicBezTo>
                      <a:pt x="10437" y="18393"/>
                      <a:pt x="10453" y="18241"/>
                      <a:pt x="10468" y="18088"/>
                    </a:cubicBezTo>
                    <a:cubicBezTo>
                      <a:pt x="10483" y="17936"/>
                      <a:pt x="10498" y="17784"/>
                      <a:pt x="10498" y="17616"/>
                    </a:cubicBezTo>
                    <a:cubicBezTo>
                      <a:pt x="10514" y="17464"/>
                      <a:pt x="10514" y="17296"/>
                      <a:pt x="10514" y="17128"/>
                    </a:cubicBezTo>
                    <a:lnTo>
                      <a:pt x="10514" y="17128"/>
                    </a:lnTo>
                    <a:cubicBezTo>
                      <a:pt x="10483" y="17311"/>
                      <a:pt x="10453" y="17494"/>
                      <a:pt x="10407" y="17692"/>
                    </a:cubicBezTo>
                    <a:cubicBezTo>
                      <a:pt x="10407" y="17692"/>
                      <a:pt x="10407" y="17692"/>
                      <a:pt x="10407" y="17677"/>
                    </a:cubicBezTo>
                    <a:cubicBezTo>
                      <a:pt x="10377" y="17814"/>
                      <a:pt x="10346" y="17936"/>
                      <a:pt x="10316" y="18058"/>
                    </a:cubicBezTo>
                    <a:cubicBezTo>
                      <a:pt x="10285" y="18164"/>
                      <a:pt x="10255" y="18271"/>
                      <a:pt x="10224" y="18378"/>
                    </a:cubicBezTo>
                    <a:cubicBezTo>
                      <a:pt x="10194" y="18469"/>
                      <a:pt x="10178" y="18545"/>
                      <a:pt x="10163" y="18622"/>
                    </a:cubicBezTo>
                    <a:cubicBezTo>
                      <a:pt x="10148" y="18698"/>
                      <a:pt x="10118" y="18774"/>
                      <a:pt x="10102" y="18850"/>
                    </a:cubicBezTo>
                    <a:cubicBezTo>
                      <a:pt x="10087" y="19002"/>
                      <a:pt x="10057" y="19155"/>
                      <a:pt x="10041" y="19307"/>
                    </a:cubicBezTo>
                    <a:cubicBezTo>
                      <a:pt x="10011" y="19627"/>
                      <a:pt x="9996" y="19932"/>
                      <a:pt x="9980" y="20252"/>
                    </a:cubicBezTo>
                    <a:cubicBezTo>
                      <a:pt x="9965" y="20404"/>
                      <a:pt x="9965" y="20557"/>
                      <a:pt x="9965" y="20709"/>
                    </a:cubicBezTo>
                    <a:cubicBezTo>
                      <a:pt x="9950" y="20861"/>
                      <a:pt x="9950" y="21029"/>
                      <a:pt x="9950" y="21181"/>
                    </a:cubicBezTo>
                    <a:cubicBezTo>
                      <a:pt x="9950" y="21486"/>
                      <a:pt x="9950" y="21806"/>
                      <a:pt x="9980" y="22126"/>
                    </a:cubicBezTo>
                    <a:cubicBezTo>
                      <a:pt x="9996" y="22461"/>
                      <a:pt x="10026" y="22781"/>
                      <a:pt x="10041" y="23101"/>
                    </a:cubicBezTo>
                    <a:cubicBezTo>
                      <a:pt x="10057" y="23253"/>
                      <a:pt x="10072" y="23390"/>
                      <a:pt x="10087" y="23543"/>
                    </a:cubicBezTo>
                    <a:cubicBezTo>
                      <a:pt x="10102" y="23695"/>
                      <a:pt x="10118" y="23847"/>
                      <a:pt x="10148" y="23985"/>
                    </a:cubicBezTo>
                    <a:cubicBezTo>
                      <a:pt x="10178" y="24320"/>
                      <a:pt x="10239" y="24640"/>
                      <a:pt x="10285" y="24960"/>
                    </a:cubicBezTo>
                    <a:cubicBezTo>
                      <a:pt x="10346" y="25264"/>
                      <a:pt x="10392" y="25554"/>
                      <a:pt x="10437" y="25843"/>
                    </a:cubicBezTo>
                    <a:cubicBezTo>
                      <a:pt x="10453" y="25950"/>
                      <a:pt x="10468" y="26057"/>
                      <a:pt x="10483" y="26163"/>
                    </a:cubicBezTo>
                    <a:cubicBezTo>
                      <a:pt x="10498" y="26285"/>
                      <a:pt x="10514" y="26407"/>
                      <a:pt x="10529" y="26529"/>
                    </a:cubicBezTo>
                    <a:cubicBezTo>
                      <a:pt x="10544" y="26727"/>
                      <a:pt x="10559" y="26940"/>
                      <a:pt x="10590" y="27154"/>
                    </a:cubicBezTo>
                    <a:cubicBezTo>
                      <a:pt x="10620" y="27474"/>
                      <a:pt x="10651" y="27794"/>
                      <a:pt x="10712" y="28098"/>
                    </a:cubicBezTo>
                    <a:cubicBezTo>
                      <a:pt x="10712" y="28174"/>
                      <a:pt x="10727" y="28235"/>
                      <a:pt x="10742" y="28312"/>
                    </a:cubicBezTo>
                    <a:cubicBezTo>
                      <a:pt x="10742" y="28388"/>
                      <a:pt x="10742" y="28449"/>
                      <a:pt x="10727" y="28525"/>
                    </a:cubicBezTo>
                    <a:lnTo>
                      <a:pt x="10727" y="28601"/>
                    </a:lnTo>
                    <a:lnTo>
                      <a:pt x="10712" y="28616"/>
                    </a:lnTo>
                    <a:cubicBezTo>
                      <a:pt x="10712" y="28586"/>
                      <a:pt x="10712" y="28571"/>
                      <a:pt x="10712" y="28555"/>
                    </a:cubicBezTo>
                    <a:cubicBezTo>
                      <a:pt x="10696" y="28525"/>
                      <a:pt x="10696" y="28494"/>
                      <a:pt x="10681" y="28464"/>
                    </a:cubicBezTo>
                    <a:cubicBezTo>
                      <a:pt x="10681" y="28418"/>
                      <a:pt x="10666" y="28373"/>
                      <a:pt x="10651" y="28312"/>
                    </a:cubicBezTo>
                    <a:cubicBezTo>
                      <a:pt x="10605" y="28053"/>
                      <a:pt x="10544" y="27778"/>
                      <a:pt x="10453" y="27535"/>
                    </a:cubicBezTo>
                    <a:cubicBezTo>
                      <a:pt x="10407" y="27382"/>
                      <a:pt x="10346" y="27245"/>
                      <a:pt x="10300" y="27108"/>
                    </a:cubicBezTo>
                    <a:lnTo>
                      <a:pt x="10255" y="27017"/>
                    </a:lnTo>
                    <a:lnTo>
                      <a:pt x="10239" y="26986"/>
                    </a:lnTo>
                    <a:lnTo>
                      <a:pt x="10239" y="26956"/>
                    </a:lnTo>
                    <a:cubicBezTo>
                      <a:pt x="10178" y="26803"/>
                      <a:pt x="10118" y="26666"/>
                      <a:pt x="10057" y="26514"/>
                    </a:cubicBezTo>
                    <a:cubicBezTo>
                      <a:pt x="10026" y="26422"/>
                      <a:pt x="9996" y="26346"/>
                      <a:pt x="9965" y="26255"/>
                    </a:cubicBezTo>
                    <a:cubicBezTo>
                      <a:pt x="9935" y="26163"/>
                      <a:pt x="9904" y="26072"/>
                      <a:pt x="9859" y="25981"/>
                    </a:cubicBezTo>
                    <a:cubicBezTo>
                      <a:pt x="9843" y="25904"/>
                      <a:pt x="9813" y="25828"/>
                      <a:pt x="9782" y="25752"/>
                    </a:cubicBezTo>
                    <a:cubicBezTo>
                      <a:pt x="9752" y="25661"/>
                      <a:pt x="9721" y="25569"/>
                      <a:pt x="9691" y="25478"/>
                    </a:cubicBezTo>
                    <a:cubicBezTo>
                      <a:pt x="9691" y="25462"/>
                      <a:pt x="9691" y="25462"/>
                      <a:pt x="9691" y="25462"/>
                    </a:cubicBezTo>
                    <a:lnTo>
                      <a:pt x="9691" y="25447"/>
                    </a:lnTo>
                    <a:cubicBezTo>
                      <a:pt x="9676" y="25432"/>
                      <a:pt x="9676" y="25417"/>
                      <a:pt x="9676" y="25402"/>
                    </a:cubicBezTo>
                    <a:lnTo>
                      <a:pt x="9660" y="25341"/>
                    </a:lnTo>
                    <a:cubicBezTo>
                      <a:pt x="9615" y="25188"/>
                      <a:pt x="9569" y="25021"/>
                      <a:pt x="9539" y="24853"/>
                    </a:cubicBezTo>
                    <a:cubicBezTo>
                      <a:pt x="9493" y="24701"/>
                      <a:pt x="9447" y="24533"/>
                      <a:pt x="9417" y="24381"/>
                    </a:cubicBezTo>
                    <a:lnTo>
                      <a:pt x="9401" y="24320"/>
                    </a:lnTo>
                    <a:lnTo>
                      <a:pt x="9386" y="24259"/>
                    </a:lnTo>
                    <a:lnTo>
                      <a:pt x="9386" y="24228"/>
                    </a:lnTo>
                    <a:cubicBezTo>
                      <a:pt x="9340" y="24061"/>
                      <a:pt x="9310" y="23908"/>
                      <a:pt x="9280" y="23756"/>
                    </a:cubicBezTo>
                    <a:cubicBezTo>
                      <a:pt x="9234" y="23588"/>
                      <a:pt x="9203" y="23406"/>
                      <a:pt x="9173" y="23208"/>
                    </a:cubicBezTo>
                    <a:lnTo>
                      <a:pt x="9158" y="23162"/>
                    </a:lnTo>
                    <a:lnTo>
                      <a:pt x="9158" y="23116"/>
                    </a:lnTo>
                    <a:cubicBezTo>
                      <a:pt x="9142" y="23025"/>
                      <a:pt x="9142" y="22933"/>
                      <a:pt x="9127" y="22842"/>
                    </a:cubicBezTo>
                    <a:cubicBezTo>
                      <a:pt x="9097" y="22613"/>
                      <a:pt x="9081" y="22370"/>
                      <a:pt x="9066" y="22156"/>
                    </a:cubicBezTo>
                    <a:cubicBezTo>
                      <a:pt x="9066" y="22111"/>
                      <a:pt x="9066" y="22080"/>
                      <a:pt x="9066" y="22034"/>
                    </a:cubicBezTo>
                    <a:cubicBezTo>
                      <a:pt x="9051" y="21836"/>
                      <a:pt x="9051" y="21654"/>
                      <a:pt x="9036" y="21425"/>
                    </a:cubicBezTo>
                    <a:cubicBezTo>
                      <a:pt x="9036" y="21288"/>
                      <a:pt x="9036" y="21120"/>
                      <a:pt x="9021" y="20953"/>
                    </a:cubicBezTo>
                    <a:lnTo>
                      <a:pt x="9021" y="20816"/>
                    </a:lnTo>
                    <a:cubicBezTo>
                      <a:pt x="9021" y="20694"/>
                      <a:pt x="9021" y="20557"/>
                      <a:pt x="9036" y="20419"/>
                    </a:cubicBezTo>
                    <a:cubicBezTo>
                      <a:pt x="9036" y="20328"/>
                      <a:pt x="9036" y="20237"/>
                      <a:pt x="9051" y="20160"/>
                    </a:cubicBezTo>
                    <a:cubicBezTo>
                      <a:pt x="9051" y="20069"/>
                      <a:pt x="9051" y="19993"/>
                      <a:pt x="9066" y="19901"/>
                    </a:cubicBezTo>
                    <a:cubicBezTo>
                      <a:pt x="9097" y="19719"/>
                      <a:pt x="9127" y="19536"/>
                      <a:pt x="9158" y="19383"/>
                    </a:cubicBezTo>
                    <a:cubicBezTo>
                      <a:pt x="9188" y="19201"/>
                      <a:pt x="9219" y="19018"/>
                      <a:pt x="9249" y="18835"/>
                    </a:cubicBezTo>
                    <a:cubicBezTo>
                      <a:pt x="9264" y="18743"/>
                      <a:pt x="9280" y="18667"/>
                      <a:pt x="9295" y="18576"/>
                    </a:cubicBezTo>
                    <a:cubicBezTo>
                      <a:pt x="9310" y="18484"/>
                      <a:pt x="9325" y="18393"/>
                      <a:pt x="9340" y="18286"/>
                    </a:cubicBezTo>
                    <a:cubicBezTo>
                      <a:pt x="9371" y="18104"/>
                      <a:pt x="9417" y="17936"/>
                      <a:pt x="9447" y="17784"/>
                    </a:cubicBezTo>
                    <a:cubicBezTo>
                      <a:pt x="9478" y="17692"/>
                      <a:pt x="9493" y="17616"/>
                      <a:pt x="9523" y="17540"/>
                    </a:cubicBezTo>
                    <a:cubicBezTo>
                      <a:pt x="9523" y="17525"/>
                      <a:pt x="9539" y="17494"/>
                      <a:pt x="9539" y="17479"/>
                    </a:cubicBezTo>
                    <a:cubicBezTo>
                      <a:pt x="9554" y="17433"/>
                      <a:pt x="9569" y="17387"/>
                      <a:pt x="9584" y="17342"/>
                    </a:cubicBezTo>
                    <a:cubicBezTo>
                      <a:pt x="9630" y="17205"/>
                      <a:pt x="9676" y="17068"/>
                      <a:pt x="9737" y="16930"/>
                    </a:cubicBezTo>
                    <a:cubicBezTo>
                      <a:pt x="9737" y="16915"/>
                      <a:pt x="9737" y="16915"/>
                      <a:pt x="9737" y="16915"/>
                    </a:cubicBezTo>
                    <a:cubicBezTo>
                      <a:pt x="9798" y="16732"/>
                      <a:pt x="9859" y="16565"/>
                      <a:pt x="9919" y="16382"/>
                    </a:cubicBezTo>
                    <a:cubicBezTo>
                      <a:pt x="9980" y="16214"/>
                      <a:pt x="10041" y="16047"/>
                      <a:pt x="10087" y="15879"/>
                    </a:cubicBezTo>
                    <a:cubicBezTo>
                      <a:pt x="10194" y="15529"/>
                      <a:pt x="10285" y="15178"/>
                      <a:pt x="10392" y="14797"/>
                    </a:cubicBezTo>
                    <a:cubicBezTo>
                      <a:pt x="10437" y="14599"/>
                      <a:pt x="10483" y="14432"/>
                      <a:pt x="10514" y="14264"/>
                    </a:cubicBezTo>
                    <a:cubicBezTo>
                      <a:pt x="10559" y="14097"/>
                      <a:pt x="10590" y="13929"/>
                      <a:pt x="10620" y="13777"/>
                    </a:cubicBezTo>
                    <a:close/>
                    <a:moveTo>
                      <a:pt x="16136" y="18149"/>
                    </a:moveTo>
                    <a:cubicBezTo>
                      <a:pt x="16136" y="18164"/>
                      <a:pt x="16136" y="18164"/>
                      <a:pt x="16136" y="18180"/>
                    </a:cubicBezTo>
                    <a:cubicBezTo>
                      <a:pt x="16136" y="18195"/>
                      <a:pt x="16120" y="18225"/>
                      <a:pt x="16120" y="18256"/>
                    </a:cubicBezTo>
                    <a:lnTo>
                      <a:pt x="16120" y="18408"/>
                    </a:lnTo>
                    <a:cubicBezTo>
                      <a:pt x="16105" y="18515"/>
                      <a:pt x="16105" y="18622"/>
                      <a:pt x="16090" y="18728"/>
                    </a:cubicBezTo>
                    <a:cubicBezTo>
                      <a:pt x="16075" y="18881"/>
                      <a:pt x="16060" y="19033"/>
                      <a:pt x="16044" y="19231"/>
                    </a:cubicBezTo>
                    <a:lnTo>
                      <a:pt x="16029" y="19292"/>
                    </a:lnTo>
                    <a:lnTo>
                      <a:pt x="16014" y="19399"/>
                    </a:lnTo>
                    <a:lnTo>
                      <a:pt x="15983" y="19673"/>
                    </a:lnTo>
                    <a:cubicBezTo>
                      <a:pt x="15968" y="19749"/>
                      <a:pt x="15953" y="19856"/>
                      <a:pt x="15953" y="19947"/>
                    </a:cubicBezTo>
                    <a:cubicBezTo>
                      <a:pt x="15938" y="20039"/>
                      <a:pt x="15938" y="20145"/>
                      <a:pt x="15922" y="20267"/>
                    </a:cubicBezTo>
                    <a:cubicBezTo>
                      <a:pt x="15922" y="20358"/>
                      <a:pt x="15922" y="20450"/>
                      <a:pt x="15922" y="20541"/>
                    </a:cubicBezTo>
                    <a:lnTo>
                      <a:pt x="15922" y="20572"/>
                    </a:lnTo>
                    <a:cubicBezTo>
                      <a:pt x="15922" y="20633"/>
                      <a:pt x="15922" y="20709"/>
                      <a:pt x="15922" y="20770"/>
                    </a:cubicBezTo>
                    <a:cubicBezTo>
                      <a:pt x="15922" y="20892"/>
                      <a:pt x="15922" y="21014"/>
                      <a:pt x="15907" y="21135"/>
                    </a:cubicBezTo>
                    <a:lnTo>
                      <a:pt x="15907" y="21212"/>
                    </a:lnTo>
                    <a:lnTo>
                      <a:pt x="15907" y="21303"/>
                    </a:lnTo>
                    <a:lnTo>
                      <a:pt x="15907" y="21334"/>
                    </a:lnTo>
                    <a:cubicBezTo>
                      <a:pt x="15907" y="21349"/>
                      <a:pt x="15907" y="21364"/>
                      <a:pt x="15907" y="21379"/>
                    </a:cubicBezTo>
                    <a:cubicBezTo>
                      <a:pt x="15907" y="21395"/>
                      <a:pt x="15907" y="21410"/>
                      <a:pt x="15907" y="21425"/>
                    </a:cubicBezTo>
                    <a:cubicBezTo>
                      <a:pt x="15892" y="21486"/>
                      <a:pt x="15892" y="21547"/>
                      <a:pt x="15892" y="21593"/>
                    </a:cubicBezTo>
                    <a:lnTo>
                      <a:pt x="15877" y="21714"/>
                    </a:lnTo>
                    <a:lnTo>
                      <a:pt x="15861" y="21775"/>
                    </a:lnTo>
                    <a:lnTo>
                      <a:pt x="15861" y="21852"/>
                    </a:lnTo>
                    <a:cubicBezTo>
                      <a:pt x="15861" y="21867"/>
                      <a:pt x="15861" y="21882"/>
                      <a:pt x="15861" y="21897"/>
                    </a:cubicBezTo>
                    <a:cubicBezTo>
                      <a:pt x="15846" y="21928"/>
                      <a:pt x="15846" y="21958"/>
                      <a:pt x="15846" y="21989"/>
                    </a:cubicBezTo>
                    <a:cubicBezTo>
                      <a:pt x="15831" y="22034"/>
                      <a:pt x="15831" y="22080"/>
                      <a:pt x="15816" y="22126"/>
                    </a:cubicBezTo>
                    <a:cubicBezTo>
                      <a:pt x="15816" y="22141"/>
                      <a:pt x="15816" y="22156"/>
                      <a:pt x="15801" y="22172"/>
                    </a:cubicBezTo>
                    <a:cubicBezTo>
                      <a:pt x="15801" y="22202"/>
                      <a:pt x="15801" y="22232"/>
                      <a:pt x="15801" y="22263"/>
                    </a:cubicBezTo>
                    <a:lnTo>
                      <a:pt x="15770" y="22339"/>
                    </a:lnTo>
                    <a:cubicBezTo>
                      <a:pt x="15740" y="22476"/>
                      <a:pt x="15709" y="22629"/>
                      <a:pt x="15679" y="22781"/>
                    </a:cubicBezTo>
                    <a:lnTo>
                      <a:pt x="15648" y="22872"/>
                    </a:lnTo>
                    <a:cubicBezTo>
                      <a:pt x="15618" y="22979"/>
                      <a:pt x="15602" y="23070"/>
                      <a:pt x="15572" y="23162"/>
                    </a:cubicBezTo>
                    <a:cubicBezTo>
                      <a:pt x="15526" y="23314"/>
                      <a:pt x="15496" y="23451"/>
                      <a:pt x="15450" y="23604"/>
                    </a:cubicBezTo>
                    <a:cubicBezTo>
                      <a:pt x="15389" y="23787"/>
                      <a:pt x="15328" y="23985"/>
                      <a:pt x="15267" y="24167"/>
                    </a:cubicBezTo>
                    <a:cubicBezTo>
                      <a:pt x="15222" y="24274"/>
                      <a:pt x="15176" y="24396"/>
                      <a:pt x="15130" y="24533"/>
                    </a:cubicBezTo>
                    <a:cubicBezTo>
                      <a:pt x="15115" y="24579"/>
                      <a:pt x="15100" y="24625"/>
                      <a:pt x="15069" y="24685"/>
                    </a:cubicBezTo>
                    <a:lnTo>
                      <a:pt x="15023" y="24807"/>
                    </a:lnTo>
                    <a:cubicBezTo>
                      <a:pt x="14978" y="24944"/>
                      <a:pt x="14917" y="25082"/>
                      <a:pt x="14871" y="25234"/>
                    </a:cubicBezTo>
                    <a:cubicBezTo>
                      <a:pt x="14795" y="25402"/>
                      <a:pt x="14719" y="25600"/>
                      <a:pt x="14658" y="25798"/>
                    </a:cubicBezTo>
                    <a:cubicBezTo>
                      <a:pt x="14643" y="25813"/>
                      <a:pt x="14627" y="25828"/>
                      <a:pt x="14627" y="25859"/>
                    </a:cubicBezTo>
                    <a:cubicBezTo>
                      <a:pt x="14612" y="25889"/>
                      <a:pt x="14597" y="25935"/>
                      <a:pt x="14582" y="25981"/>
                    </a:cubicBezTo>
                    <a:cubicBezTo>
                      <a:pt x="14566" y="25996"/>
                      <a:pt x="14551" y="26026"/>
                      <a:pt x="14551" y="26041"/>
                    </a:cubicBezTo>
                    <a:cubicBezTo>
                      <a:pt x="14521" y="26087"/>
                      <a:pt x="14505" y="26133"/>
                      <a:pt x="14490" y="26179"/>
                    </a:cubicBezTo>
                    <a:lnTo>
                      <a:pt x="14460" y="26209"/>
                    </a:lnTo>
                    <a:lnTo>
                      <a:pt x="14445" y="26255"/>
                    </a:lnTo>
                    <a:cubicBezTo>
                      <a:pt x="14429" y="26285"/>
                      <a:pt x="14414" y="26331"/>
                      <a:pt x="14384" y="26377"/>
                    </a:cubicBezTo>
                    <a:lnTo>
                      <a:pt x="14292" y="26559"/>
                    </a:lnTo>
                    <a:lnTo>
                      <a:pt x="14262" y="26605"/>
                    </a:lnTo>
                    <a:cubicBezTo>
                      <a:pt x="14231" y="26651"/>
                      <a:pt x="14201" y="26697"/>
                      <a:pt x="14170" y="26742"/>
                    </a:cubicBezTo>
                    <a:cubicBezTo>
                      <a:pt x="14155" y="26788"/>
                      <a:pt x="14125" y="26818"/>
                      <a:pt x="14094" y="26864"/>
                    </a:cubicBezTo>
                    <a:cubicBezTo>
                      <a:pt x="14094" y="26879"/>
                      <a:pt x="14079" y="26895"/>
                      <a:pt x="14079" y="26910"/>
                    </a:cubicBezTo>
                    <a:lnTo>
                      <a:pt x="14033" y="26971"/>
                    </a:lnTo>
                    <a:cubicBezTo>
                      <a:pt x="14003" y="27017"/>
                      <a:pt x="13987" y="27062"/>
                      <a:pt x="13957" y="27108"/>
                    </a:cubicBezTo>
                    <a:cubicBezTo>
                      <a:pt x="13926" y="27154"/>
                      <a:pt x="13896" y="27199"/>
                      <a:pt x="13881" y="27245"/>
                    </a:cubicBezTo>
                    <a:cubicBezTo>
                      <a:pt x="13789" y="27397"/>
                      <a:pt x="13698" y="27565"/>
                      <a:pt x="13622" y="27733"/>
                    </a:cubicBezTo>
                    <a:cubicBezTo>
                      <a:pt x="13530" y="27915"/>
                      <a:pt x="13439" y="28098"/>
                      <a:pt x="13348" y="28281"/>
                    </a:cubicBezTo>
                    <a:cubicBezTo>
                      <a:pt x="13317" y="28342"/>
                      <a:pt x="13287" y="28403"/>
                      <a:pt x="13256" y="28464"/>
                    </a:cubicBezTo>
                    <a:cubicBezTo>
                      <a:pt x="13149" y="28693"/>
                      <a:pt x="13043" y="28921"/>
                      <a:pt x="12921" y="29134"/>
                    </a:cubicBezTo>
                    <a:cubicBezTo>
                      <a:pt x="12875" y="29195"/>
                      <a:pt x="12845" y="29271"/>
                      <a:pt x="12799" y="29332"/>
                    </a:cubicBezTo>
                    <a:cubicBezTo>
                      <a:pt x="12753" y="29393"/>
                      <a:pt x="12708" y="29454"/>
                      <a:pt x="12662" y="29530"/>
                    </a:cubicBezTo>
                    <a:lnTo>
                      <a:pt x="12616" y="29591"/>
                    </a:lnTo>
                    <a:lnTo>
                      <a:pt x="12586" y="29622"/>
                    </a:lnTo>
                    <a:cubicBezTo>
                      <a:pt x="12482" y="29770"/>
                      <a:pt x="12378" y="29933"/>
                      <a:pt x="12260" y="30096"/>
                    </a:cubicBezTo>
                    <a:lnTo>
                      <a:pt x="12260" y="30096"/>
                    </a:lnTo>
                    <a:lnTo>
                      <a:pt x="12311" y="29942"/>
                    </a:lnTo>
                    <a:cubicBezTo>
                      <a:pt x="12388" y="29789"/>
                      <a:pt x="12449" y="29622"/>
                      <a:pt x="12510" y="29454"/>
                    </a:cubicBezTo>
                    <a:cubicBezTo>
                      <a:pt x="12510" y="29454"/>
                      <a:pt x="12510" y="29470"/>
                      <a:pt x="12510" y="29470"/>
                    </a:cubicBezTo>
                    <a:cubicBezTo>
                      <a:pt x="12540" y="29378"/>
                      <a:pt x="12586" y="29302"/>
                      <a:pt x="12616" y="29226"/>
                    </a:cubicBezTo>
                    <a:cubicBezTo>
                      <a:pt x="12647" y="29150"/>
                      <a:pt x="12692" y="29058"/>
                      <a:pt x="12738" y="28967"/>
                    </a:cubicBezTo>
                    <a:cubicBezTo>
                      <a:pt x="12799" y="28799"/>
                      <a:pt x="12875" y="28647"/>
                      <a:pt x="12951" y="28479"/>
                    </a:cubicBezTo>
                    <a:cubicBezTo>
                      <a:pt x="13028" y="28342"/>
                      <a:pt x="13073" y="28205"/>
                      <a:pt x="13134" y="28068"/>
                    </a:cubicBezTo>
                    <a:cubicBezTo>
                      <a:pt x="13165" y="28007"/>
                      <a:pt x="13180" y="27946"/>
                      <a:pt x="13210" y="27900"/>
                    </a:cubicBezTo>
                    <a:cubicBezTo>
                      <a:pt x="13241" y="27824"/>
                      <a:pt x="13256" y="27748"/>
                      <a:pt x="13287" y="27687"/>
                    </a:cubicBezTo>
                    <a:cubicBezTo>
                      <a:pt x="13332" y="27550"/>
                      <a:pt x="13393" y="27428"/>
                      <a:pt x="13439" y="27291"/>
                    </a:cubicBezTo>
                    <a:cubicBezTo>
                      <a:pt x="13500" y="27123"/>
                      <a:pt x="13546" y="26956"/>
                      <a:pt x="13607" y="26803"/>
                    </a:cubicBezTo>
                    <a:cubicBezTo>
                      <a:pt x="13637" y="26742"/>
                      <a:pt x="13652" y="26681"/>
                      <a:pt x="13667" y="26620"/>
                    </a:cubicBezTo>
                    <a:cubicBezTo>
                      <a:pt x="13698" y="26514"/>
                      <a:pt x="13728" y="26422"/>
                      <a:pt x="13759" y="26316"/>
                    </a:cubicBezTo>
                    <a:cubicBezTo>
                      <a:pt x="13805" y="26179"/>
                      <a:pt x="13850" y="26057"/>
                      <a:pt x="13896" y="25920"/>
                    </a:cubicBezTo>
                    <a:cubicBezTo>
                      <a:pt x="13926" y="25798"/>
                      <a:pt x="13972" y="25661"/>
                      <a:pt x="14018" y="25539"/>
                    </a:cubicBezTo>
                    <a:cubicBezTo>
                      <a:pt x="14064" y="25386"/>
                      <a:pt x="14109" y="25249"/>
                      <a:pt x="14155" y="25112"/>
                    </a:cubicBezTo>
                    <a:cubicBezTo>
                      <a:pt x="14277" y="24792"/>
                      <a:pt x="14384" y="24472"/>
                      <a:pt x="14505" y="24152"/>
                    </a:cubicBezTo>
                    <a:cubicBezTo>
                      <a:pt x="14551" y="24015"/>
                      <a:pt x="14582" y="23893"/>
                      <a:pt x="14627" y="23771"/>
                    </a:cubicBezTo>
                    <a:cubicBezTo>
                      <a:pt x="14673" y="23634"/>
                      <a:pt x="14704" y="23512"/>
                      <a:pt x="14749" y="23390"/>
                    </a:cubicBezTo>
                    <a:cubicBezTo>
                      <a:pt x="14841" y="23055"/>
                      <a:pt x="14932" y="22720"/>
                      <a:pt x="15039" y="22400"/>
                    </a:cubicBezTo>
                    <a:cubicBezTo>
                      <a:pt x="15130" y="22080"/>
                      <a:pt x="15222" y="21760"/>
                      <a:pt x="15328" y="21440"/>
                    </a:cubicBezTo>
                    <a:lnTo>
                      <a:pt x="15328" y="21440"/>
                    </a:lnTo>
                    <a:cubicBezTo>
                      <a:pt x="15298" y="21516"/>
                      <a:pt x="15267" y="21593"/>
                      <a:pt x="15237" y="21669"/>
                    </a:cubicBezTo>
                    <a:cubicBezTo>
                      <a:pt x="15115" y="21958"/>
                      <a:pt x="14993" y="22232"/>
                      <a:pt x="14871" y="22522"/>
                    </a:cubicBezTo>
                    <a:cubicBezTo>
                      <a:pt x="14751" y="22806"/>
                      <a:pt x="14646" y="23091"/>
                      <a:pt x="14527" y="23375"/>
                    </a:cubicBezTo>
                    <a:lnTo>
                      <a:pt x="14527" y="23375"/>
                    </a:lnTo>
                    <a:cubicBezTo>
                      <a:pt x="14529" y="23375"/>
                      <a:pt x="14532" y="23375"/>
                      <a:pt x="14536" y="23375"/>
                    </a:cubicBezTo>
                    <a:cubicBezTo>
                      <a:pt x="14414" y="23634"/>
                      <a:pt x="14307" y="23893"/>
                      <a:pt x="14201" y="24137"/>
                    </a:cubicBezTo>
                    <a:cubicBezTo>
                      <a:pt x="14155" y="24274"/>
                      <a:pt x="14094" y="24396"/>
                      <a:pt x="14033" y="24533"/>
                    </a:cubicBezTo>
                    <a:cubicBezTo>
                      <a:pt x="13972" y="24685"/>
                      <a:pt x="13911" y="24853"/>
                      <a:pt x="13850" y="25005"/>
                    </a:cubicBezTo>
                    <a:cubicBezTo>
                      <a:pt x="13850" y="25021"/>
                      <a:pt x="13835" y="25021"/>
                      <a:pt x="13835" y="25021"/>
                    </a:cubicBezTo>
                    <a:cubicBezTo>
                      <a:pt x="13835" y="25021"/>
                      <a:pt x="13835" y="25036"/>
                      <a:pt x="13835" y="25036"/>
                    </a:cubicBezTo>
                    <a:cubicBezTo>
                      <a:pt x="13805" y="25112"/>
                      <a:pt x="13774" y="25188"/>
                      <a:pt x="13744" y="25280"/>
                    </a:cubicBezTo>
                    <a:cubicBezTo>
                      <a:pt x="13713" y="25371"/>
                      <a:pt x="13683" y="25478"/>
                      <a:pt x="13637" y="25584"/>
                    </a:cubicBezTo>
                    <a:cubicBezTo>
                      <a:pt x="13622" y="25645"/>
                      <a:pt x="13607" y="25722"/>
                      <a:pt x="13576" y="25798"/>
                    </a:cubicBezTo>
                    <a:cubicBezTo>
                      <a:pt x="13546" y="25904"/>
                      <a:pt x="13515" y="26011"/>
                      <a:pt x="13485" y="26118"/>
                    </a:cubicBezTo>
                    <a:cubicBezTo>
                      <a:pt x="13393" y="26377"/>
                      <a:pt x="13317" y="26651"/>
                      <a:pt x="13226" y="26925"/>
                    </a:cubicBezTo>
                    <a:cubicBezTo>
                      <a:pt x="13180" y="27047"/>
                      <a:pt x="13134" y="27184"/>
                      <a:pt x="13089" y="27321"/>
                    </a:cubicBezTo>
                    <a:cubicBezTo>
                      <a:pt x="13028" y="27474"/>
                      <a:pt x="12967" y="27641"/>
                      <a:pt x="12921" y="27794"/>
                    </a:cubicBezTo>
                    <a:cubicBezTo>
                      <a:pt x="12860" y="27931"/>
                      <a:pt x="12814" y="28068"/>
                      <a:pt x="12753" y="28205"/>
                    </a:cubicBezTo>
                    <a:cubicBezTo>
                      <a:pt x="12647" y="28464"/>
                      <a:pt x="12525" y="28708"/>
                      <a:pt x="12418" y="28967"/>
                    </a:cubicBezTo>
                    <a:cubicBezTo>
                      <a:pt x="12372" y="29043"/>
                      <a:pt x="12342" y="29134"/>
                      <a:pt x="12296" y="29226"/>
                    </a:cubicBezTo>
                    <a:cubicBezTo>
                      <a:pt x="12342" y="29043"/>
                      <a:pt x="12388" y="28860"/>
                      <a:pt x="12418" y="28677"/>
                    </a:cubicBezTo>
                    <a:cubicBezTo>
                      <a:pt x="12464" y="28494"/>
                      <a:pt x="12494" y="28312"/>
                      <a:pt x="12540" y="28114"/>
                    </a:cubicBezTo>
                    <a:lnTo>
                      <a:pt x="12540" y="28083"/>
                    </a:lnTo>
                    <a:cubicBezTo>
                      <a:pt x="12586" y="27885"/>
                      <a:pt x="12616" y="27702"/>
                      <a:pt x="12662" y="27504"/>
                    </a:cubicBezTo>
                    <a:lnTo>
                      <a:pt x="12692" y="27352"/>
                    </a:lnTo>
                    <a:cubicBezTo>
                      <a:pt x="12723" y="27230"/>
                      <a:pt x="12753" y="27093"/>
                      <a:pt x="12769" y="26971"/>
                    </a:cubicBezTo>
                    <a:cubicBezTo>
                      <a:pt x="12830" y="26697"/>
                      <a:pt x="12875" y="26422"/>
                      <a:pt x="12921" y="26148"/>
                    </a:cubicBezTo>
                    <a:cubicBezTo>
                      <a:pt x="12951" y="26026"/>
                      <a:pt x="12967" y="25889"/>
                      <a:pt x="12997" y="25767"/>
                    </a:cubicBezTo>
                    <a:cubicBezTo>
                      <a:pt x="13012" y="25661"/>
                      <a:pt x="13028" y="25569"/>
                      <a:pt x="13043" y="25478"/>
                    </a:cubicBezTo>
                    <a:cubicBezTo>
                      <a:pt x="13058" y="25417"/>
                      <a:pt x="13058" y="25386"/>
                      <a:pt x="13073" y="25341"/>
                    </a:cubicBezTo>
                    <a:cubicBezTo>
                      <a:pt x="13089" y="25295"/>
                      <a:pt x="13089" y="25264"/>
                      <a:pt x="13104" y="25219"/>
                    </a:cubicBezTo>
                    <a:cubicBezTo>
                      <a:pt x="13119" y="25158"/>
                      <a:pt x="13134" y="25082"/>
                      <a:pt x="13149" y="25005"/>
                    </a:cubicBezTo>
                    <a:cubicBezTo>
                      <a:pt x="13180" y="24884"/>
                      <a:pt x="13210" y="24762"/>
                      <a:pt x="13241" y="24640"/>
                    </a:cubicBezTo>
                    <a:cubicBezTo>
                      <a:pt x="13287" y="24472"/>
                      <a:pt x="13317" y="24305"/>
                      <a:pt x="13348" y="24137"/>
                    </a:cubicBezTo>
                    <a:cubicBezTo>
                      <a:pt x="13393" y="23924"/>
                      <a:pt x="13439" y="23726"/>
                      <a:pt x="13485" y="23528"/>
                    </a:cubicBezTo>
                    <a:lnTo>
                      <a:pt x="13500" y="23467"/>
                    </a:lnTo>
                    <a:cubicBezTo>
                      <a:pt x="13515" y="23436"/>
                      <a:pt x="13515" y="23406"/>
                      <a:pt x="13530" y="23360"/>
                    </a:cubicBezTo>
                    <a:lnTo>
                      <a:pt x="13561" y="23269"/>
                    </a:lnTo>
                    <a:lnTo>
                      <a:pt x="13591" y="23208"/>
                    </a:lnTo>
                    <a:cubicBezTo>
                      <a:pt x="13607" y="23116"/>
                      <a:pt x="13652" y="23025"/>
                      <a:pt x="13683" y="22933"/>
                    </a:cubicBezTo>
                    <a:lnTo>
                      <a:pt x="13698" y="22888"/>
                    </a:lnTo>
                    <a:cubicBezTo>
                      <a:pt x="13698" y="22888"/>
                      <a:pt x="13713" y="22872"/>
                      <a:pt x="13713" y="22857"/>
                    </a:cubicBezTo>
                    <a:cubicBezTo>
                      <a:pt x="13728" y="22796"/>
                      <a:pt x="13759" y="22735"/>
                      <a:pt x="13789" y="22674"/>
                    </a:cubicBezTo>
                    <a:cubicBezTo>
                      <a:pt x="13850" y="22507"/>
                      <a:pt x="13926" y="22339"/>
                      <a:pt x="13987" y="22156"/>
                    </a:cubicBezTo>
                    <a:cubicBezTo>
                      <a:pt x="14033" y="22034"/>
                      <a:pt x="14079" y="21897"/>
                      <a:pt x="14125" y="21775"/>
                    </a:cubicBezTo>
                    <a:cubicBezTo>
                      <a:pt x="14170" y="21669"/>
                      <a:pt x="14216" y="21547"/>
                      <a:pt x="14246" y="21440"/>
                    </a:cubicBezTo>
                    <a:lnTo>
                      <a:pt x="14277" y="21364"/>
                    </a:lnTo>
                    <a:lnTo>
                      <a:pt x="14292" y="21334"/>
                    </a:lnTo>
                    <a:lnTo>
                      <a:pt x="14307" y="21303"/>
                    </a:lnTo>
                    <a:cubicBezTo>
                      <a:pt x="14323" y="21273"/>
                      <a:pt x="14323" y="21257"/>
                      <a:pt x="14338" y="21227"/>
                    </a:cubicBezTo>
                    <a:lnTo>
                      <a:pt x="14353" y="21212"/>
                    </a:lnTo>
                    <a:cubicBezTo>
                      <a:pt x="14399" y="21105"/>
                      <a:pt x="14445" y="20998"/>
                      <a:pt x="14505" y="20907"/>
                    </a:cubicBezTo>
                    <a:cubicBezTo>
                      <a:pt x="14536" y="20846"/>
                      <a:pt x="14566" y="20800"/>
                      <a:pt x="14597" y="20739"/>
                    </a:cubicBezTo>
                    <a:cubicBezTo>
                      <a:pt x="14627" y="20694"/>
                      <a:pt x="14673" y="20648"/>
                      <a:pt x="14704" y="20587"/>
                    </a:cubicBezTo>
                    <a:cubicBezTo>
                      <a:pt x="14780" y="20496"/>
                      <a:pt x="14856" y="20404"/>
                      <a:pt x="14932" y="20313"/>
                    </a:cubicBezTo>
                    <a:cubicBezTo>
                      <a:pt x="14932" y="20298"/>
                      <a:pt x="14947" y="20282"/>
                      <a:pt x="14963" y="20267"/>
                    </a:cubicBezTo>
                    <a:cubicBezTo>
                      <a:pt x="15039" y="20191"/>
                      <a:pt x="15100" y="20099"/>
                      <a:pt x="15161" y="20023"/>
                    </a:cubicBezTo>
                    <a:cubicBezTo>
                      <a:pt x="15222" y="19947"/>
                      <a:pt x="15282" y="19856"/>
                      <a:pt x="15343" y="19764"/>
                    </a:cubicBezTo>
                    <a:cubicBezTo>
                      <a:pt x="15404" y="19673"/>
                      <a:pt x="15481" y="19581"/>
                      <a:pt x="15542" y="19460"/>
                    </a:cubicBezTo>
                    <a:lnTo>
                      <a:pt x="15572" y="19383"/>
                    </a:lnTo>
                    <a:lnTo>
                      <a:pt x="15618" y="19307"/>
                    </a:lnTo>
                    <a:lnTo>
                      <a:pt x="15663" y="19216"/>
                    </a:lnTo>
                    <a:lnTo>
                      <a:pt x="15679" y="19185"/>
                    </a:lnTo>
                    <a:cubicBezTo>
                      <a:pt x="15724" y="19094"/>
                      <a:pt x="15755" y="19018"/>
                      <a:pt x="15785" y="18942"/>
                    </a:cubicBezTo>
                    <a:cubicBezTo>
                      <a:pt x="15831" y="18865"/>
                      <a:pt x="15861" y="18774"/>
                      <a:pt x="15892" y="18698"/>
                    </a:cubicBezTo>
                    <a:cubicBezTo>
                      <a:pt x="15938" y="18591"/>
                      <a:pt x="15983" y="18484"/>
                      <a:pt x="16029" y="18378"/>
                    </a:cubicBezTo>
                    <a:lnTo>
                      <a:pt x="16105" y="18225"/>
                    </a:lnTo>
                    <a:lnTo>
                      <a:pt x="16136" y="18149"/>
                    </a:lnTo>
                    <a:close/>
                    <a:moveTo>
                      <a:pt x="7329" y="22659"/>
                    </a:moveTo>
                    <a:cubicBezTo>
                      <a:pt x="7345" y="22705"/>
                      <a:pt x="7360" y="22766"/>
                      <a:pt x="7375" y="22811"/>
                    </a:cubicBezTo>
                    <a:cubicBezTo>
                      <a:pt x="7375" y="22842"/>
                      <a:pt x="7390" y="22872"/>
                      <a:pt x="7406" y="22903"/>
                    </a:cubicBezTo>
                    <a:cubicBezTo>
                      <a:pt x="7436" y="23040"/>
                      <a:pt x="7482" y="23177"/>
                      <a:pt x="7512" y="23299"/>
                    </a:cubicBezTo>
                    <a:cubicBezTo>
                      <a:pt x="7512" y="23299"/>
                      <a:pt x="7512" y="23299"/>
                      <a:pt x="7512" y="23314"/>
                    </a:cubicBezTo>
                    <a:cubicBezTo>
                      <a:pt x="7543" y="23421"/>
                      <a:pt x="7573" y="23512"/>
                      <a:pt x="7604" y="23604"/>
                    </a:cubicBezTo>
                    <a:cubicBezTo>
                      <a:pt x="7634" y="23695"/>
                      <a:pt x="7665" y="23771"/>
                      <a:pt x="7695" y="23847"/>
                    </a:cubicBezTo>
                    <a:lnTo>
                      <a:pt x="7725" y="23939"/>
                    </a:lnTo>
                    <a:cubicBezTo>
                      <a:pt x="7771" y="24091"/>
                      <a:pt x="7832" y="24244"/>
                      <a:pt x="7878" y="24396"/>
                    </a:cubicBezTo>
                    <a:cubicBezTo>
                      <a:pt x="7908" y="24472"/>
                      <a:pt x="7939" y="24564"/>
                      <a:pt x="7954" y="24655"/>
                    </a:cubicBezTo>
                    <a:cubicBezTo>
                      <a:pt x="8045" y="24914"/>
                      <a:pt x="8122" y="25188"/>
                      <a:pt x="8213" y="25493"/>
                    </a:cubicBezTo>
                    <a:cubicBezTo>
                      <a:pt x="8259" y="25676"/>
                      <a:pt x="8304" y="25813"/>
                      <a:pt x="8335" y="25935"/>
                    </a:cubicBezTo>
                    <a:cubicBezTo>
                      <a:pt x="8365" y="26102"/>
                      <a:pt x="8396" y="26270"/>
                      <a:pt x="8442" y="26422"/>
                    </a:cubicBezTo>
                    <a:cubicBezTo>
                      <a:pt x="8518" y="26758"/>
                      <a:pt x="8563" y="27062"/>
                      <a:pt x="8609" y="27337"/>
                    </a:cubicBezTo>
                    <a:cubicBezTo>
                      <a:pt x="8655" y="27641"/>
                      <a:pt x="8685" y="27870"/>
                      <a:pt x="8701" y="28083"/>
                    </a:cubicBezTo>
                    <a:cubicBezTo>
                      <a:pt x="8716" y="28251"/>
                      <a:pt x="8731" y="28418"/>
                      <a:pt x="8746" y="28601"/>
                    </a:cubicBezTo>
                    <a:lnTo>
                      <a:pt x="8762" y="28830"/>
                    </a:lnTo>
                    <a:cubicBezTo>
                      <a:pt x="8792" y="29180"/>
                      <a:pt x="8822" y="29576"/>
                      <a:pt x="8838" y="29972"/>
                    </a:cubicBezTo>
                    <a:cubicBezTo>
                      <a:pt x="8853" y="30384"/>
                      <a:pt x="8868" y="30780"/>
                      <a:pt x="8868" y="31161"/>
                    </a:cubicBezTo>
                    <a:cubicBezTo>
                      <a:pt x="8868" y="31191"/>
                      <a:pt x="8883" y="31237"/>
                      <a:pt x="8883" y="31267"/>
                    </a:cubicBezTo>
                    <a:lnTo>
                      <a:pt x="8883" y="31313"/>
                    </a:lnTo>
                    <a:cubicBezTo>
                      <a:pt x="8883" y="31465"/>
                      <a:pt x="8883" y="31633"/>
                      <a:pt x="8868" y="31801"/>
                    </a:cubicBezTo>
                    <a:cubicBezTo>
                      <a:pt x="8868" y="32029"/>
                      <a:pt x="8853" y="32258"/>
                      <a:pt x="8822" y="32456"/>
                    </a:cubicBezTo>
                    <a:lnTo>
                      <a:pt x="8807" y="32623"/>
                    </a:lnTo>
                    <a:lnTo>
                      <a:pt x="8792" y="32700"/>
                    </a:lnTo>
                    <a:cubicBezTo>
                      <a:pt x="8792" y="32703"/>
                      <a:pt x="8792" y="32707"/>
                      <a:pt x="8792" y="32715"/>
                    </a:cubicBezTo>
                    <a:cubicBezTo>
                      <a:pt x="8792" y="32776"/>
                      <a:pt x="8777" y="32837"/>
                      <a:pt x="8777" y="32882"/>
                    </a:cubicBezTo>
                    <a:cubicBezTo>
                      <a:pt x="8762" y="32974"/>
                      <a:pt x="8746" y="33065"/>
                      <a:pt x="8731" y="33141"/>
                    </a:cubicBezTo>
                    <a:lnTo>
                      <a:pt x="8716" y="33263"/>
                    </a:lnTo>
                    <a:lnTo>
                      <a:pt x="8716" y="33294"/>
                    </a:lnTo>
                    <a:lnTo>
                      <a:pt x="8716" y="33309"/>
                    </a:lnTo>
                    <a:lnTo>
                      <a:pt x="8716" y="33370"/>
                    </a:lnTo>
                    <a:cubicBezTo>
                      <a:pt x="8685" y="33568"/>
                      <a:pt x="8670" y="33781"/>
                      <a:pt x="8640" y="33979"/>
                    </a:cubicBezTo>
                    <a:cubicBezTo>
                      <a:pt x="8624" y="34086"/>
                      <a:pt x="8624" y="34193"/>
                      <a:pt x="8609" y="34315"/>
                    </a:cubicBezTo>
                    <a:cubicBezTo>
                      <a:pt x="8579" y="34558"/>
                      <a:pt x="8533" y="34787"/>
                      <a:pt x="8487" y="35015"/>
                    </a:cubicBezTo>
                    <a:lnTo>
                      <a:pt x="8487" y="34833"/>
                    </a:lnTo>
                    <a:cubicBezTo>
                      <a:pt x="8487" y="34695"/>
                      <a:pt x="8472" y="34574"/>
                      <a:pt x="8472" y="34452"/>
                    </a:cubicBezTo>
                    <a:cubicBezTo>
                      <a:pt x="8472" y="34369"/>
                      <a:pt x="8472" y="34275"/>
                      <a:pt x="8472" y="34193"/>
                    </a:cubicBezTo>
                    <a:lnTo>
                      <a:pt x="8472" y="33964"/>
                    </a:lnTo>
                    <a:cubicBezTo>
                      <a:pt x="8472" y="33659"/>
                      <a:pt x="8472" y="33370"/>
                      <a:pt x="8457" y="33065"/>
                    </a:cubicBezTo>
                    <a:cubicBezTo>
                      <a:pt x="8442" y="32776"/>
                      <a:pt x="8426" y="32486"/>
                      <a:pt x="8396" y="32182"/>
                    </a:cubicBezTo>
                    <a:cubicBezTo>
                      <a:pt x="8381" y="31877"/>
                      <a:pt x="8350" y="31587"/>
                      <a:pt x="8320" y="31283"/>
                    </a:cubicBezTo>
                    <a:cubicBezTo>
                      <a:pt x="8289" y="30993"/>
                      <a:pt x="8243" y="30688"/>
                      <a:pt x="8213" y="30399"/>
                    </a:cubicBezTo>
                    <a:cubicBezTo>
                      <a:pt x="8183" y="30094"/>
                      <a:pt x="8152" y="29789"/>
                      <a:pt x="8122" y="29500"/>
                    </a:cubicBezTo>
                    <a:cubicBezTo>
                      <a:pt x="8091" y="29195"/>
                      <a:pt x="8076" y="28891"/>
                      <a:pt x="8045" y="28601"/>
                    </a:cubicBezTo>
                    <a:cubicBezTo>
                      <a:pt x="7984" y="27976"/>
                      <a:pt x="7924" y="27367"/>
                      <a:pt x="7863" y="26742"/>
                    </a:cubicBezTo>
                    <a:cubicBezTo>
                      <a:pt x="7802" y="26163"/>
                      <a:pt x="7756" y="25569"/>
                      <a:pt x="7710" y="24990"/>
                    </a:cubicBezTo>
                    <a:cubicBezTo>
                      <a:pt x="7710" y="25112"/>
                      <a:pt x="7710" y="25234"/>
                      <a:pt x="7695" y="25356"/>
                    </a:cubicBezTo>
                    <a:cubicBezTo>
                      <a:pt x="7680" y="25661"/>
                      <a:pt x="7665" y="25965"/>
                      <a:pt x="7649" y="26285"/>
                    </a:cubicBezTo>
                    <a:cubicBezTo>
                      <a:pt x="7649" y="26346"/>
                      <a:pt x="7649" y="26407"/>
                      <a:pt x="7649" y="26468"/>
                    </a:cubicBezTo>
                    <a:cubicBezTo>
                      <a:pt x="7649" y="26544"/>
                      <a:pt x="7634" y="26620"/>
                      <a:pt x="7634" y="26697"/>
                    </a:cubicBezTo>
                    <a:cubicBezTo>
                      <a:pt x="7634" y="26849"/>
                      <a:pt x="7634" y="27001"/>
                      <a:pt x="7634" y="27154"/>
                    </a:cubicBezTo>
                    <a:cubicBezTo>
                      <a:pt x="7649" y="27763"/>
                      <a:pt x="7665" y="28373"/>
                      <a:pt x="7725" y="28982"/>
                    </a:cubicBezTo>
                    <a:cubicBezTo>
                      <a:pt x="7771" y="29576"/>
                      <a:pt x="7817" y="30155"/>
                      <a:pt x="7908" y="30749"/>
                    </a:cubicBezTo>
                    <a:cubicBezTo>
                      <a:pt x="7924" y="30856"/>
                      <a:pt x="7939" y="30978"/>
                      <a:pt x="7954" y="31100"/>
                    </a:cubicBezTo>
                    <a:cubicBezTo>
                      <a:pt x="7954" y="31100"/>
                      <a:pt x="7954" y="31085"/>
                      <a:pt x="7954" y="31085"/>
                    </a:cubicBezTo>
                    <a:cubicBezTo>
                      <a:pt x="7969" y="31176"/>
                      <a:pt x="7984" y="31283"/>
                      <a:pt x="8000" y="31389"/>
                    </a:cubicBezTo>
                    <a:cubicBezTo>
                      <a:pt x="8015" y="31481"/>
                      <a:pt x="8030" y="31587"/>
                      <a:pt x="8045" y="31679"/>
                    </a:cubicBezTo>
                    <a:cubicBezTo>
                      <a:pt x="8076" y="31862"/>
                      <a:pt x="8091" y="32029"/>
                      <a:pt x="8122" y="32212"/>
                    </a:cubicBezTo>
                    <a:cubicBezTo>
                      <a:pt x="8137" y="32380"/>
                      <a:pt x="8152" y="32532"/>
                      <a:pt x="8183" y="32700"/>
                    </a:cubicBezTo>
                    <a:cubicBezTo>
                      <a:pt x="8213" y="32989"/>
                      <a:pt x="8243" y="33294"/>
                      <a:pt x="8259" y="33583"/>
                    </a:cubicBezTo>
                    <a:cubicBezTo>
                      <a:pt x="8289" y="33873"/>
                      <a:pt x="8289" y="34162"/>
                      <a:pt x="8289" y="34452"/>
                    </a:cubicBezTo>
                    <a:cubicBezTo>
                      <a:pt x="8289" y="34574"/>
                      <a:pt x="8304" y="34695"/>
                      <a:pt x="8304" y="34833"/>
                    </a:cubicBezTo>
                    <a:cubicBezTo>
                      <a:pt x="8213" y="34467"/>
                      <a:pt x="8137" y="34101"/>
                      <a:pt x="8061" y="33736"/>
                    </a:cubicBezTo>
                    <a:cubicBezTo>
                      <a:pt x="8030" y="33568"/>
                      <a:pt x="7984" y="33385"/>
                      <a:pt x="7939" y="33187"/>
                    </a:cubicBezTo>
                    <a:cubicBezTo>
                      <a:pt x="7893" y="32989"/>
                      <a:pt x="7847" y="32776"/>
                      <a:pt x="7802" y="32562"/>
                    </a:cubicBezTo>
                    <a:cubicBezTo>
                      <a:pt x="7756" y="32410"/>
                      <a:pt x="7710" y="32273"/>
                      <a:pt x="7680" y="32121"/>
                    </a:cubicBezTo>
                    <a:lnTo>
                      <a:pt x="7649" y="32014"/>
                    </a:lnTo>
                    <a:lnTo>
                      <a:pt x="7497" y="31450"/>
                    </a:lnTo>
                    <a:cubicBezTo>
                      <a:pt x="7421" y="31130"/>
                      <a:pt x="7329" y="30780"/>
                      <a:pt x="7238" y="30323"/>
                    </a:cubicBezTo>
                    <a:cubicBezTo>
                      <a:pt x="7207" y="30140"/>
                      <a:pt x="7162" y="29942"/>
                      <a:pt x="7131" y="29759"/>
                    </a:cubicBezTo>
                    <a:cubicBezTo>
                      <a:pt x="7086" y="29561"/>
                      <a:pt x="7055" y="29378"/>
                      <a:pt x="7025" y="29180"/>
                    </a:cubicBezTo>
                    <a:cubicBezTo>
                      <a:pt x="7025" y="29150"/>
                      <a:pt x="7025" y="29104"/>
                      <a:pt x="7009" y="29058"/>
                    </a:cubicBezTo>
                    <a:lnTo>
                      <a:pt x="7009" y="28967"/>
                    </a:lnTo>
                    <a:cubicBezTo>
                      <a:pt x="7009" y="28952"/>
                      <a:pt x="6994" y="28936"/>
                      <a:pt x="6994" y="28906"/>
                    </a:cubicBezTo>
                    <a:cubicBezTo>
                      <a:pt x="6994" y="28875"/>
                      <a:pt x="6979" y="28830"/>
                      <a:pt x="6979" y="28784"/>
                    </a:cubicBezTo>
                    <a:lnTo>
                      <a:pt x="6979" y="28708"/>
                    </a:lnTo>
                    <a:cubicBezTo>
                      <a:pt x="6979" y="28647"/>
                      <a:pt x="6964" y="28601"/>
                      <a:pt x="6964" y="28555"/>
                    </a:cubicBezTo>
                    <a:cubicBezTo>
                      <a:pt x="6964" y="28525"/>
                      <a:pt x="6964" y="28510"/>
                      <a:pt x="6964" y="28479"/>
                    </a:cubicBezTo>
                    <a:cubicBezTo>
                      <a:pt x="6948" y="28449"/>
                      <a:pt x="6948" y="28403"/>
                      <a:pt x="6948" y="28373"/>
                    </a:cubicBezTo>
                    <a:cubicBezTo>
                      <a:pt x="6948" y="28312"/>
                      <a:pt x="6948" y="28266"/>
                      <a:pt x="6948" y="28220"/>
                    </a:cubicBezTo>
                    <a:cubicBezTo>
                      <a:pt x="6933" y="28129"/>
                      <a:pt x="6933" y="28037"/>
                      <a:pt x="6933" y="27946"/>
                    </a:cubicBezTo>
                    <a:lnTo>
                      <a:pt x="6933" y="27870"/>
                    </a:lnTo>
                    <a:cubicBezTo>
                      <a:pt x="6918" y="27748"/>
                      <a:pt x="6918" y="27626"/>
                      <a:pt x="6918" y="27519"/>
                    </a:cubicBezTo>
                    <a:lnTo>
                      <a:pt x="6918" y="27397"/>
                    </a:lnTo>
                    <a:cubicBezTo>
                      <a:pt x="6918" y="27260"/>
                      <a:pt x="6918" y="27123"/>
                      <a:pt x="6918" y="26971"/>
                    </a:cubicBezTo>
                    <a:lnTo>
                      <a:pt x="6933" y="26849"/>
                    </a:lnTo>
                    <a:cubicBezTo>
                      <a:pt x="6933" y="26773"/>
                      <a:pt x="6933" y="26697"/>
                      <a:pt x="6933" y="26620"/>
                    </a:cubicBezTo>
                    <a:cubicBezTo>
                      <a:pt x="6933" y="26559"/>
                      <a:pt x="6948" y="26499"/>
                      <a:pt x="6948" y="26438"/>
                    </a:cubicBezTo>
                    <a:cubicBezTo>
                      <a:pt x="6948" y="26407"/>
                      <a:pt x="6948" y="26377"/>
                      <a:pt x="6948" y="26346"/>
                    </a:cubicBezTo>
                    <a:cubicBezTo>
                      <a:pt x="6979" y="25950"/>
                      <a:pt x="7009" y="25554"/>
                      <a:pt x="7055" y="25203"/>
                    </a:cubicBezTo>
                    <a:cubicBezTo>
                      <a:pt x="7070" y="25097"/>
                      <a:pt x="7070" y="25005"/>
                      <a:pt x="7086" y="24899"/>
                    </a:cubicBezTo>
                    <a:cubicBezTo>
                      <a:pt x="7101" y="24838"/>
                      <a:pt x="7101" y="24777"/>
                      <a:pt x="7101" y="24716"/>
                    </a:cubicBezTo>
                    <a:cubicBezTo>
                      <a:pt x="7116" y="24609"/>
                      <a:pt x="7131" y="24503"/>
                      <a:pt x="7147" y="24411"/>
                    </a:cubicBezTo>
                    <a:cubicBezTo>
                      <a:pt x="7162" y="24366"/>
                      <a:pt x="7162" y="24320"/>
                      <a:pt x="7177" y="24259"/>
                    </a:cubicBezTo>
                    <a:lnTo>
                      <a:pt x="7207" y="24000"/>
                    </a:lnTo>
                    <a:lnTo>
                      <a:pt x="7223" y="23863"/>
                    </a:lnTo>
                    <a:cubicBezTo>
                      <a:pt x="7253" y="23710"/>
                      <a:pt x="7268" y="23543"/>
                      <a:pt x="7284" y="23375"/>
                    </a:cubicBezTo>
                    <a:lnTo>
                      <a:pt x="7299" y="23269"/>
                    </a:lnTo>
                    <a:cubicBezTo>
                      <a:pt x="7314" y="23192"/>
                      <a:pt x="7314" y="23131"/>
                      <a:pt x="7314" y="23070"/>
                    </a:cubicBezTo>
                    <a:lnTo>
                      <a:pt x="7314" y="23055"/>
                    </a:lnTo>
                    <a:lnTo>
                      <a:pt x="7329" y="22888"/>
                    </a:lnTo>
                    <a:lnTo>
                      <a:pt x="7329" y="22690"/>
                    </a:lnTo>
                    <a:lnTo>
                      <a:pt x="7329" y="22659"/>
                    </a:lnTo>
                    <a:close/>
                    <a:moveTo>
                      <a:pt x="8442" y="35259"/>
                    </a:moveTo>
                    <a:lnTo>
                      <a:pt x="8411" y="35381"/>
                    </a:lnTo>
                    <a:cubicBezTo>
                      <a:pt x="8411" y="35351"/>
                      <a:pt x="8396" y="35305"/>
                      <a:pt x="8396" y="35274"/>
                    </a:cubicBezTo>
                    <a:lnTo>
                      <a:pt x="8411" y="35274"/>
                    </a:lnTo>
                    <a:cubicBezTo>
                      <a:pt x="8426" y="35274"/>
                      <a:pt x="8426" y="35274"/>
                      <a:pt x="8442" y="35259"/>
                    </a:cubicBezTo>
                    <a:close/>
                    <a:moveTo>
                      <a:pt x="11381" y="36205"/>
                    </a:moveTo>
                    <a:lnTo>
                      <a:pt x="11381" y="36205"/>
                    </a:lnTo>
                    <a:cubicBezTo>
                      <a:pt x="11320" y="36266"/>
                      <a:pt x="11245" y="36342"/>
                      <a:pt x="11184" y="36417"/>
                    </a:cubicBezTo>
                    <a:cubicBezTo>
                      <a:pt x="11230" y="36356"/>
                      <a:pt x="11291" y="36295"/>
                      <a:pt x="11352" y="36234"/>
                    </a:cubicBezTo>
                    <a:lnTo>
                      <a:pt x="11381" y="36205"/>
                    </a:lnTo>
                    <a:close/>
                    <a:moveTo>
                      <a:pt x="17675" y="28632"/>
                    </a:moveTo>
                    <a:cubicBezTo>
                      <a:pt x="17675" y="28647"/>
                      <a:pt x="17675" y="28647"/>
                      <a:pt x="17675" y="28647"/>
                    </a:cubicBezTo>
                    <a:lnTo>
                      <a:pt x="17675" y="28662"/>
                    </a:lnTo>
                    <a:cubicBezTo>
                      <a:pt x="17659" y="28708"/>
                      <a:pt x="17659" y="28753"/>
                      <a:pt x="17644" y="28784"/>
                    </a:cubicBezTo>
                    <a:cubicBezTo>
                      <a:pt x="17644" y="28830"/>
                      <a:pt x="17629" y="28875"/>
                      <a:pt x="17614" y="28921"/>
                    </a:cubicBezTo>
                    <a:cubicBezTo>
                      <a:pt x="17614" y="28952"/>
                      <a:pt x="17598" y="28997"/>
                      <a:pt x="17598" y="29043"/>
                    </a:cubicBezTo>
                    <a:cubicBezTo>
                      <a:pt x="17568" y="29150"/>
                      <a:pt x="17553" y="29271"/>
                      <a:pt x="17522" y="29378"/>
                    </a:cubicBezTo>
                    <a:cubicBezTo>
                      <a:pt x="17507" y="29500"/>
                      <a:pt x="17476" y="29607"/>
                      <a:pt x="17446" y="29713"/>
                    </a:cubicBezTo>
                    <a:cubicBezTo>
                      <a:pt x="17416" y="29866"/>
                      <a:pt x="17370" y="30018"/>
                      <a:pt x="17309" y="30170"/>
                    </a:cubicBezTo>
                    <a:cubicBezTo>
                      <a:pt x="17278" y="30231"/>
                      <a:pt x="17248" y="30308"/>
                      <a:pt x="17217" y="30368"/>
                    </a:cubicBezTo>
                    <a:cubicBezTo>
                      <a:pt x="17187" y="30429"/>
                      <a:pt x="17157" y="30490"/>
                      <a:pt x="17126" y="30551"/>
                    </a:cubicBezTo>
                    <a:cubicBezTo>
                      <a:pt x="17080" y="30627"/>
                      <a:pt x="17035" y="30704"/>
                      <a:pt x="16989" y="30780"/>
                    </a:cubicBezTo>
                    <a:cubicBezTo>
                      <a:pt x="16943" y="30841"/>
                      <a:pt x="16898" y="30917"/>
                      <a:pt x="16837" y="30993"/>
                    </a:cubicBezTo>
                    <a:cubicBezTo>
                      <a:pt x="16730" y="31130"/>
                      <a:pt x="16623" y="31283"/>
                      <a:pt x="16517" y="31420"/>
                    </a:cubicBezTo>
                    <a:lnTo>
                      <a:pt x="16440" y="31511"/>
                    </a:lnTo>
                    <a:cubicBezTo>
                      <a:pt x="16379" y="31603"/>
                      <a:pt x="16319" y="31679"/>
                      <a:pt x="16242" y="31755"/>
                    </a:cubicBezTo>
                    <a:cubicBezTo>
                      <a:pt x="16212" y="31801"/>
                      <a:pt x="16181" y="31846"/>
                      <a:pt x="16151" y="31892"/>
                    </a:cubicBezTo>
                    <a:cubicBezTo>
                      <a:pt x="16090" y="31968"/>
                      <a:pt x="16014" y="32060"/>
                      <a:pt x="15953" y="32151"/>
                    </a:cubicBezTo>
                    <a:lnTo>
                      <a:pt x="15877" y="32242"/>
                    </a:lnTo>
                    <a:cubicBezTo>
                      <a:pt x="15816" y="32319"/>
                      <a:pt x="15755" y="32395"/>
                      <a:pt x="15709" y="32471"/>
                    </a:cubicBezTo>
                    <a:lnTo>
                      <a:pt x="15648" y="32547"/>
                    </a:lnTo>
                    <a:lnTo>
                      <a:pt x="15572" y="32639"/>
                    </a:lnTo>
                    <a:lnTo>
                      <a:pt x="15496" y="32745"/>
                    </a:lnTo>
                    <a:cubicBezTo>
                      <a:pt x="15465" y="32760"/>
                      <a:pt x="15450" y="32791"/>
                      <a:pt x="15435" y="32806"/>
                    </a:cubicBezTo>
                    <a:lnTo>
                      <a:pt x="15404" y="32837"/>
                    </a:lnTo>
                    <a:lnTo>
                      <a:pt x="15313" y="32943"/>
                    </a:lnTo>
                    <a:cubicBezTo>
                      <a:pt x="15237" y="33020"/>
                      <a:pt x="15176" y="33111"/>
                      <a:pt x="15100" y="33187"/>
                    </a:cubicBezTo>
                    <a:lnTo>
                      <a:pt x="15084" y="33187"/>
                    </a:lnTo>
                    <a:lnTo>
                      <a:pt x="15084" y="33202"/>
                    </a:lnTo>
                    <a:cubicBezTo>
                      <a:pt x="15069" y="33202"/>
                      <a:pt x="15069" y="33218"/>
                      <a:pt x="15054" y="33233"/>
                    </a:cubicBezTo>
                    <a:lnTo>
                      <a:pt x="15039" y="33248"/>
                    </a:lnTo>
                    <a:lnTo>
                      <a:pt x="15023" y="33263"/>
                    </a:lnTo>
                    <a:lnTo>
                      <a:pt x="14886" y="33416"/>
                    </a:lnTo>
                    <a:cubicBezTo>
                      <a:pt x="14871" y="33431"/>
                      <a:pt x="14856" y="33446"/>
                      <a:pt x="14841" y="33461"/>
                    </a:cubicBezTo>
                    <a:lnTo>
                      <a:pt x="14825" y="33461"/>
                    </a:lnTo>
                    <a:lnTo>
                      <a:pt x="14825" y="33477"/>
                    </a:lnTo>
                    <a:lnTo>
                      <a:pt x="14810" y="33477"/>
                    </a:lnTo>
                    <a:lnTo>
                      <a:pt x="14810" y="33492"/>
                    </a:lnTo>
                    <a:lnTo>
                      <a:pt x="14795" y="33507"/>
                    </a:lnTo>
                    <a:lnTo>
                      <a:pt x="14764" y="33538"/>
                    </a:lnTo>
                    <a:lnTo>
                      <a:pt x="14749" y="33553"/>
                    </a:lnTo>
                    <a:lnTo>
                      <a:pt x="14734" y="33568"/>
                    </a:lnTo>
                    <a:lnTo>
                      <a:pt x="14719" y="33583"/>
                    </a:lnTo>
                    <a:lnTo>
                      <a:pt x="14704" y="33598"/>
                    </a:lnTo>
                    <a:lnTo>
                      <a:pt x="14688" y="33614"/>
                    </a:lnTo>
                    <a:lnTo>
                      <a:pt x="14673" y="33629"/>
                    </a:lnTo>
                    <a:lnTo>
                      <a:pt x="14658" y="33644"/>
                    </a:lnTo>
                    <a:lnTo>
                      <a:pt x="14627" y="33690"/>
                    </a:lnTo>
                    <a:lnTo>
                      <a:pt x="14612" y="33690"/>
                    </a:lnTo>
                    <a:lnTo>
                      <a:pt x="14612" y="33705"/>
                    </a:lnTo>
                    <a:lnTo>
                      <a:pt x="14566" y="33751"/>
                    </a:lnTo>
                    <a:lnTo>
                      <a:pt x="14536" y="33781"/>
                    </a:lnTo>
                    <a:lnTo>
                      <a:pt x="14505" y="33797"/>
                    </a:lnTo>
                    <a:cubicBezTo>
                      <a:pt x="14490" y="33827"/>
                      <a:pt x="14460" y="33857"/>
                      <a:pt x="14429" y="33873"/>
                    </a:cubicBezTo>
                    <a:lnTo>
                      <a:pt x="14353" y="33964"/>
                    </a:lnTo>
                    <a:lnTo>
                      <a:pt x="14338" y="33979"/>
                    </a:lnTo>
                    <a:lnTo>
                      <a:pt x="14292" y="34025"/>
                    </a:lnTo>
                    <a:cubicBezTo>
                      <a:pt x="14231" y="34086"/>
                      <a:pt x="14186" y="34147"/>
                      <a:pt x="14140" y="34193"/>
                    </a:cubicBezTo>
                    <a:cubicBezTo>
                      <a:pt x="14109" y="34223"/>
                      <a:pt x="14079" y="34254"/>
                      <a:pt x="14064" y="34269"/>
                    </a:cubicBezTo>
                    <a:lnTo>
                      <a:pt x="13896" y="34452"/>
                    </a:lnTo>
                    <a:lnTo>
                      <a:pt x="13850" y="34497"/>
                    </a:lnTo>
                    <a:lnTo>
                      <a:pt x="13835" y="34497"/>
                    </a:lnTo>
                    <a:lnTo>
                      <a:pt x="13835" y="34513"/>
                    </a:lnTo>
                    <a:cubicBezTo>
                      <a:pt x="13820" y="34528"/>
                      <a:pt x="13805" y="34558"/>
                      <a:pt x="13774" y="34574"/>
                    </a:cubicBezTo>
                    <a:lnTo>
                      <a:pt x="13713" y="34635"/>
                    </a:lnTo>
                    <a:lnTo>
                      <a:pt x="13591" y="34772"/>
                    </a:lnTo>
                    <a:lnTo>
                      <a:pt x="13515" y="34848"/>
                    </a:lnTo>
                    <a:cubicBezTo>
                      <a:pt x="13485" y="34878"/>
                      <a:pt x="13454" y="34909"/>
                      <a:pt x="13439" y="34939"/>
                    </a:cubicBezTo>
                    <a:cubicBezTo>
                      <a:pt x="13408" y="34970"/>
                      <a:pt x="13378" y="35000"/>
                      <a:pt x="13348" y="35015"/>
                    </a:cubicBezTo>
                    <a:lnTo>
                      <a:pt x="13104" y="35259"/>
                    </a:lnTo>
                    <a:lnTo>
                      <a:pt x="12951" y="35412"/>
                    </a:lnTo>
                    <a:cubicBezTo>
                      <a:pt x="12890" y="35472"/>
                      <a:pt x="12830" y="35518"/>
                      <a:pt x="12769" y="35579"/>
                    </a:cubicBezTo>
                    <a:cubicBezTo>
                      <a:pt x="12753" y="35594"/>
                      <a:pt x="12738" y="35610"/>
                      <a:pt x="12708" y="35625"/>
                    </a:cubicBezTo>
                    <a:cubicBezTo>
                      <a:pt x="12677" y="35671"/>
                      <a:pt x="12631" y="35701"/>
                      <a:pt x="12601" y="35731"/>
                    </a:cubicBezTo>
                    <a:cubicBezTo>
                      <a:pt x="12525" y="35808"/>
                      <a:pt x="12449" y="35884"/>
                      <a:pt x="12372" y="35945"/>
                    </a:cubicBezTo>
                    <a:cubicBezTo>
                      <a:pt x="12190" y="36082"/>
                      <a:pt x="12052" y="36204"/>
                      <a:pt x="11900" y="36326"/>
                    </a:cubicBezTo>
                    <a:cubicBezTo>
                      <a:pt x="11854" y="36356"/>
                      <a:pt x="11809" y="36402"/>
                      <a:pt x="11763" y="36432"/>
                    </a:cubicBezTo>
                    <a:lnTo>
                      <a:pt x="11687" y="36478"/>
                    </a:lnTo>
                    <a:lnTo>
                      <a:pt x="11626" y="36524"/>
                    </a:lnTo>
                    <a:lnTo>
                      <a:pt x="11428" y="36676"/>
                    </a:lnTo>
                    <a:cubicBezTo>
                      <a:pt x="11352" y="36737"/>
                      <a:pt x="11275" y="36783"/>
                      <a:pt x="11199" y="36844"/>
                    </a:cubicBezTo>
                    <a:cubicBezTo>
                      <a:pt x="11154" y="36874"/>
                      <a:pt x="11108" y="36889"/>
                      <a:pt x="11077" y="36920"/>
                    </a:cubicBezTo>
                    <a:cubicBezTo>
                      <a:pt x="10971" y="36996"/>
                      <a:pt x="10879" y="37057"/>
                      <a:pt x="10788" y="37133"/>
                    </a:cubicBezTo>
                    <a:lnTo>
                      <a:pt x="10687" y="37191"/>
                    </a:lnTo>
                    <a:lnTo>
                      <a:pt x="10687" y="37191"/>
                    </a:lnTo>
                    <a:cubicBezTo>
                      <a:pt x="10726" y="37156"/>
                      <a:pt x="10772" y="37118"/>
                      <a:pt x="10818" y="37072"/>
                    </a:cubicBezTo>
                    <a:cubicBezTo>
                      <a:pt x="10895" y="36996"/>
                      <a:pt x="10971" y="36920"/>
                      <a:pt x="11047" y="36844"/>
                    </a:cubicBezTo>
                    <a:cubicBezTo>
                      <a:pt x="11108" y="36798"/>
                      <a:pt x="11154" y="36737"/>
                      <a:pt x="11199" y="36691"/>
                    </a:cubicBezTo>
                    <a:lnTo>
                      <a:pt x="11214" y="36676"/>
                    </a:lnTo>
                    <a:cubicBezTo>
                      <a:pt x="11230" y="36661"/>
                      <a:pt x="11245" y="36661"/>
                      <a:pt x="11245" y="36646"/>
                    </a:cubicBezTo>
                    <a:cubicBezTo>
                      <a:pt x="11260" y="36630"/>
                      <a:pt x="11275" y="36615"/>
                      <a:pt x="11291" y="36600"/>
                    </a:cubicBezTo>
                    <a:cubicBezTo>
                      <a:pt x="11291" y="36600"/>
                      <a:pt x="11297" y="36593"/>
                      <a:pt x="11306" y="36585"/>
                    </a:cubicBezTo>
                    <a:cubicBezTo>
                      <a:pt x="11362" y="36529"/>
                      <a:pt x="11405" y="36473"/>
                      <a:pt x="11459" y="36417"/>
                    </a:cubicBezTo>
                    <a:lnTo>
                      <a:pt x="11459" y="36417"/>
                    </a:lnTo>
                    <a:cubicBezTo>
                      <a:pt x="11489" y="36401"/>
                      <a:pt x="11504" y="36371"/>
                      <a:pt x="11519" y="36356"/>
                    </a:cubicBezTo>
                    <a:lnTo>
                      <a:pt x="11534" y="36341"/>
                    </a:lnTo>
                    <a:cubicBezTo>
                      <a:pt x="11550" y="36326"/>
                      <a:pt x="11565" y="36310"/>
                      <a:pt x="11580" y="36295"/>
                    </a:cubicBezTo>
                    <a:lnTo>
                      <a:pt x="12083" y="35747"/>
                    </a:lnTo>
                    <a:cubicBezTo>
                      <a:pt x="12144" y="35686"/>
                      <a:pt x="12205" y="35610"/>
                      <a:pt x="12266" y="35549"/>
                    </a:cubicBezTo>
                    <a:cubicBezTo>
                      <a:pt x="12342" y="35457"/>
                      <a:pt x="12418" y="35381"/>
                      <a:pt x="12510" y="35290"/>
                    </a:cubicBezTo>
                    <a:lnTo>
                      <a:pt x="12510" y="35274"/>
                    </a:lnTo>
                    <a:cubicBezTo>
                      <a:pt x="12586" y="35213"/>
                      <a:pt x="12647" y="35137"/>
                      <a:pt x="12723" y="35061"/>
                    </a:cubicBezTo>
                    <a:lnTo>
                      <a:pt x="12723" y="35061"/>
                    </a:lnTo>
                    <a:cubicBezTo>
                      <a:pt x="12732" y="35052"/>
                      <a:pt x="12744" y="35040"/>
                      <a:pt x="12753" y="35031"/>
                    </a:cubicBezTo>
                    <a:cubicBezTo>
                      <a:pt x="12769" y="35015"/>
                      <a:pt x="12784" y="35000"/>
                      <a:pt x="12784" y="34985"/>
                    </a:cubicBezTo>
                    <a:lnTo>
                      <a:pt x="12799" y="34985"/>
                    </a:lnTo>
                    <a:cubicBezTo>
                      <a:pt x="12830" y="34954"/>
                      <a:pt x="12860" y="34909"/>
                      <a:pt x="12906" y="34878"/>
                    </a:cubicBezTo>
                    <a:cubicBezTo>
                      <a:pt x="12951" y="34817"/>
                      <a:pt x="12997" y="34772"/>
                      <a:pt x="13058" y="34726"/>
                    </a:cubicBezTo>
                    <a:cubicBezTo>
                      <a:pt x="13134" y="34635"/>
                      <a:pt x="13210" y="34558"/>
                      <a:pt x="13287" y="34482"/>
                    </a:cubicBezTo>
                    <a:cubicBezTo>
                      <a:pt x="13363" y="34406"/>
                      <a:pt x="13424" y="34345"/>
                      <a:pt x="13485" y="34269"/>
                    </a:cubicBezTo>
                    <a:cubicBezTo>
                      <a:pt x="13546" y="34208"/>
                      <a:pt x="13591" y="34162"/>
                      <a:pt x="13637" y="34101"/>
                    </a:cubicBezTo>
                    <a:cubicBezTo>
                      <a:pt x="13667" y="34086"/>
                      <a:pt x="13683" y="34056"/>
                      <a:pt x="13698" y="34040"/>
                    </a:cubicBezTo>
                    <a:cubicBezTo>
                      <a:pt x="13789" y="33934"/>
                      <a:pt x="13866" y="33827"/>
                      <a:pt x="13957" y="33720"/>
                    </a:cubicBezTo>
                    <a:cubicBezTo>
                      <a:pt x="13972" y="33690"/>
                      <a:pt x="14003" y="33659"/>
                      <a:pt x="14018" y="33629"/>
                    </a:cubicBezTo>
                    <a:cubicBezTo>
                      <a:pt x="14064" y="33568"/>
                      <a:pt x="14109" y="33507"/>
                      <a:pt x="14155" y="33446"/>
                    </a:cubicBezTo>
                    <a:cubicBezTo>
                      <a:pt x="14277" y="33279"/>
                      <a:pt x="14384" y="33111"/>
                      <a:pt x="14490" y="32959"/>
                    </a:cubicBezTo>
                    <a:cubicBezTo>
                      <a:pt x="14566" y="32852"/>
                      <a:pt x="14627" y="32760"/>
                      <a:pt x="14688" y="32669"/>
                    </a:cubicBezTo>
                    <a:cubicBezTo>
                      <a:pt x="14764" y="32562"/>
                      <a:pt x="14825" y="32471"/>
                      <a:pt x="14902" y="32380"/>
                    </a:cubicBezTo>
                    <a:cubicBezTo>
                      <a:pt x="14947" y="32303"/>
                      <a:pt x="15008" y="32212"/>
                      <a:pt x="15069" y="32136"/>
                    </a:cubicBezTo>
                    <a:cubicBezTo>
                      <a:pt x="15069" y="32136"/>
                      <a:pt x="15084" y="32121"/>
                      <a:pt x="15084" y="32121"/>
                    </a:cubicBezTo>
                    <a:cubicBezTo>
                      <a:pt x="15100" y="32105"/>
                      <a:pt x="15100" y="32090"/>
                      <a:pt x="15115" y="32090"/>
                    </a:cubicBezTo>
                    <a:lnTo>
                      <a:pt x="15115" y="32075"/>
                    </a:lnTo>
                    <a:cubicBezTo>
                      <a:pt x="15176" y="31983"/>
                      <a:pt x="15237" y="31892"/>
                      <a:pt x="15313" y="31801"/>
                    </a:cubicBezTo>
                    <a:lnTo>
                      <a:pt x="15313" y="31801"/>
                    </a:lnTo>
                    <a:cubicBezTo>
                      <a:pt x="15145" y="31983"/>
                      <a:pt x="14993" y="32151"/>
                      <a:pt x="14825" y="32319"/>
                    </a:cubicBezTo>
                    <a:cubicBezTo>
                      <a:pt x="14810" y="32349"/>
                      <a:pt x="14780" y="32380"/>
                      <a:pt x="14749" y="32410"/>
                    </a:cubicBezTo>
                    <a:cubicBezTo>
                      <a:pt x="14704" y="32471"/>
                      <a:pt x="14658" y="32517"/>
                      <a:pt x="14612" y="32578"/>
                    </a:cubicBezTo>
                    <a:cubicBezTo>
                      <a:pt x="14536" y="32654"/>
                      <a:pt x="14475" y="32745"/>
                      <a:pt x="14399" y="32821"/>
                    </a:cubicBezTo>
                    <a:cubicBezTo>
                      <a:pt x="14338" y="32898"/>
                      <a:pt x="14277" y="32974"/>
                      <a:pt x="14216" y="33050"/>
                    </a:cubicBezTo>
                    <a:cubicBezTo>
                      <a:pt x="14155" y="33126"/>
                      <a:pt x="14094" y="33218"/>
                      <a:pt x="14033" y="33294"/>
                    </a:cubicBezTo>
                    <a:cubicBezTo>
                      <a:pt x="13987" y="33355"/>
                      <a:pt x="13926" y="33416"/>
                      <a:pt x="13881" y="33477"/>
                    </a:cubicBezTo>
                    <a:cubicBezTo>
                      <a:pt x="13850" y="33507"/>
                      <a:pt x="13835" y="33538"/>
                      <a:pt x="13805" y="33583"/>
                    </a:cubicBezTo>
                    <a:cubicBezTo>
                      <a:pt x="13759" y="33629"/>
                      <a:pt x="13698" y="33690"/>
                      <a:pt x="13652" y="33751"/>
                    </a:cubicBezTo>
                    <a:cubicBezTo>
                      <a:pt x="13622" y="33797"/>
                      <a:pt x="13591" y="33827"/>
                      <a:pt x="13561" y="33873"/>
                    </a:cubicBezTo>
                    <a:cubicBezTo>
                      <a:pt x="13546" y="33888"/>
                      <a:pt x="13530" y="33903"/>
                      <a:pt x="13515" y="33918"/>
                    </a:cubicBezTo>
                    <a:cubicBezTo>
                      <a:pt x="13408" y="34040"/>
                      <a:pt x="13317" y="34147"/>
                      <a:pt x="13210" y="34254"/>
                    </a:cubicBezTo>
                    <a:lnTo>
                      <a:pt x="12738" y="34741"/>
                    </a:lnTo>
                    <a:cubicBezTo>
                      <a:pt x="12586" y="34894"/>
                      <a:pt x="12449" y="35046"/>
                      <a:pt x="12311" y="35183"/>
                    </a:cubicBezTo>
                    <a:cubicBezTo>
                      <a:pt x="12007" y="35518"/>
                      <a:pt x="11702" y="35869"/>
                      <a:pt x="11382" y="36204"/>
                    </a:cubicBezTo>
                    <a:lnTo>
                      <a:pt x="11489" y="36067"/>
                    </a:lnTo>
                    <a:cubicBezTo>
                      <a:pt x="11550" y="36006"/>
                      <a:pt x="11611" y="35945"/>
                      <a:pt x="11656" y="35869"/>
                    </a:cubicBezTo>
                    <a:cubicBezTo>
                      <a:pt x="11702" y="35823"/>
                      <a:pt x="11748" y="35777"/>
                      <a:pt x="11793" y="35716"/>
                    </a:cubicBezTo>
                    <a:lnTo>
                      <a:pt x="11824" y="35686"/>
                    </a:lnTo>
                    <a:cubicBezTo>
                      <a:pt x="11854" y="35640"/>
                      <a:pt x="11885" y="35610"/>
                      <a:pt x="11915" y="35564"/>
                    </a:cubicBezTo>
                    <a:cubicBezTo>
                      <a:pt x="12007" y="35442"/>
                      <a:pt x="12098" y="35320"/>
                      <a:pt x="12190" y="35198"/>
                    </a:cubicBezTo>
                    <a:lnTo>
                      <a:pt x="12190" y="35198"/>
                    </a:lnTo>
                    <a:lnTo>
                      <a:pt x="12174" y="35213"/>
                    </a:lnTo>
                    <a:lnTo>
                      <a:pt x="12205" y="35168"/>
                    </a:lnTo>
                    <a:cubicBezTo>
                      <a:pt x="12251" y="35107"/>
                      <a:pt x="12296" y="35046"/>
                      <a:pt x="12342" y="34985"/>
                    </a:cubicBezTo>
                    <a:lnTo>
                      <a:pt x="12342" y="34970"/>
                    </a:lnTo>
                    <a:lnTo>
                      <a:pt x="12357" y="34970"/>
                    </a:lnTo>
                    <a:lnTo>
                      <a:pt x="12403" y="34909"/>
                    </a:lnTo>
                    <a:lnTo>
                      <a:pt x="12449" y="34848"/>
                    </a:lnTo>
                    <a:lnTo>
                      <a:pt x="12525" y="34741"/>
                    </a:lnTo>
                    <a:lnTo>
                      <a:pt x="12555" y="34695"/>
                    </a:lnTo>
                    <a:cubicBezTo>
                      <a:pt x="12631" y="34589"/>
                      <a:pt x="12708" y="34497"/>
                      <a:pt x="12784" y="34406"/>
                    </a:cubicBezTo>
                    <a:cubicBezTo>
                      <a:pt x="12799" y="34391"/>
                      <a:pt x="12814" y="34360"/>
                      <a:pt x="12830" y="34345"/>
                    </a:cubicBezTo>
                    <a:cubicBezTo>
                      <a:pt x="12906" y="34238"/>
                      <a:pt x="12997" y="34147"/>
                      <a:pt x="13073" y="34040"/>
                    </a:cubicBezTo>
                    <a:lnTo>
                      <a:pt x="13332" y="33720"/>
                    </a:lnTo>
                    <a:cubicBezTo>
                      <a:pt x="13348" y="33690"/>
                      <a:pt x="13378" y="33659"/>
                      <a:pt x="13408" y="33614"/>
                    </a:cubicBezTo>
                    <a:lnTo>
                      <a:pt x="13454" y="33568"/>
                    </a:lnTo>
                    <a:cubicBezTo>
                      <a:pt x="13469" y="33553"/>
                      <a:pt x="13485" y="33538"/>
                      <a:pt x="13500" y="33507"/>
                    </a:cubicBezTo>
                    <a:cubicBezTo>
                      <a:pt x="13515" y="33477"/>
                      <a:pt x="13546" y="33446"/>
                      <a:pt x="13576" y="33400"/>
                    </a:cubicBezTo>
                    <a:cubicBezTo>
                      <a:pt x="13591" y="33400"/>
                      <a:pt x="13591" y="33385"/>
                      <a:pt x="13607" y="33370"/>
                    </a:cubicBezTo>
                    <a:cubicBezTo>
                      <a:pt x="13637" y="33339"/>
                      <a:pt x="13667" y="33294"/>
                      <a:pt x="13698" y="33248"/>
                    </a:cubicBezTo>
                    <a:cubicBezTo>
                      <a:pt x="13728" y="33187"/>
                      <a:pt x="13774" y="33141"/>
                      <a:pt x="13820" y="33080"/>
                    </a:cubicBezTo>
                    <a:cubicBezTo>
                      <a:pt x="13866" y="33004"/>
                      <a:pt x="13926" y="32928"/>
                      <a:pt x="13972" y="32852"/>
                    </a:cubicBezTo>
                    <a:lnTo>
                      <a:pt x="14033" y="32760"/>
                    </a:lnTo>
                    <a:cubicBezTo>
                      <a:pt x="14064" y="32715"/>
                      <a:pt x="14094" y="32684"/>
                      <a:pt x="14125" y="32639"/>
                    </a:cubicBezTo>
                    <a:cubicBezTo>
                      <a:pt x="14170" y="32578"/>
                      <a:pt x="14201" y="32532"/>
                      <a:pt x="14231" y="32471"/>
                    </a:cubicBezTo>
                    <a:cubicBezTo>
                      <a:pt x="14277" y="32425"/>
                      <a:pt x="14307" y="32380"/>
                      <a:pt x="14353" y="32319"/>
                    </a:cubicBezTo>
                    <a:cubicBezTo>
                      <a:pt x="14384" y="32273"/>
                      <a:pt x="14414" y="32227"/>
                      <a:pt x="14460" y="32182"/>
                    </a:cubicBezTo>
                    <a:cubicBezTo>
                      <a:pt x="14490" y="32136"/>
                      <a:pt x="14521" y="32090"/>
                      <a:pt x="14551" y="32060"/>
                    </a:cubicBezTo>
                    <a:lnTo>
                      <a:pt x="14582" y="32014"/>
                    </a:lnTo>
                    <a:lnTo>
                      <a:pt x="14627" y="31953"/>
                    </a:lnTo>
                    <a:lnTo>
                      <a:pt x="14658" y="31907"/>
                    </a:lnTo>
                    <a:lnTo>
                      <a:pt x="14673" y="31892"/>
                    </a:lnTo>
                    <a:cubicBezTo>
                      <a:pt x="14673" y="31877"/>
                      <a:pt x="14688" y="31877"/>
                      <a:pt x="14688" y="31862"/>
                    </a:cubicBezTo>
                    <a:lnTo>
                      <a:pt x="14810" y="31724"/>
                    </a:lnTo>
                    <a:lnTo>
                      <a:pt x="14963" y="31557"/>
                    </a:lnTo>
                    <a:cubicBezTo>
                      <a:pt x="15008" y="31511"/>
                      <a:pt x="15054" y="31465"/>
                      <a:pt x="15100" y="31404"/>
                    </a:cubicBezTo>
                    <a:lnTo>
                      <a:pt x="15145" y="31359"/>
                    </a:lnTo>
                    <a:lnTo>
                      <a:pt x="15191" y="31328"/>
                    </a:lnTo>
                    <a:cubicBezTo>
                      <a:pt x="15222" y="31298"/>
                      <a:pt x="15252" y="31252"/>
                      <a:pt x="15282" y="31222"/>
                    </a:cubicBezTo>
                    <a:lnTo>
                      <a:pt x="15359" y="31161"/>
                    </a:lnTo>
                    <a:cubicBezTo>
                      <a:pt x="15465" y="31069"/>
                      <a:pt x="15572" y="30963"/>
                      <a:pt x="15663" y="30871"/>
                    </a:cubicBezTo>
                    <a:lnTo>
                      <a:pt x="15770" y="30765"/>
                    </a:lnTo>
                    <a:lnTo>
                      <a:pt x="15861" y="30673"/>
                    </a:lnTo>
                    <a:cubicBezTo>
                      <a:pt x="15892" y="30643"/>
                      <a:pt x="15922" y="30612"/>
                      <a:pt x="15953" y="30582"/>
                    </a:cubicBezTo>
                    <a:lnTo>
                      <a:pt x="15968" y="30551"/>
                    </a:lnTo>
                    <a:lnTo>
                      <a:pt x="16166" y="30353"/>
                    </a:lnTo>
                    <a:cubicBezTo>
                      <a:pt x="16181" y="30323"/>
                      <a:pt x="16212" y="30292"/>
                      <a:pt x="16242" y="30262"/>
                    </a:cubicBezTo>
                    <a:lnTo>
                      <a:pt x="16258" y="30247"/>
                    </a:lnTo>
                    <a:lnTo>
                      <a:pt x="16319" y="30170"/>
                    </a:lnTo>
                    <a:cubicBezTo>
                      <a:pt x="16395" y="30094"/>
                      <a:pt x="16456" y="30003"/>
                      <a:pt x="16532" y="29927"/>
                    </a:cubicBezTo>
                    <a:lnTo>
                      <a:pt x="16593" y="29835"/>
                    </a:lnTo>
                    <a:cubicBezTo>
                      <a:pt x="16669" y="29759"/>
                      <a:pt x="16730" y="29683"/>
                      <a:pt x="16806" y="29607"/>
                    </a:cubicBezTo>
                    <a:cubicBezTo>
                      <a:pt x="16821" y="29561"/>
                      <a:pt x="16852" y="29530"/>
                      <a:pt x="16882" y="29500"/>
                    </a:cubicBezTo>
                    <a:cubicBezTo>
                      <a:pt x="16943" y="29424"/>
                      <a:pt x="17019" y="29348"/>
                      <a:pt x="17080" y="29271"/>
                    </a:cubicBezTo>
                    <a:lnTo>
                      <a:pt x="17157" y="29195"/>
                    </a:lnTo>
                    <a:cubicBezTo>
                      <a:pt x="17233" y="29119"/>
                      <a:pt x="17309" y="29043"/>
                      <a:pt x="17385" y="28952"/>
                    </a:cubicBezTo>
                    <a:lnTo>
                      <a:pt x="17476" y="28860"/>
                    </a:lnTo>
                    <a:lnTo>
                      <a:pt x="17553" y="28769"/>
                    </a:lnTo>
                    <a:cubicBezTo>
                      <a:pt x="17598" y="28723"/>
                      <a:pt x="17629" y="28693"/>
                      <a:pt x="17659" y="28647"/>
                    </a:cubicBezTo>
                    <a:lnTo>
                      <a:pt x="17675" y="28632"/>
                    </a:lnTo>
                    <a:close/>
                    <a:moveTo>
                      <a:pt x="10681" y="37196"/>
                    </a:moveTo>
                    <a:cubicBezTo>
                      <a:pt x="10680" y="37209"/>
                      <a:pt x="10665" y="37210"/>
                      <a:pt x="10651" y="37225"/>
                    </a:cubicBezTo>
                    <a:cubicBezTo>
                      <a:pt x="10660" y="37215"/>
                      <a:pt x="10670" y="37206"/>
                      <a:pt x="10681" y="37196"/>
                    </a:cubicBezTo>
                    <a:close/>
                    <a:moveTo>
                      <a:pt x="10041" y="37560"/>
                    </a:moveTo>
                    <a:cubicBezTo>
                      <a:pt x="10041" y="37575"/>
                      <a:pt x="10057" y="37590"/>
                      <a:pt x="10072" y="37590"/>
                    </a:cubicBezTo>
                    <a:lnTo>
                      <a:pt x="10102" y="37590"/>
                    </a:lnTo>
                    <a:cubicBezTo>
                      <a:pt x="10087" y="37606"/>
                      <a:pt x="10072" y="37621"/>
                      <a:pt x="10057" y="37636"/>
                    </a:cubicBezTo>
                    <a:lnTo>
                      <a:pt x="9859" y="37758"/>
                    </a:lnTo>
                    <a:lnTo>
                      <a:pt x="9859" y="37743"/>
                    </a:lnTo>
                    <a:lnTo>
                      <a:pt x="9874" y="37743"/>
                    </a:lnTo>
                    <a:cubicBezTo>
                      <a:pt x="9935" y="37682"/>
                      <a:pt x="9980" y="37621"/>
                      <a:pt x="10041" y="37560"/>
                    </a:cubicBezTo>
                    <a:close/>
                    <a:moveTo>
                      <a:pt x="5714" y="29150"/>
                    </a:moveTo>
                    <a:cubicBezTo>
                      <a:pt x="5730" y="29180"/>
                      <a:pt x="5730" y="29226"/>
                      <a:pt x="5730" y="29256"/>
                    </a:cubicBezTo>
                    <a:lnTo>
                      <a:pt x="5760" y="29378"/>
                    </a:lnTo>
                    <a:cubicBezTo>
                      <a:pt x="5791" y="29591"/>
                      <a:pt x="5821" y="29820"/>
                      <a:pt x="5851" y="30033"/>
                    </a:cubicBezTo>
                    <a:cubicBezTo>
                      <a:pt x="5867" y="30140"/>
                      <a:pt x="5882" y="30247"/>
                      <a:pt x="5897" y="30368"/>
                    </a:cubicBezTo>
                    <a:cubicBezTo>
                      <a:pt x="5897" y="30368"/>
                      <a:pt x="5897" y="30368"/>
                      <a:pt x="5897" y="30384"/>
                    </a:cubicBezTo>
                    <a:lnTo>
                      <a:pt x="5928" y="30567"/>
                    </a:lnTo>
                    <a:lnTo>
                      <a:pt x="5958" y="30734"/>
                    </a:lnTo>
                    <a:cubicBezTo>
                      <a:pt x="5958" y="30810"/>
                      <a:pt x="5973" y="30886"/>
                      <a:pt x="5973" y="30963"/>
                    </a:cubicBezTo>
                    <a:lnTo>
                      <a:pt x="5989" y="31024"/>
                    </a:lnTo>
                    <a:lnTo>
                      <a:pt x="5989" y="31085"/>
                    </a:lnTo>
                    <a:cubicBezTo>
                      <a:pt x="6004" y="31161"/>
                      <a:pt x="6004" y="31237"/>
                      <a:pt x="6004" y="31313"/>
                    </a:cubicBezTo>
                    <a:lnTo>
                      <a:pt x="6019" y="31420"/>
                    </a:lnTo>
                    <a:cubicBezTo>
                      <a:pt x="6019" y="31511"/>
                      <a:pt x="6019" y="31587"/>
                      <a:pt x="6019" y="31664"/>
                    </a:cubicBezTo>
                    <a:lnTo>
                      <a:pt x="6019" y="31801"/>
                    </a:lnTo>
                    <a:cubicBezTo>
                      <a:pt x="6019" y="31892"/>
                      <a:pt x="6019" y="31983"/>
                      <a:pt x="6019" y="32090"/>
                    </a:cubicBezTo>
                    <a:lnTo>
                      <a:pt x="6019" y="32273"/>
                    </a:lnTo>
                    <a:cubicBezTo>
                      <a:pt x="6019" y="32364"/>
                      <a:pt x="6019" y="32456"/>
                      <a:pt x="6019" y="32547"/>
                    </a:cubicBezTo>
                    <a:lnTo>
                      <a:pt x="6019" y="32684"/>
                    </a:lnTo>
                    <a:cubicBezTo>
                      <a:pt x="6004" y="32959"/>
                      <a:pt x="6004" y="33233"/>
                      <a:pt x="6004" y="33507"/>
                    </a:cubicBezTo>
                    <a:lnTo>
                      <a:pt x="6004" y="33644"/>
                    </a:lnTo>
                    <a:cubicBezTo>
                      <a:pt x="6004" y="33781"/>
                      <a:pt x="6004" y="33903"/>
                      <a:pt x="6004" y="34040"/>
                    </a:cubicBezTo>
                    <a:cubicBezTo>
                      <a:pt x="6004" y="34071"/>
                      <a:pt x="6004" y="34101"/>
                      <a:pt x="6004" y="34132"/>
                    </a:cubicBezTo>
                    <a:cubicBezTo>
                      <a:pt x="6004" y="34193"/>
                      <a:pt x="6004" y="34269"/>
                      <a:pt x="6004" y="34330"/>
                    </a:cubicBezTo>
                    <a:lnTo>
                      <a:pt x="5989" y="34513"/>
                    </a:lnTo>
                    <a:lnTo>
                      <a:pt x="5973" y="34650"/>
                    </a:lnTo>
                    <a:lnTo>
                      <a:pt x="5973" y="34665"/>
                    </a:lnTo>
                    <a:cubicBezTo>
                      <a:pt x="5973" y="34802"/>
                      <a:pt x="5958" y="34939"/>
                      <a:pt x="5943" y="35076"/>
                    </a:cubicBezTo>
                    <a:lnTo>
                      <a:pt x="5943" y="35213"/>
                    </a:lnTo>
                    <a:cubicBezTo>
                      <a:pt x="5928" y="35366"/>
                      <a:pt x="5912" y="35518"/>
                      <a:pt x="5897" y="35671"/>
                    </a:cubicBezTo>
                    <a:lnTo>
                      <a:pt x="5882" y="35701"/>
                    </a:lnTo>
                    <a:cubicBezTo>
                      <a:pt x="5867" y="35853"/>
                      <a:pt x="5851" y="36021"/>
                      <a:pt x="5836" y="36173"/>
                    </a:cubicBezTo>
                    <a:lnTo>
                      <a:pt x="5821" y="36265"/>
                    </a:lnTo>
                    <a:cubicBezTo>
                      <a:pt x="5806" y="36432"/>
                      <a:pt x="5775" y="36600"/>
                      <a:pt x="5760" y="36768"/>
                    </a:cubicBezTo>
                    <a:cubicBezTo>
                      <a:pt x="5745" y="36798"/>
                      <a:pt x="5745" y="36844"/>
                      <a:pt x="5745" y="36874"/>
                    </a:cubicBezTo>
                    <a:cubicBezTo>
                      <a:pt x="5730" y="36950"/>
                      <a:pt x="5714" y="37027"/>
                      <a:pt x="5714" y="37103"/>
                    </a:cubicBezTo>
                    <a:cubicBezTo>
                      <a:pt x="5699" y="37179"/>
                      <a:pt x="5684" y="37255"/>
                      <a:pt x="5669" y="37331"/>
                    </a:cubicBezTo>
                    <a:lnTo>
                      <a:pt x="5653" y="37438"/>
                    </a:lnTo>
                    <a:cubicBezTo>
                      <a:pt x="5592" y="37773"/>
                      <a:pt x="5516" y="38108"/>
                      <a:pt x="5440" y="38428"/>
                    </a:cubicBezTo>
                    <a:lnTo>
                      <a:pt x="5410" y="38550"/>
                    </a:lnTo>
                    <a:cubicBezTo>
                      <a:pt x="5379" y="38687"/>
                      <a:pt x="5333" y="38824"/>
                      <a:pt x="5303" y="38977"/>
                    </a:cubicBezTo>
                    <a:lnTo>
                      <a:pt x="5272" y="39068"/>
                    </a:lnTo>
                    <a:lnTo>
                      <a:pt x="5227" y="39281"/>
                    </a:lnTo>
                    <a:cubicBezTo>
                      <a:pt x="5212" y="39373"/>
                      <a:pt x="5181" y="39480"/>
                      <a:pt x="5151" y="39571"/>
                    </a:cubicBezTo>
                    <a:lnTo>
                      <a:pt x="5151" y="39586"/>
                    </a:lnTo>
                    <a:lnTo>
                      <a:pt x="5120" y="39708"/>
                    </a:lnTo>
                    <a:cubicBezTo>
                      <a:pt x="5090" y="39845"/>
                      <a:pt x="5044" y="39982"/>
                      <a:pt x="5013" y="40119"/>
                    </a:cubicBezTo>
                    <a:cubicBezTo>
                      <a:pt x="4983" y="40226"/>
                      <a:pt x="4953" y="40333"/>
                      <a:pt x="4922" y="40439"/>
                    </a:cubicBezTo>
                    <a:cubicBezTo>
                      <a:pt x="4922" y="40439"/>
                      <a:pt x="4922" y="40455"/>
                      <a:pt x="4907" y="40470"/>
                    </a:cubicBezTo>
                    <a:cubicBezTo>
                      <a:pt x="4922" y="40439"/>
                      <a:pt x="4922" y="40394"/>
                      <a:pt x="4937" y="40363"/>
                    </a:cubicBezTo>
                    <a:cubicBezTo>
                      <a:pt x="4953" y="40257"/>
                      <a:pt x="4968" y="40165"/>
                      <a:pt x="4983" y="40058"/>
                    </a:cubicBezTo>
                    <a:cubicBezTo>
                      <a:pt x="4998" y="39937"/>
                      <a:pt x="5013" y="39815"/>
                      <a:pt x="5029" y="39693"/>
                    </a:cubicBezTo>
                    <a:cubicBezTo>
                      <a:pt x="5059" y="39540"/>
                      <a:pt x="5074" y="39388"/>
                      <a:pt x="5090" y="39236"/>
                    </a:cubicBezTo>
                    <a:cubicBezTo>
                      <a:pt x="5120" y="38977"/>
                      <a:pt x="5151" y="38718"/>
                      <a:pt x="5181" y="38459"/>
                    </a:cubicBezTo>
                    <a:cubicBezTo>
                      <a:pt x="5196" y="38367"/>
                      <a:pt x="5196" y="38276"/>
                      <a:pt x="5212" y="38184"/>
                    </a:cubicBezTo>
                    <a:cubicBezTo>
                      <a:pt x="5212" y="38017"/>
                      <a:pt x="5227" y="37865"/>
                      <a:pt x="5242" y="37697"/>
                    </a:cubicBezTo>
                    <a:cubicBezTo>
                      <a:pt x="5257" y="37453"/>
                      <a:pt x="5288" y="37194"/>
                      <a:pt x="5303" y="36950"/>
                    </a:cubicBezTo>
                    <a:cubicBezTo>
                      <a:pt x="5303" y="36828"/>
                      <a:pt x="5318" y="36722"/>
                      <a:pt x="5333" y="36615"/>
                    </a:cubicBezTo>
                    <a:cubicBezTo>
                      <a:pt x="5333" y="36493"/>
                      <a:pt x="5349" y="36356"/>
                      <a:pt x="5364" y="36219"/>
                    </a:cubicBezTo>
                    <a:cubicBezTo>
                      <a:pt x="5379" y="36021"/>
                      <a:pt x="5410" y="35808"/>
                      <a:pt x="5440" y="35594"/>
                    </a:cubicBezTo>
                    <a:cubicBezTo>
                      <a:pt x="5440" y="35564"/>
                      <a:pt x="5440" y="35533"/>
                      <a:pt x="5440" y="35503"/>
                    </a:cubicBezTo>
                    <a:cubicBezTo>
                      <a:pt x="5455" y="35427"/>
                      <a:pt x="5471" y="35335"/>
                      <a:pt x="5486" y="35244"/>
                    </a:cubicBezTo>
                    <a:cubicBezTo>
                      <a:pt x="5501" y="35198"/>
                      <a:pt x="5501" y="35153"/>
                      <a:pt x="5516" y="35092"/>
                    </a:cubicBezTo>
                    <a:cubicBezTo>
                      <a:pt x="5531" y="34970"/>
                      <a:pt x="5562" y="34833"/>
                      <a:pt x="5592" y="34711"/>
                    </a:cubicBezTo>
                    <a:cubicBezTo>
                      <a:pt x="5638" y="34436"/>
                      <a:pt x="5699" y="34177"/>
                      <a:pt x="5760" y="33903"/>
                    </a:cubicBezTo>
                    <a:lnTo>
                      <a:pt x="5760" y="33903"/>
                    </a:lnTo>
                    <a:cubicBezTo>
                      <a:pt x="5684" y="34162"/>
                      <a:pt x="5608" y="34436"/>
                      <a:pt x="5516" y="34695"/>
                    </a:cubicBezTo>
                    <a:cubicBezTo>
                      <a:pt x="5486" y="34817"/>
                      <a:pt x="5455" y="34939"/>
                      <a:pt x="5410" y="35076"/>
                    </a:cubicBezTo>
                    <a:cubicBezTo>
                      <a:pt x="5394" y="35122"/>
                      <a:pt x="5394" y="35168"/>
                      <a:pt x="5379" y="35198"/>
                    </a:cubicBezTo>
                    <a:cubicBezTo>
                      <a:pt x="5364" y="35290"/>
                      <a:pt x="5333" y="35381"/>
                      <a:pt x="5318" y="35457"/>
                    </a:cubicBezTo>
                    <a:cubicBezTo>
                      <a:pt x="5303" y="35503"/>
                      <a:pt x="5303" y="35533"/>
                      <a:pt x="5288" y="35579"/>
                    </a:cubicBezTo>
                    <a:cubicBezTo>
                      <a:pt x="5272" y="35640"/>
                      <a:pt x="5272" y="35701"/>
                      <a:pt x="5257" y="35747"/>
                    </a:cubicBezTo>
                    <a:cubicBezTo>
                      <a:pt x="5227" y="35899"/>
                      <a:pt x="5196" y="36051"/>
                      <a:pt x="5181" y="36204"/>
                    </a:cubicBezTo>
                    <a:cubicBezTo>
                      <a:pt x="5166" y="36234"/>
                      <a:pt x="5166" y="36265"/>
                      <a:pt x="5166" y="36295"/>
                    </a:cubicBezTo>
                    <a:cubicBezTo>
                      <a:pt x="5151" y="36371"/>
                      <a:pt x="5135" y="36463"/>
                      <a:pt x="5120" y="36539"/>
                    </a:cubicBezTo>
                    <a:cubicBezTo>
                      <a:pt x="5105" y="36676"/>
                      <a:pt x="5090" y="36798"/>
                      <a:pt x="5074" y="36920"/>
                    </a:cubicBezTo>
                    <a:cubicBezTo>
                      <a:pt x="5044" y="37148"/>
                      <a:pt x="5013" y="37377"/>
                      <a:pt x="4998" y="37606"/>
                    </a:cubicBezTo>
                    <a:cubicBezTo>
                      <a:pt x="4968" y="37865"/>
                      <a:pt x="4937" y="38108"/>
                      <a:pt x="4922" y="38352"/>
                    </a:cubicBezTo>
                    <a:cubicBezTo>
                      <a:pt x="4907" y="38459"/>
                      <a:pt x="4907" y="38565"/>
                      <a:pt x="4892" y="38657"/>
                    </a:cubicBezTo>
                    <a:lnTo>
                      <a:pt x="4846" y="39068"/>
                    </a:lnTo>
                    <a:cubicBezTo>
                      <a:pt x="4846" y="39053"/>
                      <a:pt x="4846" y="39053"/>
                      <a:pt x="4846" y="39038"/>
                    </a:cubicBezTo>
                    <a:cubicBezTo>
                      <a:pt x="4815" y="39266"/>
                      <a:pt x="4800" y="39495"/>
                      <a:pt x="4770" y="39723"/>
                    </a:cubicBezTo>
                    <a:cubicBezTo>
                      <a:pt x="4754" y="39876"/>
                      <a:pt x="4724" y="40043"/>
                      <a:pt x="4709" y="40211"/>
                    </a:cubicBezTo>
                    <a:cubicBezTo>
                      <a:pt x="4694" y="40302"/>
                      <a:pt x="4678" y="40394"/>
                      <a:pt x="4663" y="40500"/>
                    </a:cubicBezTo>
                    <a:cubicBezTo>
                      <a:pt x="4648" y="40531"/>
                      <a:pt x="4648" y="40577"/>
                      <a:pt x="4633" y="40622"/>
                    </a:cubicBezTo>
                    <a:cubicBezTo>
                      <a:pt x="4633" y="40531"/>
                      <a:pt x="4633" y="40455"/>
                      <a:pt x="4633" y="40363"/>
                    </a:cubicBezTo>
                    <a:cubicBezTo>
                      <a:pt x="4617" y="40058"/>
                      <a:pt x="4602" y="39769"/>
                      <a:pt x="4572" y="39510"/>
                    </a:cubicBezTo>
                    <a:cubicBezTo>
                      <a:pt x="4572" y="39419"/>
                      <a:pt x="4556" y="39342"/>
                      <a:pt x="4541" y="39251"/>
                    </a:cubicBezTo>
                    <a:cubicBezTo>
                      <a:pt x="4511" y="38901"/>
                      <a:pt x="4465" y="38535"/>
                      <a:pt x="4435" y="38184"/>
                    </a:cubicBezTo>
                    <a:cubicBezTo>
                      <a:pt x="4435" y="38154"/>
                      <a:pt x="4435" y="38139"/>
                      <a:pt x="4435" y="38124"/>
                    </a:cubicBezTo>
                    <a:cubicBezTo>
                      <a:pt x="4419" y="37925"/>
                      <a:pt x="4389" y="37743"/>
                      <a:pt x="4374" y="37545"/>
                    </a:cubicBezTo>
                    <a:cubicBezTo>
                      <a:pt x="4343" y="37392"/>
                      <a:pt x="4328" y="37225"/>
                      <a:pt x="4313" y="37072"/>
                    </a:cubicBezTo>
                    <a:cubicBezTo>
                      <a:pt x="4282" y="36874"/>
                      <a:pt x="4267" y="36722"/>
                      <a:pt x="4252" y="36554"/>
                    </a:cubicBezTo>
                    <a:cubicBezTo>
                      <a:pt x="4252" y="36463"/>
                      <a:pt x="4236" y="36371"/>
                      <a:pt x="4236" y="36280"/>
                    </a:cubicBezTo>
                    <a:cubicBezTo>
                      <a:pt x="4221" y="36189"/>
                      <a:pt x="4221" y="36097"/>
                      <a:pt x="4221" y="35991"/>
                    </a:cubicBezTo>
                    <a:lnTo>
                      <a:pt x="4221" y="35823"/>
                    </a:lnTo>
                    <a:lnTo>
                      <a:pt x="4221" y="35686"/>
                    </a:lnTo>
                    <a:cubicBezTo>
                      <a:pt x="4221" y="35610"/>
                      <a:pt x="4221" y="35549"/>
                      <a:pt x="4221" y="35472"/>
                    </a:cubicBezTo>
                    <a:lnTo>
                      <a:pt x="4221" y="35427"/>
                    </a:lnTo>
                    <a:lnTo>
                      <a:pt x="4236" y="35381"/>
                    </a:lnTo>
                    <a:cubicBezTo>
                      <a:pt x="4236" y="35320"/>
                      <a:pt x="4236" y="35244"/>
                      <a:pt x="4252" y="35183"/>
                    </a:cubicBezTo>
                    <a:lnTo>
                      <a:pt x="4282" y="34863"/>
                    </a:lnTo>
                    <a:cubicBezTo>
                      <a:pt x="4282" y="34817"/>
                      <a:pt x="4297" y="34756"/>
                      <a:pt x="4297" y="34695"/>
                    </a:cubicBezTo>
                    <a:lnTo>
                      <a:pt x="4313" y="34650"/>
                    </a:lnTo>
                    <a:cubicBezTo>
                      <a:pt x="4328" y="34558"/>
                      <a:pt x="4343" y="34467"/>
                      <a:pt x="4358" y="34375"/>
                    </a:cubicBezTo>
                    <a:cubicBezTo>
                      <a:pt x="4374" y="34269"/>
                      <a:pt x="4389" y="34177"/>
                      <a:pt x="4404" y="34071"/>
                    </a:cubicBezTo>
                    <a:cubicBezTo>
                      <a:pt x="4435" y="33903"/>
                      <a:pt x="4465" y="33751"/>
                      <a:pt x="4495" y="33598"/>
                    </a:cubicBezTo>
                    <a:lnTo>
                      <a:pt x="4511" y="33507"/>
                    </a:lnTo>
                    <a:cubicBezTo>
                      <a:pt x="4541" y="33339"/>
                      <a:pt x="4587" y="33172"/>
                      <a:pt x="4617" y="32989"/>
                    </a:cubicBezTo>
                    <a:cubicBezTo>
                      <a:pt x="4663" y="32821"/>
                      <a:pt x="4709" y="32654"/>
                      <a:pt x="4754" y="32471"/>
                    </a:cubicBezTo>
                    <a:cubicBezTo>
                      <a:pt x="4800" y="32258"/>
                      <a:pt x="4861" y="32044"/>
                      <a:pt x="4922" y="31846"/>
                    </a:cubicBezTo>
                    <a:cubicBezTo>
                      <a:pt x="4983" y="31603"/>
                      <a:pt x="5059" y="31359"/>
                      <a:pt x="5120" y="31145"/>
                    </a:cubicBezTo>
                    <a:cubicBezTo>
                      <a:pt x="5151" y="31039"/>
                      <a:pt x="5196" y="30932"/>
                      <a:pt x="5227" y="30826"/>
                    </a:cubicBezTo>
                    <a:lnTo>
                      <a:pt x="5288" y="30643"/>
                    </a:lnTo>
                    <a:cubicBezTo>
                      <a:pt x="5318" y="30490"/>
                      <a:pt x="5364" y="30353"/>
                      <a:pt x="5410" y="30216"/>
                    </a:cubicBezTo>
                    <a:lnTo>
                      <a:pt x="5425" y="30170"/>
                    </a:lnTo>
                    <a:lnTo>
                      <a:pt x="5440" y="30079"/>
                    </a:lnTo>
                    <a:cubicBezTo>
                      <a:pt x="5486" y="29911"/>
                      <a:pt x="5531" y="29759"/>
                      <a:pt x="5577" y="29607"/>
                    </a:cubicBezTo>
                    <a:lnTo>
                      <a:pt x="5592" y="29530"/>
                    </a:lnTo>
                    <a:cubicBezTo>
                      <a:pt x="5623" y="29470"/>
                      <a:pt x="5638" y="29409"/>
                      <a:pt x="5653" y="29363"/>
                    </a:cubicBezTo>
                    <a:lnTo>
                      <a:pt x="5684" y="29271"/>
                    </a:lnTo>
                    <a:cubicBezTo>
                      <a:pt x="5699" y="29241"/>
                      <a:pt x="5699" y="29195"/>
                      <a:pt x="5714" y="29150"/>
                    </a:cubicBezTo>
                    <a:close/>
                    <a:moveTo>
                      <a:pt x="4602" y="42192"/>
                    </a:moveTo>
                    <a:cubicBezTo>
                      <a:pt x="4599" y="42192"/>
                      <a:pt x="4597" y="42192"/>
                      <a:pt x="4595" y="42193"/>
                    </a:cubicBezTo>
                    <a:lnTo>
                      <a:pt x="4595" y="42193"/>
                    </a:lnTo>
                    <a:cubicBezTo>
                      <a:pt x="4595" y="42193"/>
                      <a:pt x="4595" y="42193"/>
                      <a:pt x="4595" y="42193"/>
                    </a:cubicBezTo>
                    <a:lnTo>
                      <a:pt x="4595" y="42193"/>
                    </a:lnTo>
                    <a:cubicBezTo>
                      <a:pt x="4598" y="42192"/>
                      <a:pt x="4602" y="42192"/>
                      <a:pt x="4602" y="42192"/>
                    </a:cubicBezTo>
                    <a:close/>
                    <a:moveTo>
                      <a:pt x="141" y="1"/>
                    </a:moveTo>
                    <a:cubicBezTo>
                      <a:pt x="62" y="1"/>
                      <a:pt x="1" y="58"/>
                      <a:pt x="1" y="140"/>
                    </a:cubicBezTo>
                    <a:cubicBezTo>
                      <a:pt x="1" y="232"/>
                      <a:pt x="16" y="323"/>
                      <a:pt x="16" y="415"/>
                    </a:cubicBezTo>
                    <a:cubicBezTo>
                      <a:pt x="31" y="506"/>
                      <a:pt x="31" y="582"/>
                      <a:pt x="31" y="674"/>
                    </a:cubicBezTo>
                    <a:cubicBezTo>
                      <a:pt x="47" y="857"/>
                      <a:pt x="62" y="1039"/>
                      <a:pt x="77" y="1222"/>
                    </a:cubicBezTo>
                    <a:cubicBezTo>
                      <a:pt x="77" y="1298"/>
                      <a:pt x="92" y="1375"/>
                      <a:pt x="92" y="1466"/>
                    </a:cubicBezTo>
                    <a:cubicBezTo>
                      <a:pt x="108" y="1542"/>
                      <a:pt x="108" y="1634"/>
                      <a:pt x="123" y="1710"/>
                    </a:cubicBezTo>
                    <a:cubicBezTo>
                      <a:pt x="138" y="1771"/>
                      <a:pt x="138" y="1832"/>
                      <a:pt x="153" y="1893"/>
                    </a:cubicBezTo>
                    <a:cubicBezTo>
                      <a:pt x="153" y="1923"/>
                      <a:pt x="168" y="1953"/>
                      <a:pt x="168" y="1984"/>
                    </a:cubicBezTo>
                    <a:cubicBezTo>
                      <a:pt x="184" y="2075"/>
                      <a:pt x="214" y="2167"/>
                      <a:pt x="229" y="2273"/>
                    </a:cubicBezTo>
                    <a:cubicBezTo>
                      <a:pt x="260" y="2365"/>
                      <a:pt x="275" y="2441"/>
                      <a:pt x="306" y="2532"/>
                    </a:cubicBezTo>
                    <a:cubicBezTo>
                      <a:pt x="351" y="2715"/>
                      <a:pt x="412" y="2898"/>
                      <a:pt x="473" y="3066"/>
                    </a:cubicBezTo>
                    <a:cubicBezTo>
                      <a:pt x="565" y="3294"/>
                      <a:pt x="686" y="3508"/>
                      <a:pt x="839" y="3706"/>
                    </a:cubicBezTo>
                    <a:cubicBezTo>
                      <a:pt x="900" y="3782"/>
                      <a:pt x="945" y="3843"/>
                      <a:pt x="1006" y="3919"/>
                    </a:cubicBezTo>
                    <a:cubicBezTo>
                      <a:pt x="1128" y="4071"/>
                      <a:pt x="1265" y="4208"/>
                      <a:pt x="1387" y="4361"/>
                    </a:cubicBezTo>
                    <a:cubicBezTo>
                      <a:pt x="1433" y="4406"/>
                      <a:pt x="1494" y="4467"/>
                      <a:pt x="1540" y="4513"/>
                    </a:cubicBezTo>
                    <a:cubicBezTo>
                      <a:pt x="1601" y="4589"/>
                      <a:pt x="1677" y="4650"/>
                      <a:pt x="1738" y="4711"/>
                    </a:cubicBezTo>
                    <a:cubicBezTo>
                      <a:pt x="1829" y="4787"/>
                      <a:pt x="1905" y="4864"/>
                      <a:pt x="1982" y="4940"/>
                    </a:cubicBezTo>
                    <a:cubicBezTo>
                      <a:pt x="2042" y="4985"/>
                      <a:pt x="2119" y="5046"/>
                      <a:pt x="2180" y="5092"/>
                    </a:cubicBezTo>
                    <a:cubicBezTo>
                      <a:pt x="2317" y="5199"/>
                      <a:pt x="2439" y="5305"/>
                      <a:pt x="2560" y="5412"/>
                    </a:cubicBezTo>
                    <a:cubicBezTo>
                      <a:pt x="2713" y="5534"/>
                      <a:pt x="2865" y="5641"/>
                      <a:pt x="3002" y="5778"/>
                    </a:cubicBezTo>
                    <a:cubicBezTo>
                      <a:pt x="3139" y="5900"/>
                      <a:pt x="3277" y="6021"/>
                      <a:pt x="3414" y="6143"/>
                    </a:cubicBezTo>
                    <a:cubicBezTo>
                      <a:pt x="3459" y="6204"/>
                      <a:pt x="3520" y="6250"/>
                      <a:pt x="3581" y="6311"/>
                    </a:cubicBezTo>
                    <a:cubicBezTo>
                      <a:pt x="3642" y="6372"/>
                      <a:pt x="3703" y="6433"/>
                      <a:pt x="3749" y="6494"/>
                    </a:cubicBezTo>
                    <a:cubicBezTo>
                      <a:pt x="3886" y="6631"/>
                      <a:pt x="4008" y="6768"/>
                      <a:pt x="4145" y="6905"/>
                    </a:cubicBezTo>
                    <a:cubicBezTo>
                      <a:pt x="4267" y="7027"/>
                      <a:pt x="4374" y="7149"/>
                      <a:pt x="4495" y="7271"/>
                    </a:cubicBezTo>
                    <a:cubicBezTo>
                      <a:pt x="4617" y="7408"/>
                      <a:pt x="4724" y="7545"/>
                      <a:pt x="4846" y="7697"/>
                    </a:cubicBezTo>
                    <a:cubicBezTo>
                      <a:pt x="4846" y="7697"/>
                      <a:pt x="4846" y="7682"/>
                      <a:pt x="4846" y="7682"/>
                    </a:cubicBezTo>
                    <a:cubicBezTo>
                      <a:pt x="4876" y="7728"/>
                      <a:pt x="4922" y="7789"/>
                      <a:pt x="4953" y="7835"/>
                    </a:cubicBezTo>
                    <a:cubicBezTo>
                      <a:pt x="4968" y="7865"/>
                      <a:pt x="4983" y="7911"/>
                      <a:pt x="4998" y="7941"/>
                    </a:cubicBezTo>
                    <a:cubicBezTo>
                      <a:pt x="5029" y="8033"/>
                      <a:pt x="5090" y="8109"/>
                      <a:pt x="5151" y="8170"/>
                    </a:cubicBezTo>
                    <a:cubicBezTo>
                      <a:pt x="5196" y="8215"/>
                      <a:pt x="5242" y="8246"/>
                      <a:pt x="5303" y="8276"/>
                    </a:cubicBezTo>
                    <a:cubicBezTo>
                      <a:pt x="5303" y="8292"/>
                      <a:pt x="5303" y="8307"/>
                      <a:pt x="5303" y="8322"/>
                    </a:cubicBezTo>
                    <a:cubicBezTo>
                      <a:pt x="5333" y="8490"/>
                      <a:pt x="5364" y="8642"/>
                      <a:pt x="5394" y="8810"/>
                    </a:cubicBezTo>
                    <a:cubicBezTo>
                      <a:pt x="5471" y="9114"/>
                      <a:pt x="5547" y="9434"/>
                      <a:pt x="5669" y="9724"/>
                    </a:cubicBezTo>
                    <a:cubicBezTo>
                      <a:pt x="5714" y="9800"/>
                      <a:pt x="5745" y="9891"/>
                      <a:pt x="5791" y="9968"/>
                    </a:cubicBezTo>
                    <a:cubicBezTo>
                      <a:pt x="5821" y="10059"/>
                      <a:pt x="5867" y="10135"/>
                      <a:pt x="5912" y="10211"/>
                    </a:cubicBezTo>
                    <a:cubicBezTo>
                      <a:pt x="5989" y="10348"/>
                      <a:pt x="6080" y="10486"/>
                      <a:pt x="6171" y="10638"/>
                    </a:cubicBezTo>
                    <a:cubicBezTo>
                      <a:pt x="6354" y="10912"/>
                      <a:pt x="6568" y="11156"/>
                      <a:pt x="6781" y="11400"/>
                    </a:cubicBezTo>
                    <a:cubicBezTo>
                      <a:pt x="7009" y="11628"/>
                      <a:pt x="7223" y="11872"/>
                      <a:pt x="7436" y="12116"/>
                    </a:cubicBezTo>
                    <a:cubicBezTo>
                      <a:pt x="7451" y="12146"/>
                      <a:pt x="7482" y="12177"/>
                      <a:pt x="7497" y="12207"/>
                    </a:cubicBezTo>
                    <a:lnTo>
                      <a:pt x="7558" y="12314"/>
                    </a:lnTo>
                    <a:cubicBezTo>
                      <a:pt x="7573" y="12314"/>
                      <a:pt x="7573" y="12329"/>
                      <a:pt x="7588" y="12344"/>
                    </a:cubicBezTo>
                    <a:cubicBezTo>
                      <a:pt x="7588" y="12405"/>
                      <a:pt x="7634" y="12451"/>
                      <a:pt x="7695" y="12451"/>
                    </a:cubicBezTo>
                    <a:cubicBezTo>
                      <a:pt x="7710" y="12466"/>
                      <a:pt x="7710" y="12482"/>
                      <a:pt x="7710" y="12497"/>
                    </a:cubicBezTo>
                    <a:cubicBezTo>
                      <a:pt x="7771" y="12680"/>
                      <a:pt x="7847" y="12862"/>
                      <a:pt x="7908" y="13030"/>
                    </a:cubicBezTo>
                    <a:cubicBezTo>
                      <a:pt x="7969" y="13213"/>
                      <a:pt x="8045" y="13396"/>
                      <a:pt x="8122" y="13578"/>
                    </a:cubicBezTo>
                    <a:cubicBezTo>
                      <a:pt x="8183" y="13777"/>
                      <a:pt x="8243" y="13959"/>
                      <a:pt x="8320" y="14142"/>
                    </a:cubicBezTo>
                    <a:cubicBezTo>
                      <a:pt x="8365" y="14234"/>
                      <a:pt x="8396" y="14325"/>
                      <a:pt x="8442" y="14416"/>
                    </a:cubicBezTo>
                    <a:cubicBezTo>
                      <a:pt x="8457" y="14462"/>
                      <a:pt x="8472" y="14508"/>
                      <a:pt x="8503" y="14554"/>
                    </a:cubicBezTo>
                    <a:cubicBezTo>
                      <a:pt x="8442" y="14477"/>
                      <a:pt x="8381" y="14416"/>
                      <a:pt x="8320" y="14340"/>
                    </a:cubicBezTo>
                    <a:cubicBezTo>
                      <a:pt x="8167" y="14157"/>
                      <a:pt x="8015" y="13959"/>
                      <a:pt x="7847" y="13792"/>
                    </a:cubicBezTo>
                    <a:cubicBezTo>
                      <a:pt x="7756" y="13700"/>
                      <a:pt x="7680" y="13624"/>
                      <a:pt x="7588" y="13533"/>
                    </a:cubicBezTo>
                    <a:cubicBezTo>
                      <a:pt x="7497" y="13457"/>
                      <a:pt x="7421" y="13380"/>
                      <a:pt x="7314" y="13289"/>
                    </a:cubicBezTo>
                    <a:cubicBezTo>
                      <a:pt x="7131" y="13137"/>
                      <a:pt x="6948" y="12969"/>
                      <a:pt x="6735" y="12817"/>
                    </a:cubicBezTo>
                    <a:cubicBezTo>
                      <a:pt x="6720" y="12801"/>
                      <a:pt x="6689" y="12786"/>
                      <a:pt x="6674" y="12771"/>
                    </a:cubicBezTo>
                    <a:cubicBezTo>
                      <a:pt x="6659" y="12756"/>
                      <a:pt x="6628" y="12741"/>
                      <a:pt x="6613" y="12725"/>
                    </a:cubicBezTo>
                    <a:lnTo>
                      <a:pt x="6598" y="12725"/>
                    </a:lnTo>
                    <a:cubicBezTo>
                      <a:pt x="6598" y="12725"/>
                      <a:pt x="6598" y="12710"/>
                      <a:pt x="6598" y="12710"/>
                    </a:cubicBezTo>
                    <a:cubicBezTo>
                      <a:pt x="6491" y="12634"/>
                      <a:pt x="6385" y="12558"/>
                      <a:pt x="6263" y="12482"/>
                    </a:cubicBezTo>
                    <a:cubicBezTo>
                      <a:pt x="6156" y="12421"/>
                      <a:pt x="6050" y="12344"/>
                      <a:pt x="5928" y="12268"/>
                    </a:cubicBezTo>
                    <a:cubicBezTo>
                      <a:pt x="5882" y="12238"/>
                      <a:pt x="5821" y="12207"/>
                      <a:pt x="5775" y="12177"/>
                    </a:cubicBezTo>
                    <a:cubicBezTo>
                      <a:pt x="5653" y="12116"/>
                      <a:pt x="5531" y="12055"/>
                      <a:pt x="5410" y="12009"/>
                    </a:cubicBezTo>
                    <a:cubicBezTo>
                      <a:pt x="5349" y="11994"/>
                      <a:pt x="5288" y="11979"/>
                      <a:pt x="5227" y="11963"/>
                    </a:cubicBezTo>
                    <a:cubicBezTo>
                      <a:pt x="5196" y="11948"/>
                      <a:pt x="5151" y="11948"/>
                      <a:pt x="5120" y="11933"/>
                    </a:cubicBezTo>
                    <a:cubicBezTo>
                      <a:pt x="5090" y="11933"/>
                      <a:pt x="5059" y="11918"/>
                      <a:pt x="5044" y="11918"/>
                    </a:cubicBezTo>
                    <a:cubicBezTo>
                      <a:pt x="4922" y="11887"/>
                      <a:pt x="4800" y="11872"/>
                      <a:pt x="4678" y="11857"/>
                    </a:cubicBezTo>
                    <a:lnTo>
                      <a:pt x="4648" y="11857"/>
                    </a:lnTo>
                    <a:cubicBezTo>
                      <a:pt x="4633" y="11857"/>
                      <a:pt x="4617" y="11857"/>
                      <a:pt x="4617" y="11842"/>
                    </a:cubicBezTo>
                    <a:cubicBezTo>
                      <a:pt x="4465" y="11826"/>
                      <a:pt x="4328" y="11826"/>
                      <a:pt x="4175" y="11811"/>
                    </a:cubicBezTo>
                    <a:cubicBezTo>
                      <a:pt x="4069" y="11811"/>
                      <a:pt x="3947" y="11796"/>
                      <a:pt x="3840" y="11796"/>
                    </a:cubicBezTo>
                    <a:cubicBezTo>
                      <a:pt x="3718" y="11811"/>
                      <a:pt x="3581" y="11811"/>
                      <a:pt x="3459" y="11811"/>
                    </a:cubicBezTo>
                    <a:cubicBezTo>
                      <a:pt x="3216" y="11826"/>
                      <a:pt x="2972" y="11872"/>
                      <a:pt x="2743" y="11918"/>
                    </a:cubicBezTo>
                    <a:cubicBezTo>
                      <a:pt x="2500" y="11963"/>
                      <a:pt x="2271" y="12040"/>
                      <a:pt x="2042" y="12101"/>
                    </a:cubicBezTo>
                    <a:cubicBezTo>
                      <a:pt x="1921" y="12131"/>
                      <a:pt x="1814" y="12162"/>
                      <a:pt x="1692" y="12192"/>
                    </a:cubicBezTo>
                    <a:cubicBezTo>
                      <a:pt x="1585" y="12222"/>
                      <a:pt x="1463" y="12253"/>
                      <a:pt x="1357" y="12299"/>
                    </a:cubicBezTo>
                    <a:cubicBezTo>
                      <a:pt x="1326" y="12299"/>
                      <a:pt x="1281" y="12314"/>
                      <a:pt x="1250" y="12314"/>
                    </a:cubicBezTo>
                    <a:cubicBezTo>
                      <a:pt x="1189" y="12329"/>
                      <a:pt x="1128" y="12344"/>
                      <a:pt x="1098" y="12405"/>
                    </a:cubicBezTo>
                    <a:cubicBezTo>
                      <a:pt x="1052" y="12451"/>
                      <a:pt x="1037" y="12512"/>
                      <a:pt x="1067" y="12588"/>
                    </a:cubicBezTo>
                    <a:cubicBezTo>
                      <a:pt x="1098" y="12649"/>
                      <a:pt x="1174" y="12680"/>
                      <a:pt x="1235" y="12725"/>
                    </a:cubicBezTo>
                    <a:lnTo>
                      <a:pt x="1342" y="12786"/>
                    </a:lnTo>
                    <a:cubicBezTo>
                      <a:pt x="1403" y="12817"/>
                      <a:pt x="1463" y="12847"/>
                      <a:pt x="1524" y="12878"/>
                    </a:cubicBezTo>
                    <a:cubicBezTo>
                      <a:pt x="1738" y="13000"/>
                      <a:pt x="1951" y="13121"/>
                      <a:pt x="2149" y="13228"/>
                    </a:cubicBezTo>
                    <a:cubicBezTo>
                      <a:pt x="2317" y="13319"/>
                      <a:pt x="2469" y="13411"/>
                      <a:pt x="2637" y="13487"/>
                    </a:cubicBezTo>
                    <a:cubicBezTo>
                      <a:pt x="2698" y="13518"/>
                      <a:pt x="2759" y="13548"/>
                      <a:pt x="2819" y="13594"/>
                    </a:cubicBezTo>
                    <a:cubicBezTo>
                      <a:pt x="2880" y="13609"/>
                      <a:pt x="2941" y="13639"/>
                      <a:pt x="3002" y="13670"/>
                    </a:cubicBezTo>
                    <a:cubicBezTo>
                      <a:pt x="3109" y="13716"/>
                      <a:pt x="3231" y="13761"/>
                      <a:pt x="3338" y="13792"/>
                    </a:cubicBezTo>
                    <a:cubicBezTo>
                      <a:pt x="3444" y="13838"/>
                      <a:pt x="3566" y="13868"/>
                      <a:pt x="3673" y="13914"/>
                    </a:cubicBezTo>
                    <a:cubicBezTo>
                      <a:pt x="3795" y="13944"/>
                      <a:pt x="3932" y="13975"/>
                      <a:pt x="4054" y="14020"/>
                    </a:cubicBezTo>
                    <a:cubicBezTo>
                      <a:pt x="4175" y="14051"/>
                      <a:pt x="4297" y="14081"/>
                      <a:pt x="4419" y="14097"/>
                    </a:cubicBezTo>
                    <a:cubicBezTo>
                      <a:pt x="4541" y="14127"/>
                      <a:pt x="4648" y="14157"/>
                      <a:pt x="4770" y="14173"/>
                    </a:cubicBezTo>
                    <a:cubicBezTo>
                      <a:pt x="4998" y="14234"/>
                      <a:pt x="5227" y="14279"/>
                      <a:pt x="5455" y="14340"/>
                    </a:cubicBezTo>
                    <a:cubicBezTo>
                      <a:pt x="5592" y="14371"/>
                      <a:pt x="5730" y="14416"/>
                      <a:pt x="5867" y="14447"/>
                    </a:cubicBezTo>
                    <a:cubicBezTo>
                      <a:pt x="6095" y="14523"/>
                      <a:pt x="6339" y="14584"/>
                      <a:pt x="6568" y="14645"/>
                    </a:cubicBezTo>
                    <a:cubicBezTo>
                      <a:pt x="6796" y="14706"/>
                      <a:pt x="7040" y="14752"/>
                      <a:pt x="7268" y="14813"/>
                    </a:cubicBezTo>
                    <a:cubicBezTo>
                      <a:pt x="7360" y="14828"/>
                      <a:pt x="7436" y="14858"/>
                      <a:pt x="7512" y="14889"/>
                    </a:cubicBezTo>
                    <a:lnTo>
                      <a:pt x="7771" y="14950"/>
                    </a:lnTo>
                    <a:cubicBezTo>
                      <a:pt x="7847" y="14980"/>
                      <a:pt x="7939" y="15011"/>
                      <a:pt x="8015" y="15026"/>
                    </a:cubicBezTo>
                    <a:cubicBezTo>
                      <a:pt x="8106" y="15056"/>
                      <a:pt x="8183" y="15087"/>
                      <a:pt x="8259" y="15117"/>
                    </a:cubicBezTo>
                    <a:cubicBezTo>
                      <a:pt x="8350" y="15148"/>
                      <a:pt x="8426" y="15193"/>
                      <a:pt x="8503" y="15224"/>
                    </a:cubicBezTo>
                    <a:cubicBezTo>
                      <a:pt x="8533" y="15254"/>
                      <a:pt x="8579" y="15270"/>
                      <a:pt x="8609" y="15300"/>
                    </a:cubicBezTo>
                    <a:cubicBezTo>
                      <a:pt x="8670" y="15346"/>
                      <a:pt x="8716" y="15376"/>
                      <a:pt x="8762" y="15422"/>
                    </a:cubicBezTo>
                    <a:cubicBezTo>
                      <a:pt x="8777" y="15437"/>
                      <a:pt x="8792" y="15453"/>
                      <a:pt x="8807" y="15468"/>
                    </a:cubicBezTo>
                    <a:cubicBezTo>
                      <a:pt x="8807" y="15483"/>
                      <a:pt x="8822" y="15498"/>
                      <a:pt x="8838" y="15498"/>
                    </a:cubicBezTo>
                    <a:cubicBezTo>
                      <a:pt x="8899" y="15635"/>
                      <a:pt x="8944" y="15772"/>
                      <a:pt x="8990" y="15925"/>
                    </a:cubicBezTo>
                    <a:cubicBezTo>
                      <a:pt x="9097" y="16230"/>
                      <a:pt x="9203" y="16534"/>
                      <a:pt x="9310" y="16839"/>
                    </a:cubicBezTo>
                    <a:cubicBezTo>
                      <a:pt x="9280" y="16946"/>
                      <a:pt x="9234" y="17052"/>
                      <a:pt x="9203" y="17174"/>
                    </a:cubicBezTo>
                    <a:cubicBezTo>
                      <a:pt x="9142" y="17357"/>
                      <a:pt x="9081" y="17540"/>
                      <a:pt x="9036" y="17723"/>
                    </a:cubicBezTo>
                    <a:cubicBezTo>
                      <a:pt x="9005" y="17905"/>
                      <a:pt x="8960" y="18073"/>
                      <a:pt x="8929" y="18256"/>
                    </a:cubicBezTo>
                    <a:cubicBezTo>
                      <a:pt x="8899" y="18439"/>
                      <a:pt x="8868" y="18622"/>
                      <a:pt x="8838" y="18804"/>
                    </a:cubicBezTo>
                    <a:cubicBezTo>
                      <a:pt x="8838" y="18820"/>
                      <a:pt x="8838" y="18835"/>
                      <a:pt x="8838" y="18850"/>
                    </a:cubicBezTo>
                    <a:cubicBezTo>
                      <a:pt x="8777" y="18804"/>
                      <a:pt x="8716" y="18743"/>
                      <a:pt x="8670" y="18683"/>
                    </a:cubicBezTo>
                    <a:cubicBezTo>
                      <a:pt x="8548" y="18545"/>
                      <a:pt x="8426" y="18408"/>
                      <a:pt x="8304" y="18271"/>
                    </a:cubicBezTo>
                    <a:cubicBezTo>
                      <a:pt x="8183" y="18134"/>
                      <a:pt x="8061" y="17997"/>
                      <a:pt x="7939" y="17875"/>
                    </a:cubicBezTo>
                    <a:cubicBezTo>
                      <a:pt x="7878" y="17799"/>
                      <a:pt x="7817" y="17738"/>
                      <a:pt x="7756" y="17662"/>
                    </a:cubicBezTo>
                    <a:cubicBezTo>
                      <a:pt x="7695" y="17586"/>
                      <a:pt x="7634" y="17525"/>
                      <a:pt x="7573" y="17464"/>
                    </a:cubicBezTo>
                    <a:cubicBezTo>
                      <a:pt x="7512" y="17387"/>
                      <a:pt x="7451" y="17327"/>
                      <a:pt x="7375" y="17266"/>
                    </a:cubicBezTo>
                    <a:cubicBezTo>
                      <a:pt x="7299" y="17220"/>
                      <a:pt x="7223" y="17159"/>
                      <a:pt x="7147" y="17113"/>
                    </a:cubicBezTo>
                    <a:cubicBezTo>
                      <a:pt x="6994" y="16991"/>
                      <a:pt x="6857" y="16869"/>
                      <a:pt x="6705" y="16763"/>
                    </a:cubicBezTo>
                    <a:cubicBezTo>
                      <a:pt x="6568" y="16641"/>
                      <a:pt x="6400" y="16549"/>
                      <a:pt x="6248" y="16458"/>
                    </a:cubicBezTo>
                    <a:cubicBezTo>
                      <a:pt x="6080" y="16367"/>
                      <a:pt x="5912" y="16290"/>
                      <a:pt x="5745" y="16214"/>
                    </a:cubicBezTo>
                    <a:cubicBezTo>
                      <a:pt x="5577" y="16138"/>
                      <a:pt x="5410" y="16062"/>
                      <a:pt x="5227" y="16001"/>
                    </a:cubicBezTo>
                    <a:cubicBezTo>
                      <a:pt x="5074" y="15955"/>
                      <a:pt x="4907" y="15894"/>
                      <a:pt x="4739" y="15849"/>
                    </a:cubicBezTo>
                    <a:cubicBezTo>
                      <a:pt x="4648" y="15818"/>
                      <a:pt x="4556" y="15803"/>
                      <a:pt x="4465" y="15788"/>
                    </a:cubicBezTo>
                    <a:cubicBezTo>
                      <a:pt x="4389" y="15772"/>
                      <a:pt x="4297" y="15757"/>
                      <a:pt x="4221" y="15757"/>
                    </a:cubicBezTo>
                    <a:cubicBezTo>
                      <a:pt x="4175" y="15750"/>
                      <a:pt x="4134" y="15746"/>
                      <a:pt x="4094" y="15746"/>
                    </a:cubicBezTo>
                    <a:cubicBezTo>
                      <a:pt x="4054" y="15746"/>
                      <a:pt x="4016" y="15750"/>
                      <a:pt x="3977" y="15757"/>
                    </a:cubicBezTo>
                    <a:cubicBezTo>
                      <a:pt x="3932" y="15772"/>
                      <a:pt x="3901" y="15772"/>
                      <a:pt x="3871" y="15788"/>
                    </a:cubicBezTo>
                    <a:cubicBezTo>
                      <a:pt x="3810" y="15803"/>
                      <a:pt x="3749" y="15833"/>
                      <a:pt x="3703" y="15879"/>
                    </a:cubicBezTo>
                    <a:cubicBezTo>
                      <a:pt x="3673" y="15925"/>
                      <a:pt x="3642" y="16001"/>
                      <a:pt x="3673" y="16062"/>
                    </a:cubicBezTo>
                    <a:cubicBezTo>
                      <a:pt x="3688" y="16123"/>
                      <a:pt x="3749" y="16169"/>
                      <a:pt x="3810" y="16184"/>
                    </a:cubicBezTo>
                    <a:cubicBezTo>
                      <a:pt x="3825" y="16199"/>
                      <a:pt x="3840" y="16199"/>
                      <a:pt x="3871" y="16199"/>
                    </a:cubicBezTo>
                    <a:cubicBezTo>
                      <a:pt x="3886" y="16199"/>
                      <a:pt x="3886" y="16214"/>
                      <a:pt x="3901" y="16214"/>
                    </a:cubicBezTo>
                    <a:cubicBezTo>
                      <a:pt x="3916" y="16214"/>
                      <a:pt x="3916" y="16199"/>
                      <a:pt x="3916" y="16199"/>
                    </a:cubicBezTo>
                    <a:lnTo>
                      <a:pt x="3993" y="16199"/>
                    </a:lnTo>
                    <a:cubicBezTo>
                      <a:pt x="4023" y="16184"/>
                      <a:pt x="4038" y="16184"/>
                      <a:pt x="4069" y="16184"/>
                    </a:cubicBezTo>
                    <a:lnTo>
                      <a:pt x="4099" y="16184"/>
                    </a:lnTo>
                    <a:cubicBezTo>
                      <a:pt x="4099" y="16199"/>
                      <a:pt x="4115" y="16214"/>
                      <a:pt x="4115" y="16230"/>
                    </a:cubicBezTo>
                    <a:cubicBezTo>
                      <a:pt x="4175" y="16306"/>
                      <a:pt x="4236" y="16382"/>
                      <a:pt x="4313" y="16443"/>
                    </a:cubicBezTo>
                    <a:cubicBezTo>
                      <a:pt x="4374" y="16504"/>
                      <a:pt x="4450" y="16565"/>
                      <a:pt x="4511" y="16610"/>
                    </a:cubicBezTo>
                    <a:cubicBezTo>
                      <a:pt x="4602" y="16687"/>
                      <a:pt x="4694" y="16748"/>
                      <a:pt x="4785" y="16809"/>
                    </a:cubicBezTo>
                    <a:cubicBezTo>
                      <a:pt x="4861" y="16869"/>
                      <a:pt x="4937" y="16915"/>
                      <a:pt x="5013" y="16976"/>
                    </a:cubicBezTo>
                    <a:lnTo>
                      <a:pt x="5120" y="17052"/>
                    </a:lnTo>
                    <a:cubicBezTo>
                      <a:pt x="5166" y="17098"/>
                      <a:pt x="5227" y="17144"/>
                      <a:pt x="5288" y="17174"/>
                    </a:cubicBezTo>
                    <a:cubicBezTo>
                      <a:pt x="5349" y="17235"/>
                      <a:pt x="5410" y="17281"/>
                      <a:pt x="5471" y="17342"/>
                    </a:cubicBezTo>
                    <a:cubicBezTo>
                      <a:pt x="5577" y="17433"/>
                      <a:pt x="5684" y="17525"/>
                      <a:pt x="5791" y="17631"/>
                    </a:cubicBezTo>
                    <a:cubicBezTo>
                      <a:pt x="5897" y="17723"/>
                      <a:pt x="6019" y="17814"/>
                      <a:pt x="6126" y="17890"/>
                    </a:cubicBezTo>
                    <a:cubicBezTo>
                      <a:pt x="6187" y="17936"/>
                      <a:pt x="6232" y="17982"/>
                      <a:pt x="6293" y="18027"/>
                    </a:cubicBezTo>
                    <a:cubicBezTo>
                      <a:pt x="6339" y="18073"/>
                      <a:pt x="6400" y="18119"/>
                      <a:pt x="6446" y="18164"/>
                    </a:cubicBezTo>
                    <a:cubicBezTo>
                      <a:pt x="6476" y="18195"/>
                      <a:pt x="6507" y="18225"/>
                      <a:pt x="6537" y="18271"/>
                    </a:cubicBezTo>
                    <a:cubicBezTo>
                      <a:pt x="6568" y="18302"/>
                      <a:pt x="6598" y="18332"/>
                      <a:pt x="6628" y="18378"/>
                    </a:cubicBezTo>
                    <a:cubicBezTo>
                      <a:pt x="6705" y="18469"/>
                      <a:pt x="6781" y="18561"/>
                      <a:pt x="6857" y="18667"/>
                    </a:cubicBezTo>
                    <a:cubicBezTo>
                      <a:pt x="6933" y="18774"/>
                      <a:pt x="7009" y="18881"/>
                      <a:pt x="7086" y="18987"/>
                    </a:cubicBezTo>
                    <a:cubicBezTo>
                      <a:pt x="7177" y="19109"/>
                      <a:pt x="7253" y="19231"/>
                      <a:pt x="7345" y="19353"/>
                    </a:cubicBezTo>
                    <a:cubicBezTo>
                      <a:pt x="7436" y="19490"/>
                      <a:pt x="7543" y="19612"/>
                      <a:pt x="7634" y="19734"/>
                    </a:cubicBezTo>
                    <a:cubicBezTo>
                      <a:pt x="7725" y="19856"/>
                      <a:pt x="7817" y="19978"/>
                      <a:pt x="7908" y="20084"/>
                    </a:cubicBezTo>
                    <a:cubicBezTo>
                      <a:pt x="7984" y="20206"/>
                      <a:pt x="8061" y="20328"/>
                      <a:pt x="8137" y="20450"/>
                    </a:cubicBezTo>
                    <a:cubicBezTo>
                      <a:pt x="8198" y="20541"/>
                      <a:pt x="8243" y="20617"/>
                      <a:pt x="8289" y="20709"/>
                    </a:cubicBezTo>
                    <a:cubicBezTo>
                      <a:pt x="8335" y="20800"/>
                      <a:pt x="8396" y="20892"/>
                      <a:pt x="8442" y="20983"/>
                    </a:cubicBezTo>
                    <a:cubicBezTo>
                      <a:pt x="8487" y="21090"/>
                      <a:pt x="8548" y="21196"/>
                      <a:pt x="8594" y="21303"/>
                    </a:cubicBezTo>
                    <a:lnTo>
                      <a:pt x="8594" y="21532"/>
                    </a:lnTo>
                    <a:cubicBezTo>
                      <a:pt x="8609" y="21913"/>
                      <a:pt x="8609" y="22278"/>
                      <a:pt x="8640" y="22659"/>
                    </a:cubicBezTo>
                    <a:cubicBezTo>
                      <a:pt x="8670" y="23025"/>
                      <a:pt x="8716" y="23406"/>
                      <a:pt x="8807" y="23756"/>
                    </a:cubicBezTo>
                    <a:cubicBezTo>
                      <a:pt x="8883" y="24106"/>
                      <a:pt x="8975" y="24457"/>
                      <a:pt x="9081" y="24807"/>
                    </a:cubicBezTo>
                    <a:cubicBezTo>
                      <a:pt x="9081" y="24823"/>
                      <a:pt x="9097" y="24853"/>
                      <a:pt x="9097" y="24884"/>
                    </a:cubicBezTo>
                    <a:cubicBezTo>
                      <a:pt x="9097" y="24884"/>
                      <a:pt x="9097" y="24899"/>
                      <a:pt x="9112" y="24899"/>
                    </a:cubicBezTo>
                    <a:cubicBezTo>
                      <a:pt x="9112" y="24899"/>
                      <a:pt x="9112" y="24914"/>
                      <a:pt x="9112" y="24914"/>
                    </a:cubicBezTo>
                    <a:cubicBezTo>
                      <a:pt x="9112" y="24929"/>
                      <a:pt x="9112" y="24944"/>
                      <a:pt x="9127" y="24960"/>
                    </a:cubicBezTo>
                    <a:cubicBezTo>
                      <a:pt x="9219" y="25280"/>
                      <a:pt x="9310" y="25600"/>
                      <a:pt x="9447" y="25920"/>
                    </a:cubicBezTo>
                    <a:cubicBezTo>
                      <a:pt x="9569" y="26270"/>
                      <a:pt x="9721" y="26605"/>
                      <a:pt x="9859" y="26956"/>
                    </a:cubicBezTo>
                    <a:cubicBezTo>
                      <a:pt x="9935" y="27108"/>
                      <a:pt x="9996" y="27276"/>
                      <a:pt x="10072" y="27428"/>
                    </a:cubicBezTo>
                    <a:cubicBezTo>
                      <a:pt x="10102" y="27519"/>
                      <a:pt x="10133" y="27611"/>
                      <a:pt x="10163" y="27687"/>
                    </a:cubicBezTo>
                    <a:cubicBezTo>
                      <a:pt x="10194" y="27778"/>
                      <a:pt x="10224" y="27855"/>
                      <a:pt x="10255" y="27946"/>
                    </a:cubicBezTo>
                    <a:cubicBezTo>
                      <a:pt x="10316" y="28190"/>
                      <a:pt x="10377" y="28449"/>
                      <a:pt x="10422" y="28693"/>
                    </a:cubicBezTo>
                    <a:cubicBezTo>
                      <a:pt x="10453" y="28814"/>
                      <a:pt x="10483" y="28936"/>
                      <a:pt x="10498" y="29058"/>
                    </a:cubicBezTo>
                    <a:cubicBezTo>
                      <a:pt x="10514" y="29119"/>
                      <a:pt x="10529" y="29180"/>
                      <a:pt x="10544" y="29241"/>
                    </a:cubicBezTo>
                    <a:lnTo>
                      <a:pt x="10559" y="29348"/>
                    </a:lnTo>
                    <a:cubicBezTo>
                      <a:pt x="10544" y="29454"/>
                      <a:pt x="10544" y="29561"/>
                      <a:pt x="10529" y="29652"/>
                    </a:cubicBezTo>
                    <a:cubicBezTo>
                      <a:pt x="10498" y="29911"/>
                      <a:pt x="10468" y="30155"/>
                      <a:pt x="10453" y="30399"/>
                    </a:cubicBezTo>
                    <a:cubicBezTo>
                      <a:pt x="10361" y="31024"/>
                      <a:pt x="10239" y="31664"/>
                      <a:pt x="10087" y="32288"/>
                    </a:cubicBezTo>
                    <a:cubicBezTo>
                      <a:pt x="10041" y="32471"/>
                      <a:pt x="9996" y="32654"/>
                      <a:pt x="9935" y="32837"/>
                    </a:cubicBezTo>
                    <a:cubicBezTo>
                      <a:pt x="9813" y="33202"/>
                      <a:pt x="9721" y="33598"/>
                      <a:pt x="9615" y="33979"/>
                    </a:cubicBezTo>
                    <a:cubicBezTo>
                      <a:pt x="9554" y="34177"/>
                      <a:pt x="9508" y="34375"/>
                      <a:pt x="9432" y="34589"/>
                    </a:cubicBezTo>
                    <a:cubicBezTo>
                      <a:pt x="9386" y="34787"/>
                      <a:pt x="9325" y="34985"/>
                      <a:pt x="9264" y="35168"/>
                    </a:cubicBezTo>
                    <a:cubicBezTo>
                      <a:pt x="9188" y="35381"/>
                      <a:pt x="9127" y="35579"/>
                      <a:pt x="9051" y="35792"/>
                    </a:cubicBezTo>
                    <a:cubicBezTo>
                      <a:pt x="8990" y="35960"/>
                      <a:pt x="8944" y="36128"/>
                      <a:pt x="8883" y="36295"/>
                    </a:cubicBezTo>
                    <a:lnTo>
                      <a:pt x="8853" y="36341"/>
                    </a:lnTo>
                    <a:cubicBezTo>
                      <a:pt x="8762" y="36585"/>
                      <a:pt x="8655" y="36828"/>
                      <a:pt x="8563" y="37087"/>
                    </a:cubicBezTo>
                    <a:cubicBezTo>
                      <a:pt x="8548" y="37072"/>
                      <a:pt x="8548" y="37042"/>
                      <a:pt x="8533" y="37042"/>
                    </a:cubicBezTo>
                    <a:cubicBezTo>
                      <a:pt x="8533" y="36981"/>
                      <a:pt x="8533" y="36935"/>
                      <a:pt x="8533" y="36889"/>
                    </a:cubicBezTo>
                    <a:cubicBezTo>
                      <a:pt x="8533" y="36752"/>
                      <a:pt x="8518" y="36615"/>
                      <a:pt x="8518" y="36478"/>
                    </a:cubicBezTo>
                    <a:cubicBezTo>
                      <a:pt x="8533" y="36356"/>
                      <a:pt x="8563" y="36234"/>
                      <a:pt x="8579" y="36112"/>
                    </a:cubicBezTo>
                    <a:cubicBezTo>
                      <a:pt x="8609" y="35945"/>
                      <a:pt x="8655" y="35762"/>
                      <a:pt x="8685" y="35594"/>
                    </a:cubicBezTo>
                    <a:cubicBezTo>
                      <a:pt x="8731" y="35396"/>
                      <a:pt x="8777" y="35213"/>
                      <a:pt x="8822" y="35031"/>
                    </a:cubicBezTo>
                    <a:cubicBezTo>
                      <a:pt x="8899" y="34635"/>
                      <a:pt x="8944" y="34254"/>
                      <a:pt x="8990" y="33857"/>
                    </a:cubicBezTo>
                    <a:cubicBezTo>
                      <a:pt x="9021" y="33659"/>
                      <a:pt x="9036" y="33461"/>
                      <a:pt x="9066" y="33248"/>
                    </a:cubicBezTo>
                    <a:cubicBezTo>
                      <a:pt x="9081" y="33080"/>
                      <a:pt x="9112" y="32898"/>
                      <a:pt x="9142" y="32730"/>
                    </a:cubicBezTo>
                    <a:cubicBezTo>
                      <a:pt x="9173" y="32517"/>
                      <a:pt x="9188" y="32319"/>
                      <a:pt x="9203" y="32121"/>
                    </a:cubicBezTo>
                    <a:cubicBezTo>
                      <a:pt x="9219" y="31923"/>
                      <a:pt x="9234" y="31724"/>
                      <a:pt x="9234" y="31526"/>
                    </a:cubicBezTo>
                    <a:cubicBezTo>
                      <a:pt x="9234" y="31130"/>
                      <a:pt x="9234" y="30749"/>
                      <a:pt x="9219" y="30353"/>
                    </a:cubicBezTo>
                    <a:cubicBezTo>
                      <a:pt x="9203" y="30155"/>
                      <a:pt x="9203" y="29957"/>
                      <a:pt x="9188" y="29744"/>
                    </a:cubicBezTo>
                    <a:cubicBezTo>
                      <a:pt x="9173" y="29546"/>
                      <a:pt x="9158" y="29348"/>
                      <a:pt x="9142" y="29150"/>
                    </a:cubicBezTo>
                    <a:cubicBezTo>
                      <a:pt x="9127" y="28952"/>
                      <a:pt x="9112" y="28769"/>
                      <a:pt x="9097" y="28586"/>
                    </a:cubicBezTo>
                    <a:cubicBezTo>
                      <a:pt x="9081" y="28403"/>
                      <a:pt x="9066" y="28205"/>
                      <a:pt x="9051" y="28022"/>
                    </a:cubicBezTo>
                    <a:cubicBezTo>
                      <a:pt x="9036" y="27839"/>
                      <a:pt x="9005" y="27641"/>
                      <a:pt x="8975" y="27458"/>
                    </a:cubicBezTo>
                    <a:cubicBezTo>
                      <a:pt x="8944" y="27260"/>
                      <a:pt x="8929" y="27062"/>
                      <a:pt x="8883" y="26864"/>
                    </a:cubicBezTo>
                    <a:cubicBezTo>
                      <a:pt x="8853" y="26681"/>
                      <a:pt x="8807" y="26499"/>
                      <a:pt x="8777" y="26316"/>
                    </a:cubicBezTo>
                    <a:cubicBezTo>
                      <a:pt x="8731" y="26133"/>
                      <a:pt x="8685" y="25935"/>
                      <a:pt x="8655" y="25752"/>
                    </a:cubicBezTo>
                    <a:cubicBezTo>
                      <a:pt x="8563" y="25356"/>
                      <a:pt x="8442" y="24975"/>
                      <a:pt x="8335" y="24594"/>
                    </a:cubicBezTo>
                    <a:cubicBezTo>
                      <a:pt x="8274" y="24426"/>
                      <a:pt x="8228" y="24244"/>
                      <a:pt x="8167" y="24076"/>
                    </a:cubicBezTo>
                    <a:cubicBezTo>
                      <a:pt x="8106" y="23893"/>
                      <a:pt x="8030" y="23710"/>
                      <a:pt x="7969" y="23528"/>
                    </a:cubicBezTo>
                    <a:cubicBezTo>
                      <a:pt x="7832" y="23177"/>
                      <a:pt x="7725" y="22811"/>
                      <a:pt x="7604" y="22446"/>
                    </a:cubicBezTo>
                    <a:cubicBezTo>
                      <a:pt x="7543" y="22263"/>
                      <a:pt x="7497" y="22095"/>
                      <a:pt x="7436" y="21913"/>
                    </a:cubicBezTo>
                    <a:cubicBezTo>
                      <a:pt x="7375" y="21760"/>
                      <a:pt x="7314" y="21608"/>
                      <a:pt x="7253" y="21471"/>
                    </a:cubicBezTo>
                    <a:cubicBezTo>
                      <a:pt x="7223" y="21425"/>
                      <a:pt x="7177" y="21395"/>
                      <a:pt x="7116" y="21395"/>
                    </a:cubicBezTo>
                    <a:cubicBezTo>
                      <a:pt x="7055" y="21395"/>
                      <a:pt x="7009" y="21440"/>
                      <a:pt x="6994" y="21486"/>
                    </a:cubicBezTo>
                    <a:cubicBezTo>
                      <a:pt x="6979" y="21532"/>
                      <a:pt x="6994" y="21562"/>
                      <a:pt x="6994" y="21608"/>
                    </a:cubicBezTo>
                    <a:cubicBezTo>
                      <a:pt x="7009" y="21623"/>
                      <a:pt x="7009" y="21654"/>
                      <a:pt x="7009" y="21684"/>
                    </a:cubicBezTo>
                    <a:cubicBezTo>
                      <a:pt x="7025" y="21760"/>
                      <a:pt x="7040" y="21821"/>
                      <a:pt x="7040" y="21897"/>
                    </a:cubicBezTo>
                    <a:cubicBezTo>
                      <a:pt x="7055" y="22004"/>
                      <a:pt x="7055" y="22095"/>
                      <a:pt x="7070" y="22202"/>
                    </a:cubicBezTo>
                    <a:cubicBezTo>
                      <a:pt x="7070" y="22278"/>
                      <a:pt x="7070" y="22354"/>
                      <a:pt x="7070" y="22431"/>
                    </a:cubicBezTo>
                    <a:cubicBezTo>
                      <a:pt x="7070" y="22507"/>
                      <a:pt x="7070" y="22598"/>
                      <a:pt x="7070" y="22690"/>
                    </a:cubicBezTo>
                    <a:cubicBezTo>
                      <a:pt x="7070" y="22705"/>
                      <a:pt x="7070" y="22720"/>
                      <a:pt x="7070" y="22751"/>
                    </a:cubicBezTo>
                    <a:cubicBezTo>
                      <a:pt x="7070" y="22811"/>
                      <a:pt x="7070" y="22857"/>
                      <a:pt x="7070" y="22918"/>
                    </a:cubicBezTo>
                    <a:cubicBezTo>
                      <a:pt x="7070" y="23010"/>
                      <a:pt x="7055" y="23101"/>
                      <a:pt x="7055" y="23192"/>
                    </a:cubicBezTo>
                    <a:cubicBezTo>
                      <a:pt x="7055" y="23223"/>
                      <a:pt x="7055" y="23253"/>
                      <a:pt x="7055" y="23269"/>
                    </a:cubicBezTo>
                    <a:cubicBezTo>
                      <a:pt x="7040" y="23329"/>
                      <a:pt x="7040" y="23390"/>
                      <a:pt x="7025" y="23451"/>
                    </a:cubicBezTo>
                    <a:cubicBezTo>
                      <a:pt x="7025" y="23528"/>
                      <a:pt x="7009" y="23604"/>
                      <a:pt x="7009" y="23695"/>
                    </a:cubicBezTo>
                    <a:cubicBezTo>
                      <a:pt x="6979" y="23863"/>
                      <a:pt x="6948" y="24015"/>
                      <a:pt x="6933" y="24183"/>
                    </a:cubicBezTo>
                    <a:cubicBezTo>
                      <a:pt x="6903" y="24350"/>
                      <a:pt x="6872" y="24533"/>
                      <a:pt x="6857" y="24701"/>
                    </a:cubicBezTo>
                    <a:cubicBezTo>
                      <a:pt x="6827" y="24899"/>
                      <a:pt x="6796" y="25082"/>
                      <a:pt x="6781" y="25280"/>
                    </a:cubicBezTo>
                    <a:cubicBezTo>
                      <a:pt x="6750" y="25493"/>
                      <a:pt x="6720" y="25706"/>
                      <a:pt x="6705" y="25920"/>
                    </a:cubicBezTo>
                    <a:cubicBezTo>
                      <a:pt x="6674" y="26133"/>
                      <a:pt x="6659" y="26346"/>
                      <a:pt x="6644" y="26544"/>
                    </a:cubicBezTo>
                    <a:cubicBezTo>
                      <a:pt x="6644" y="26620"/>
                      <a:pt x="6628" y="26697"/>
                      <a:pt x="6628" y="26773"/>
                    </a:cubicBezTo>
                    <a:cubicBezTo>
                      <a:pt x="6628" y="26879"/>
                      <a:pt x="6613" y="26971"/>
                      <a:pt x="6613" y="27078"/>
                    </a:cubicBezTo>
                    <a:cubicBezTo>
                      <a:pt x="6613" y="27276"/>
                      <a:pt x="6598" y="27474"/>
                      <a:pt x="6598" y="27672"/>
                    </a:cubicBezTo>
                    <a:cubicBezTo>
                      <a:pt x="6598" y="27763"/>
                      <a:pt x="6598" y="27870"/>
                      <a:pt x="6613" y="27976"/>
                    </a:cubicBezTo>
                    <a:cubicBezTo>
                      <a:pt x="6613" y="28098"/>
                      <a:pt x="6613" y="28205"/>
                      <a:pt x="6613" y="28327"/>
                    </a:cubicBezTo>
                    <a:cubicBezTo>
                      <a:pt x="6613" y="28403"/>
                      <a:pt x="6628" y="28479"/>
                      <a:pt x="6628" y="28555"/>
                    </a:cubicBezTo>
                    <a:cubicBezTo>
                      <a:pt x="6644" y="28647"/>
                      <a:pt x="6644" y="28753"/>
                      <a:pt x="6644" y="28845"/>
                    </a:cubicBezTo>
                    <a:lnTo>
                      <a:pt x="6689" y="29195"/>
                    </a:lnTo>
                    <a:cubicBezTo>
                      <a:pt x="6705" y="29287"/>
                      <a:pt x="6720" y="29378"/>
                      <a:pt x="6735" y="29454"/>
                    </a:cubicBezTo>
                    <a:cubicBezTo>
                      <a:pt x="6766" y="29652"/>
                      <a:pt x="6796" y="29850"/>
                      <a:pt x="6827" y="30049"/>
                    </a:cubicBezTo>
                    <a:cubicBezTo>
                      <a:pt x="6872" y="30231"/>
                      <a:pt x="6918" y="30429"/>
                      <a:pt x="6948" y="30627"/>
                    </a:cubicBezTo>
                    <a:cubicBezTo>
                      <a:pt x="6994" y="30810"/>
                      <a:pt x="7025" y="30978"/>
                      <a:pt x="7070" y="31161"/>
                    </a:cubicBezTo>
                    <a:cubicBezTo>
                      <a:pt x="7131" y="31359"/>
                      <a:pt x="7177" y="31572"/>
                      <a:pt x="7238" y="31770"/>
                    </a:cubicBezTo>
                    <a:cubicBezTo>
                      <a:pt x="7284" y="31953"/>
                      <a:pt x="7345" y="32151"/>
                      <a:pt x="7390" y="32334"/>
                    </a:cubicBezTo>
                    <a:cubicBezTo>
                      <a:pt x="7497" y="32700"/>
                      <a:pt x="7588" y="33080"/>
                      <a:pt x="7680" y="33461"/>
                    </a:cubicBezTo>
                    <a:cubicBezTo>
                      <a:pt x="7771" y="33827"/>
                      <a:pt x="7863" y="34193"/>
                      <a:pt x="7939" y="34558"/>
                    </a:cubicBezTo>
                    <a:cubicBezTo>
                      <a:pt x="8015" y="34924"/>
                      <a:pt x="8091" y="35290"/>
                      <a:pt x="8167" y="35671"/>
                    </a:cubicBezTo>
                    <a:cubicBezTo>
                      <a:pt x="8183" y="35777"/>
                      <a:pt x="8183" y="35884"/>
                      <a:pt x="8198" y="35991"/>
                    </a:cubicBezTo>
                    <a:cubicBezTo>
                      <a:pt x="8213" y="36097"/>
                      <a:pt x="8213" y="36204"/>
                      <a:pt x="8213" y="36310"/>
                    </a:cubicBezTo>
                    <a:cubicBezTo>
                      <a:pt x="8228" y="36371"/>
                      <a:pt x="8228" y="36417"/>
                      <a:pt x="8228" y="36478"/>
                    </a:cubicBezTo>
                    <a:lnTo>
                      <a:pt x="8167" y="36813"/>
                    </a:lnTo>
                    <a:cubicBezTo>
                      <a:pt x="8137" y="36996"/>
                      <a:pt x="8106" y="37164"/>
                      <a:pt x="8061" y="37346"/>
                    </a:cubicBezTo>
                    <a:cubicBezTo>
                      <a:pt x="8000" y="37560"/>
                      <a:pt x="7954" y="37758"/>
                      <a:pt x="7893" y="37956"/>
                    </a:cubicBezTo>
                    <a:cubicBezTo>
                      <a:pt x="7863" y="38047"/>
                      <a:pt x="7817" y="38139"/>
                      <a:pt x="7786" y="38215"/>
                    </a:cubicBezTo>
                    <a:cubicBezTo>
                      <a:pt x="7771" y="38245"/>
                      <a:pt x="7756" y="38276"/>
                      <a:pt x="7756" y="38306"/>
                    </a:cubicBezTo>
                    <a:cubicBezTo>
                      <a:pt x="7725" y="38367"/>
                      <a:pt x="7710" y="38413"/>
                      <a:pt x="7695" y="38474"/>
                    </a:cubicBezTo>
                    <a:cubicBezTo>
                      <a:pt x="7665" y="38550"/>
                      <a:pt x="7634" y="38626"/>
                      <a:pt x="7604" y="38702"/>
                    </a:cubicBezTo>
                    <a:lnTo>
                      <a:pt x="7497" y="38992"/>
                    </a:lnTo>
                    <a:cubicBezTo>
                      <a:pt x="7451" y="39114"/>
                      <a:pt x="7406" y="39251"/>
                      <a:pt x="7375" y="39373"/>
                    </a:cubicBezTo>
                    <a:cubicBezTo>
                      <a:pt x="7329" y="39434"/>
                      <a:pt x="7284" y="39495"/>
                      <a:pt x="7238" y="39556"/>
                    </a:cubicBezTo>
                    <a:cubicBezTo>
                      <a:pt x="7162" y="39662"/>
                      <a:pt x="7070" y="39784"/>
                      <a:pt x="6979" y="39906"/>
                    </a:cubicBezTo>
                    <a:cubicBezTo>
                      <a:pt x="6918" y="39952"/>
                      <a:pt x="6857" y="39998"/>
                      <a:pt x="6796" y="40043"/>
                    </a:cubicBezTo>
                    <a:cubicBezTo>
                      <a:pt x="6705" y="40104"/>
                      <a:pt x="6628" y="40180"/>
                      <a:pt x="6552" y="40257"/>
                    </a:cubicBezTo>
                    <a:cubicBezTo>
                      <a:pt x="6476" y="40333"/>
                      <a:pt x="6400" y="40409"/>
                      <a:pt x="6324" y="40500"/>
                    </a:cubicBezTo>
                    <a:cubicBezTo>
                      <a:pt x="6263" y="40592"/>
                      <a:pt x="6202" y="40698"/>
                      <a:pt x="6126" y="40790"/>
                    </a:cubicBezTo>
                    <a:cubicBezTo>
                      <a:pt x="6065" y="40881"/>
                      <a:pt x="6019" y="40973"/>
                      <a:pt x="5958" y="41064"/>
                    </a:cubicBezTo>
                    <a:cubicBezTo>
                      <a:pt x="5897" y="41140"/>
                      <a:pt x="5836" y="41216"/>
                      <a:pt x="5791" y="41293"/>
                    </a:cubicBezTo>
                    <a:cubicBezTo>
                      <a:pt x="5440" y="41643"/>
                      <a:pt x="5105" y="41993"/>
                      <a:pt x="4739" y="42313"/>
                    </a:cubicBezTo>
                    <a:cubicBezTo>
                      <a:pt x="4648" y="42420"/>
                      <a:pt x="4541" y="42511"/>
                      <a:pt x="4435" y="42603"/>
                    </a:cubicBezTo>
                    <a:cubicBezTo>
                      <a:pt x="4465" y="42511"/>
                      <a:pt x="4495" y="42420"/>
                      <a:pt x="4511" y="42329"/>
                    </a:cubicBezTo>
                    <a:cubicBezTo>
                      <a:pt x="4541" y="42283"/>
                      <a:pt x="4556" y="42252"/>
                      <a:pt x="4587" y="42207"/>
                    </a:cubicBezTo>
                    <a:cubicBezTo>
                      <a:pt x="4587" y="42207"/>
                      <a:pt x="4587" y="42222"/>
                      <a:pt x="4587" y="42222"/>
                    </a:cubicBezTo>
                    <a:cubicBezTo>
                      <a:pt x="4587" y="42216"/>
                      <a:pt x="4587" y="42210"/>
                      <a:pt x="4588" y="42205"/>
                    </a:cubicBezTo>
                    <a:lnTo>
                      <a:pt x="4588" y="42205"/>
                    </a:lnTo>
                    <a:cubicBezTo>
                      <a:pt x="4590" y="42201"/>
                      <a:pt x="4592" y="42197"/>
                      <a:pt x="4595" y="42193"/>
                    </a:cubicBezTo>
                    <a:lnTo>
                      <a:pt x="4595" y="42193"/>
                    </a:lnTo>
                    <a:cubicBezTo>
                      <a:pt x="4594" y="42193"/>
                      <a:pt x="4594" y="42194"/>
                      <a:pt x="4594" y="42194"/>
                    </a:cubicBezTo>
                    <a:lnTo>
                      <a:pt x="4594" y="42194"/>
                    </a:lnTo>
                    <a:cubicBezTo>
                      <a:pt x="4594" y="42194"/>
                      <a:pt x="4594" y="42193"/>
                      <a:pt x="4595" y="42193"/>
                    </a:cubicBezTo>
                    <a:lnTo>
                      <a:pt x="4595" y="42193"/>
                    </a:lnTo>
                    <a:cubicBezTo>
                      <a:pt x="4636" y="42120"/>
                      <a:pt x="4666" y="42035"/>
                      <a:pt x="4709" y="41963"/>
                    </a:cubicBezTo>
                    <a:cubicBezTo>
                      <a:pt x="4739" y="41902"/>
                      <a:pt x="4754" y="41841"/>
                      <a:pt x="4785" y="41780"/>
                    </a:cubicBezTo>
                    <a:cubicBezTo>
                      <a:pt x="4831" y="41704"/>
                      <a:pt x="4861" y="41613"/>
                      <a:pt x="4892" y="41521"/>
                    </a:cubicBezTo>
                    <a:cubicBezTo>
                      <a:pt x="4937" y="41430"/>
                      <a:pt x="4968" y="41338"/>
                      <a:pt x="5013" y="41247"/>
                    </a:cubicBezTo>
                    <a:cubicBezTo>
                      <a:pt x="5044" y="41140"/>
                      <a:pt x="5074" y="41049"/>
                      <a:pt x="5105" y="40957"/>
                    </a:cubicBezTo>
                    <a:cubicBezTo>
                      <a:pt x="5135" y="40866"/>
                      <a:pt x="5166" y="40790"/>
                      <a:pt x="5196" y="40698"/>
                    </a:cubicBezTo>
                    <a:cubicBezTo>
                      <a:pt x="5257" y="40531"/>
                      <a:pt x="5303" y="40348"/>
                      <a:pt x="5349" y="40165"/>
                    </a:cubicBezTo>
                    <a:cubicBezTo>
                      <a:pt x="5379" y="40089"/>
                      <a:pt x="5394" y="40013"/>
                      <a:pt x="5425" y="39921"/>
                    </a:cubicBezTo>
                    <a:cubicBezTo>
                      <a:pt x="5440" y="39845"/>
                      <a:pt x="5471" y="39754"/>
                      <a:pt x="5486" y="39662"/>
                    </a:cubicBezTo>
                    <a:lnTo>
                      <a:pt x="5592" y="39236"/>
                    </a:lnTo>
                    <a:cubicBezTo>
                      <a:pt x="5608" y="39221"/>
                      <a:pt x="5608" y="39205"/>
                      <a:pt x="5608" y="39190"/>
                    </a:cubicBezTo>
                    <a:cubicBezTo>
                      <a:pt x="5623" y="39175"/>
                      <a:pt x="5623" y="39175"/>
                      <a:pt x="5623" y="39160"/>
                    </a:cubicBezTo>
                    <a:lnTo>
                      <a:pt x="5623" y="39160"/>
                    </a:lnTo>
                    <a:lnTo>
                      <a:pt x="5608" y="39175"/>
                    </a:lnTo>
                    <a:cubicBezTo>
                      <a:pt x="5699" y="38855"/>
                      <a:pt x="5791" y="38535"/>
                      <a:pt x="5867" y="38200"/>
                    </a:cubicBezTo>
                    <a:cubicBezTo>
                      <a:pt x="5882" y="38124"/>
                      <a:pt x="5897" y="38047"/>
                      <a:pt x="5912" y="37971"/>
                    </a:cubicBezTo>
                    <a:lnTo>
                      <a:pt x="5989" y="37697"/>
                    </a:lnTo>
                    <a:cubicBezTo>
                      <a:pt x="6004" y="37636"/>
                      <a:pt x="6004" y="37560"/>
                      <a:pt x="6019" y="37484"/>
                    </a:cubicBezTo>
                    <a:cubicBezTo>
                      <a:pt x="6034" y="37392"/>
                      <a:pt x="6050" y="37301"/>
                      <a:pt x="6080" y="37209"/>
                    </a:cubicBezTo>
                    <a:cubicBezTo>
                      <a:pt x="6080" y="37133"/>
                      <a:pt x="6095" y="37057"/>
                      <a:pt x="6110" y="36981"/>
                    </a:cubicBezTo>
                    <a:cubicBezTo>
                      <a:pt x="6126" y="36905"/>
                      <a:pt x="6126" y="36813"/>
                      <a:pt x="6141" y="36722"/>
                    </a:cubicBezTo>
                    <a:cubicBezTo>
                      <a:pt x="6156" y="36646"/>
                      <a:pt x="6171" y="36554"/>
                      <a:pt x="6171" y="36478"/>
                    </a:cubicBezTo>
                    <a:cubicBezTo>
                      <a:pt x="6187" y="36402"/>
                      <a:pt x="6187" y="36326"/>
                      <a:pt x="6202" y="36265"/>
                    </a:cubicBezTo>
                    <a:lnTo>
                      <a:pt x="6263" y="35777"/>
                    </a:lnTo>
                    <a:cubicBezTo>
                      <a:pt x="6293" y="35412"/>
                      <a:pt x="6339" y="35046"/>
                      <a:pt x="6339" y="34680"/>
                    </a:cubicBezTo>
                    <a:cubicBezTo>
                      <a:pt x="6354" y="34574"/>
                      <a:pt x="6354" y="34482"/>
                      <a:pt x="6354" y="34375"/>
                    </a:cubicBezTo>
                    <a:lnTo>
                      <a:pt x="6354" y="34056"/>
                    </a:lnTo>
                    <a:cubicBezTo>
                      <a:pt x="6354" y="33888"/>
                      <a:pt x="6354" y="33720"/>
                      <a:pt x="6339" y="33538"/>
                    </a:cubicBezTo>
                    <a:lnTo>
                      <a:pt x="6339" y="33492"/>
                    </a:lnTo>
                    <a:cubicBezTo>
                      <a:pt x="6339" y="33468"/>
                      <a:pt x="6339" y="33435"/>
                      <a:pt x="6339" y="33400"/>
                    </a:cubicBezTo>
                    <a:cubicBezTo>
                      <a:pt x="6339" y="33330"/>
                      <a:pt x="6339" y="33260"/>
                      <a:pt x="6339" y="33202"/>
                    </a:cubicBezTo>
                    <a:cubicBezTo>
                      <a:pt x="6339" y="33157"/>
                      <a:pt x="6339" y="33126"/>
                      <a:pt x="6339" y="33080"/>
                    </a:cubicBezTo>
                    <a:lnTo>
                      <a:pt x="6339" y="33065"/>
                    </a:lnTo>
                    <a:lnTo>
                      <a:pt x="6339" y="33050"/>
                    </a:lnTo>
                    <a:cubicBezTo>
                      <a:pt x="6339" y="32882"/>
                      <a:pt x="6339" y="32715"/>
                      <a:pt x="6339" y="32547"/>
                    </a:cubicBezTo>
                    <a:cubicBezTo>
                      <a:pt x="6324" y="32288"/>
                      <a:pt x="6324" y="32029"/>
                      <a:pt x="6324" y="31785"/>
                    </a:cubicBezTo>
                    <a:cubicBezTo>
                      <a:pt x="6309" y="31664"/>
                      <a:pt x="6309" y="31542"/>
                      <a:pt x="6293" y="31420"/>
                    </a:cubicBezTo>
                    <a:cubicBezTo>
                      <a:pt x="6293" y="31359"/>
                      <a:pt x="6293" y="31298"/>
                      <a:pt x="6278" y="31252"/>
                    </a:cubicBezTo>
                    <a:cubicBezTo>
                      <a:pt x="6278" y="31191"/>
                      <a:pt x="6263" y="31145"/>
                      <a:pt x="6263" y="31100"/>
                    </a:cubicBezTo>
                    <a:cubicBezTo>
                      <a:pt x="6248" y="30993"/>
                      <a:pt x="6232" y="30902"/>
                      <a:pt x="6217" y="30795"/>
                    </a:cubicBezTo>
                    <a:cubicBezTo>
                      <a:pt x="6202" y="30688"/>
                      <a:pt x="6187" y="30597"/>
                      <a:pt x="6171" y="30490"/>
                    </a:cubicBezTo>
                    <a:cubicBezTo>
                      <a:pt x="6141" y="30323"/>
                      <a:pt x="6110" y="30155"/>
                      <a:pt x="6080" y="30003"/>
                    </a:cubicBezTo>
                    <a:cubicBezTo>
                      <a:pt x="6004" y="29637"/>
                      <a:pt x="5943" y="29271"/>
                      <a:pt x="5882" y="28921"/>
                    </a:cubicBezTo>
                    <a:cubicBezTo>
                      <a:pt x="5867" y="28891"/>
                      <a:pt x="5867" y="28845"/>
                      <a:pt x="5851" y="28830"/>
                    </a:cubicBezTo>
                    <a:cubicBezTo>
                      <a:pt x="5851" y="28814"/>
                      <a:pt x="5836" y="28799"/>
                      <a:pt x="5821" y="28784"/>
                    </a:cubicBezTo>
                    <a:cubicBezTo>
                      <a:pt x="5798" y="28761"/>
                      <a:pt x="5771" y="28750"/>
                      <a:pt x="5745" y="28750"/>
                    </a:cubicBezTo>
                    <a:cubicBezTo>
                      <a:pt x="5718" y="28750"/>
                      <a:pt x="5691" y="28761"/>
                      <a:pt x="5669" y="28784"/>
                    </a:cubicBezTo>
                    <a:cubicBezTo>
                      <a:pt x="5638" y="28830"/>
                      <a:pt x="5608" y="28860"/>
                      <a:pt x="5592" y="28906"/>
                    </a:cubicBezTo>
                    <a:cubicBezTo>
                      <a:pt x="5562" y="28967"/>
                      <a:pt x="5547" y="29012"/>
                      <a:pt x="5531" y="29073"/>
                    </a:cubicBezTo>
                    <a:cubicBezTo>
                      <a:pt x="5516" y="29104"/>
                      <a:pt x="5501" y="29150"/>
                      <a:pt x="5486" y="29195"/>
                    </a:cubicBezTo>
                    <a:cubicBezTo>
                      <a:pt x="5471" y="29271"/>
                      <a:pt x="5440" y="29348"/>
                      <a:pt x="5410" y="29424"/>
                    </a:cubicBezTo>
                    <a:cubicBezTo>
                      <a:pt x="5349" y="29622"/>
                      <a:pt x="5303" y="29820"/>
                      <a:pt x="5242" y="30018"/>
                    </a:cubicBezTo>
                    <a:cubicBezTo>
                      <a:pt x="5135" y="30353"/>
                      <a:pt x="5044" y="30704"/>
                      <a:pt x="4937" y="31054"/>
                    </a:cubicBezTo>
                    <a:cubicBezTo>
                      <a:pt x="4876" y="31206"/>
                      <a:pt x="4831" y="31374"/>
                      <a:pt x="4785" y="31542"/>
                    </a:cubicBezTo>
                    <a:cubicBezTo>
                      <a:pt x="4724" y="31724"/>
                      <a:pt x="4678" y="31892"/>
                      <a:pt x="4633" y="32075"/>
                    </a:cubicBezTo>
                    <a:cubicBezTo>
                      <a:pt x="4526" y="32441"/>
                      <a:pt x="4435" y="32821"/>
                      <a:pt x="4358" y="33202"/>
                    </a:cubicBezTo>
                    <a:cubicBezTo>
                      <a:pt x="4313" y="33385"/>
                      <a:pt x="4267" y="33583"/>
                      <a:pt x="4236" y="33766"/>
                    </a:cubicBezTo>
                    <a:cubicBezTo>
                      <a:pt x="4206" y="33949"/>
                      <a:pt x="4175" y="34132"/>
                      <a:pt x="4130" y="34330"/>
                    </a:cubicBezTo>
                    <a:cubicBezTo>
                      <a:pt x="4115" y="34497"/>
                      <a:pt x="4084" y="34680"/>
                      <a:pt x="4054" y="34848"/>
                    </a:cubicBezTo>
                    <a:cubicBezTo>
                      <a:pt x="4054" y="34954"/>
                      <a:pt x="4038" y="35046"/>
                      <a:pt x="4023" y="35153"/>
                    </a:cubicBezTo>
                    <a:cubicBezTo>
                      <a:pt x="4023" y="35229"/>
                      <a:pt x="4008" y="35305"/>
                      <a:pt x="4008" y="35381"/>
                    </a:cubicBezTo>
                    <a:cubicBezTo>
                      <a:pt x="3993" y="35457"/>
                      <a:pt x="3993" y="35549"/>
                      <a:pt x="3993" y="35640"/>
                    </a:cubicBezTo>
                    <a:cubicBezTo>
                      <a:pt x="3993" y="35747"/>
                      <a:pt x="3977" y="35869"/>
                      <a:pt x="3977" y="35975"/>
                    </a:cubicBezTo>
                    <a:cubicBezTo>
                      <a:pt x="3977" y="36067"/>
                      <a:pt x="3993" y="36143"/>
                      <a:pt x="3993" y="36234"/>
                    </a:cubicBezTo>
                    <a:cubicBezTo>
                      <a:pt x="3993" y="36310"/>
                      <a:pt x="4008" y="36402"/>
                      <a:pt x="4008" y="36478"/>
                    </a:cubicBezTo>
                    <a:cubicBezTo>
                      <a:pt x="4038" y="36844"/>
                      <a:pt x="4069" y="37225"/>
                      <a:pt x="4099" y="37590"/>
                    </a:cubicBezTo>
                    <a:cubicBezTo>
                      <a:pt x="4130" y="37956"/>
                      <a:pt x="4160" y="38306"/>
                      <a:pt x="4191" y="38672"/>
                    </a:cubicBezTo>
                    <a:cubicBezTo>
                      <a:pt x="4221" y="39038"/>
                      <a:pt x="4236" y="39419"/>
                      <a:pt x="4252" y="39784"/>
                    </a:cubicBezTo>
                    <a:cubicBezTo>
                      <a:pt x="4252" y="39876"/>
                      <a:pt x="4252" y="39952"/>
                      <a:pt x="4252" y="40043"/>
                    </a:cubicBezTo>
                    <a:cubicBezTo>
                      <a:pt x="4252" y="40287"/>
                      <a:pt x="4252" y="40546"/>
                      <a:pt x="4236" y="40805"/>
                    </a:cubicBezTo>
                    <a:cubicBezTo>
                      <a:pt x="4236" y="40927"/>
                      <a:pt x="4236" y="41049"/>
                      <a:pt x="4236" y="41171"/>
                    </a:cubicBezTo>
                    <a:cubicBezTo>
                      <a:pt x="4221" y="41308"/>
                      <a:pt x="4221" y="41430"/>
                      <a:pt x="4206" y="41567"/>
                    </a:cubicBezTo>
                    <a:cubicBezTo>
                      <a:pt x="4191" y="41658"/>
                      <a:pt x="4175" y="41750"/>
                      <a:pt x="4160" y="41856"/>
                    </a:cubicBezTo>
                    <a:cubicBezTo>
                      <a:pt x="4160" y="41902"/>
                      <a:pt x="4145" y="41948"/>
                      <a:pt x="4130" y="41993"/>
                    </a:cubicBezTo>
                    <a:cubicBezTo>
                      <a:pt x="4130" y="42054"/>
                      <a:pt x="4115" y="42100"/>
                      <a:pt x="4099" y="42161"/>
                    </a:cubicBezTo>
                    <a:cubicBezTo>
                      <a:pt x="4069" y="42237"/>
                      <a:pt x="4054" y="42313"/>
                      <a:pt x="4023" y="42390"/>
                    </a:cubicBezTo>
                    <a:cubicBezTo>
                      <a:pt x="4008" y="42466"/>
                      <a:pt x="3977" y="42557"/>
                      <a:pt x="3947" y="42649"/>
                    </a:cubicBezTo>
                    <a:cubicBezTo>
                      <a:pt x="3916" y="42755"/>
                      <a:pt x="3886" y="42877"/>
                      <a:pt x="3856" y="42984"/>
                    </a:cubicBezTo>
                    <a:cubicBezTo>
                      <a:pt x="3840" y="43014"/>
                      <a:pt x="3825" y="43045"/>
                      <a:pt x="3810" y="43090"/>
                    </a:cubicBezTo>
                    <a:cubicBezTo>
                      <a:pt x="3749" y="43121"/>
                      <a:pt x="3688" y="43151"/>
                      <a:pt x="3627" y="43197"/>
                    </a:cubicBezTo>
                    <a:cubicBezTo>
                      <a:pt x="3490" y="43289"/>
                      <a:pt x="3338" y="43395"/>
                      <a:pt x="3216" y="43517"/>
                    </a:cubicBezTo>
                    <a:cubicBezTo>
                      <a:pt x="3109" y="43639"/>
                      <a:pt x="3002" y="43761"/>
                      <a:pt x="2896" y="43883"/>
                    </a:cubicBezTo>
                    <a:cubicBezTo>
                      <a:pt x="2865" y="43913"/>
                      <a:pt x="2819" y="43944"/>
                      <a:pt x="2789" y="43974"/>
                    </a:cubicBezTo>
                    <a:cubicBezTo>
                      <a:pt x="2774" y="43989"/>
                      <a:pt x="2774" y="43989"/>
                      <a:pt x="2759" y="44005"/>
                    </a:cubicBezTo>
                    <a:cubicBezTo>
                      <a:pt x="2530" y="44172"/>
                      <a:pt x="2286" y="44325"/>
                      <a:pt x="2042" y="44492"/>
                    </a:cubicBezTo>
                    <a:cubicBezTo>
                      <a:pt x="1890" y="44584"/>
                      <a:pt x="1738" y="44675"/>
                      <a:pt x="1601" y="44766"/>
                    </a:cubicBezTo>
                    <a:cubicBezTo>
                      <a:pt x="1448" y="44858"/>
                      <a:pt x="1311" y="44949"/>
                      <a:pt x="1174" y="45056"/>
                    </a:cubicBezTo>
                    <a:cubicBezTo>
                      <a:pt x="961" y="45193"/>
                      <a:pt x="747" y="45330"/>
                      <a:pt x="565" y="45498"/>
                    </a:cubicBezTo>
                    <a:cubicBezTo>
                      <a:pt x="427" y="45635"/>
                      <a:pt x="351" y="45833"/>
                      <a:pt x="397" y="46031"/>
                    </a:cubicBezTo>
                    <a:cubicBezTo>
                      <a:pt x="427" y="46214"/>
                      <a:pt x="580" y="46366"/>
                      <a:pt x="763" y="46427"/>
                    </a:cubicBezTo>
                    <a:cubicBezTo>
                      <a:pt x="824" y="46442"/>
                      <a:pt x="900" y="46458"/>
                      <a:pt x="961" y="46458"/>
                    </a:cubicBezTo>
                    <a:cubicBezTo>
                      <a:pt x="1052" y="46458"/>
                      <a:pt x="1128" y="46458"/>
                      <a:pt x="1220" y="46442"/>
                    </a:cubicBezTo>
                    <a:cubicBezTo>
                      <a:pt x="1250" y="46427"/>
                      <a:pt x="1281" y="46427"/>
                      <a:pt x="1311" y="46412"/>
                    </a:cubicBezTo>
                    <a:cubicBezTo>
                      <a:pt x="1433" y="46366"/>
                      <a:pt x="1540" y="46290"/>
                      <a:pt x="1631" y="46214"/>
                    </a:cubicBezTo>
                    <a:cubicBezTo>
                      <a:pt x="1692" y="46214"/>
                      <a:pt x="1753" y="46214"/>
                      <a:pt x="1814" y="46199"/>
                    </a:cubicBezTo>
                    <a:cubicBezTo>
                      <a:pt x="1875" y="46183"/>
                      <a:pt x="1921" y="46168"/>
                      <a:pt x="1966" y="46138"/>
                    </a:cubicBezTo>
                    <a:cubicBezTo>
                      <a:pt x="1997" y="46122"/>
                      <a:pt x="2012" y="46122"/>
                      <a:pt x="2027" y="46107"/>
                    </a:cubicBezTo>
                    <a:cubicBezTo>
                      <a:pt x="2103" y="46061"/>
                      <a:pt x="2180" y="46016"/>
                      <a:pt x="2256" y="45970"/>
                    </a:cubicBezTo>
                    <a:cubicBezTo>
                      <a:pt x="2301" y="45940"/>
                      <a:pt x="2332" y="45924"/>
                      <a:pt x="2378" y="45894"/>
                    </a:cubicBezTo>
                    <a:cubicBezTo>
                      <a:pt x="2484" y="45818"/>
                      <a:pt x="2576" y="45741"/>
                      <a:pt x="2682" y="45665"/>
                    </a:cubicBezTo>
                    <a:cubicBezTo>
                      <a:pt x="2850" y="45513"/>
                      <a:pt x="3018" y="45376"/>
                      <a:pt x="3185" y="45208"/>
                    </a:cubicBezTo>
                    <a:cubicBezTo>
                      <a:pt x="3216" y="45178"/>
                      <a:pt x="3261" y="45132"/>
                      <a:pt x="3307" y="45086"/>
                    </a:cubicBezTo>
                    <a:cubicBezTo>
                      <a:pt x="3338" y="45056"/>
                      <a:pt x="3368" y="45025"/>
                      <a:pt x="3383" y="44995"/>
                    </a:cubicBezTo>
                    <a:cubicBezTo>
                      <a:pt x="3414" y="44964"/>
                      <a:pt x="3444" y="44949"/>
                      <a:pt x="3475" y="44919"/>
                    </a:cubicBezTo>
                    <a:lnTo>
                      <a:pt x="3475" y="44919"/>
                    </a:lnTo>
                    <a:cubicBezTo>
                      <a:pt x="3444" y="44934"/>
                      <a:pt x="3429" y="44949"/>
                      <a:pt x="3414" y="44964"/>
                    </a:cubicBezTo>
                    <a:cubicBezTo>
                      <a:pt x="3566" y="44812"/>
                      <a:pt x="3703" y="44660"/>
                      <a:pt x="3840" y="44507"/>
                    </a:cubicBezTo>
                    <a:cubicBezTo>
                      <a:pt x="3901" y="44416"/>
                      <a:pt x="3977" y="44340"/>
                      <a:pt x="4038" y="44248"/>
                    </a:cubicBezTo>
                    <a:cubicBezTo>
                      <a:pt x="4099" y="44142"/>
                      <a:pt x="4145" y="44050"/>
                      <a:pt x="4191" y="43944"/>
                    </a:cubicBezTo>
                    <a:cubicBezTo>
                      <a:pt x="4252" y="43807"/>
                      <a:pt x="4297" y="43654"/>
                      <a:pt x="4343" y="43502"/>
                    </a:cubicBezTo>
                    <a:cubicBezTo>
                      <a:pt x="4511" y="43349"/>
                      <a:pt x="4663" y="43197"/>
                      <a:pt x="4815" y="43045"/>
                    </a:cubicBezTo>
                    <a:cubicBezTo>
                      <a:pt x="5120" y="42755"/>
                      <a:pt x="5379" y="42451"/>
                      <a:pt x="5653" y="42161"/>
                    </a:cubicBezTo>
                    <a:cubicBezTo>
                      <a:pt x="5958" y="41841"/>
                      <a:pt x="6248" y="41536"/>
                      <a:pt x="6537" y="41216"/>
                    </a:cubicBezTo>
                    <a:cubicBezTo>
                      <a:pt x="6674" y="41064"/>
                      <a:pt x="6811" y="40881"/>
                      <a:pt x="6948" y="40729"/>
                    </a:cubicBezTo>
                    <a:cubicBezTo>
                      <a:pt x="7009" y="40653"/>
                      <a:pt x="7055" y="40577"/>
                      <a:pt x="7116" y="40500"/>
                    </a:cubicBezTo>
                    <a:lnTo>
                      <a:pt x="7299" y="40241"/>
                    </a:lnTo>
                    <a:cubicBezTo>
                      <a:pt x="7406" y="40104"/>
                      <a:pt x="7497" y="39967"/>
                      <a:pt x="7604" y="39830"/>
                    </a:cubicBezTo>
                    <a:cubicBezTo>
                      <a:pt x="7695" y="39708"/>
                      <a:pt x="7802" y="39586"/>
                      <a:pt x="7893" y="39449"/>
                    </a:cubicBezTo>
                    <a:cubicBezTo>
                      <a:pt x="7969" y="39373"/>
                      <a:pt x="8030" y="39281"/>
                      <a:pt x="8091" y="39205"/>
                    </a:cubicBezTo>
                    <a:cubicBezTo>
                      <a:pt x="8106" y="39175"/>
                      <a:pt x="8122" y="39144"/>
                      <a:pt x="8137" y="39114"/>
                    </a:cubicBezTo>
                    <a:cubicBezTo>
                      <a:pt x="8198" y="39099"/>
                      <a:pt x="8274" y="39068"/>
                      <a:pt x="8335" y="39038"/>
                    </a:cubicBezTo>
                    <a:cubicBezTo>
                      <a:pt x="8396" y="39007"/>
                      <a:pt x="8457" y="38977"/>
                      <a:pt x="8533" y="38946"/>
                    </a:cubicBezTo>
                    <a:cubicBezTo>
                      <a:pt x="8594" y="38916"/>
                      <a:pt x="8655" y="38870"/>
                      <a:pt x="8716" y="38840"/>
                    </a:cubicBezTo>
                    <a:cubicBezTo>
                      <a:pt x="8838" y="38763"/>
                      <a:pt x="8944" y="38672"/>
                      <a:pt x="9051" y="38581"/>
                    </a:cubicBezTo>
                    <a:cubicBezTo>
                      <a:pt x="9112" y="38535"/>
                      <a:pt x="9158" y="38504"/>
                      <a:pt x="9203" y="38443"/>
                    </a:cubicBezTo>
                    <a:cubicBezTo>
                      <a:pt x="9234" y="38413"/>
                      <a:pt x="9264" y="38383"/>
                      <a:pt x="9310" y="38337"/>
                    </a:cubicBezTo>
                    <a:lnTo>
                      <a:pt x="9417" y="38291"/>
                    </a:lnTo>
                    <a:cubicBezTo>
                      <a:pt x="9539" y="38215"/>
                      <a:pt x="9660" y="38154"/>
                      <a:pt x="9767" y="38093"/>
                    </a:cubicBezTo>
                    <a:cubicBezTo>
                      <a:pt x="9859" y="38047"/>
                      <a:pt x="9950" y="38002"/>
                      <a:pt x="10026" y="37956"/>
                    </a:cubicBezTo>
                    <a:cubicBezTo>
                      <a:pt x="10083" y="37928"/>
                      <a:pt x="10126" y="37899"/>
                      <a:pt x="10181" y="37871"/>
                    </a:cubicBezTo>
                    <a:lnTo>
                      <a:pt x="10181" y="37871"/>
                    </a:lnTo>
                    <a:cubicBezTo>
                      <a:pt x="10178" y="37875"/>
                      <a:pt x="10178" y="37880"/>
                      <a:pt x="10178" y="37880"/>
                    </a:cubicBezTo>
                    <a:cubicBezTo>
                      <a:pt x="10316" y="37788"/>
                      <a:pt x="10468" y="37712"/>
                      <a:pt x="10605" y="37621"/>
                    </a:cubicBezTo>
                    <a:cubicBezTo>
                      <a:pt x="10651" y="37590"/>
                      <a:pt x="10681" y="37575"/>
                      <a:pt x="10727" y="37545"/>
                    </a:cubicBezTo>
                    <a:cubicBezTo>
                      <a:pt x="10818" y="37484"/>
                      <a:pt x="10895" y="37438"/>
                      <a:pt x="10986" y="37377"/>
                    </a:cubicBezTo>
                    <a:cubicBezTo>
                      <a:pt x="11093" y="37316"/>
                      <a:pt x="11184" y="37240"/>
                      <a:pt x="11291" y="37179"/>
                    </a:cubicBezTo>
                    <a:cubicBezTo>
                      <a:pt x="11397" y="37103"/>
                      <a:pt x="11519" y="37042"/>
                      <a:pt x="11626" y="36966"/>
                    </a:cubicBezTo>
                    <a:cubicBezTo>
                      <a:pt x="11763" y="36859"/>
                      <a:pt x="11915" y="36752"/>
                      <a:pt x="12068" y="36646"/>
                    </a:cubicBezTo>
                    <a:cubicBezTo>
                      <a:pt x="12174" y="36585"/>
                      <a:pt x="12266" y="36493"/>
                      <a:pt x="12372" y="36417"/>
                    </a:cubicBezTo>
                    <a:cubicBezTo>
                      <a:pt x="12464" y="36341"/>
                      <a:pt x="12555" y="36265"/>
                      <a:pt x="12662" y="36189"/>
                    </a:cubicBezTo>
                    <a:cubicBezTo>
                      <a:pt x="12799" y="36067"/>
                      <a:pt x="12936" y="35945"/>
                      <a:pt x="13073" y="35823"/>
                    </a:cubicBezTo>
                    <a:cubicBezTo>
                      <a:pt x="13165" y="35747"/>
                      <a:pt x="13241" y="35671"/>
                      <a:pt x="13317" y="35579"/>
                    </a:cubicBezTo>
                    <a:cubicBezTo>
                      <a:pt x="13393" y="35518"/>
                      <a:pt x="13469" y="35442"/>
                      <a:pt x="13546" y="35381"/>
                    </a:cubicBezTo>
                    <a:cubicBezTo>
                      <a:pt x="13576" y="35351"/>
                      <a:pt x="13607" y="35320"/>
                      <a:pt x="13622" y="35290"/>
                    </a:cubicBezTo>
                    <a:cubicBezTo>
                      <a:pt x="13744" y="35168"/>
                      <a:pt x="13866" y="35046"/>
                      <a:pt x="13972" y="34924"/>
                    </a:cubicBezTo>
                    <a:cubicBezTo>
                      <a:pt x="14170" y="34726"/>
                      <a:pt x="14353" y="34528"/>
                      <a:pt x="14551" y="34330"/>
                    </a:cubicBezTo>
                    <a:lnTo>
                      <a:pt x="14566" y="34315"/>
                    </a:lnTo>
                    <a:cubicBezTo>
                      <a:pt x="14810" y="34056"/>
                      <a:pt x="15069" y="33797"/>
                      <a:pt x="15328" y="33522"/>
                    </a:cubicBezTo>
                    <a:cubicBezTo>
                      <a:pt x="15420" y="33431"/>
                      <a:pt x="15496" y="33339"/>
                      <a:pt x="15587" y="33233"/>
                    </a:cubicBezTo>
                    <a:cubicBezTo>
                      <a:pt x="15648" y="33172"/>
                      <a:pt x="15694" y="33111"/>
                      <a:pt x="15755" y="33050"/>
                    </a:cubicBezTo>
                    <a:cubicBezTo>
                      <a:pt x="15785" y="33020"/>
                      <a:pt x="15801" y="32989"/>
                      <a:pt x="15831" y="32959"/>
                    </a:cubicBezTo>
                    <a:cubicBezTo>
                      <a:pt x="15892" y="32882"/>
                      <a:pt x="15953" y="32806"/>
                      <a:pt x="16014" y="32715"/>
                    </a:cubicBezTo>
                    <a:cubicBezTo>
                      <a:pt x="16044" y="32669"/>
                      <a:pt x="16090" y="32639"/>
                      <a:pt x="16120" y="32593"/>
                    </a:cubicBezTo>
                    <a:cubicBezTo>
                      <a:pt x="16212" y="32456"/>
                      <a:pt x="16319" y="32334"/>
                      <a:pt x="16410" y="32197"/>
                    </a:cubicBezTo>
                    <a:cubicBezTo>
                      <a:pt x="16593" y="31968"/>
                      <a:pt x="16760" y="31755"/>
                      <a:pt x="16928" y="31526"/>
                    </a:cubicBezTo>
                    <a:cubicBezTo>
                      <a:pt x="17126" y="31283"/>
                      <a:pt x="17309" y="31024"/>
                      <a:pt x="17446" y="30734"/>
                    </a:cubicBezTo>
                    <a:cubicBezTo>
                      <a:pt x="17537" y="30567"/>
                      <a:pt x="17614" y="30384"/>
                      <a:pt x="17675" y="30186"/>
                    </a:cubicBezTo>
                    <a:cubicBezTo>
                      <a:pt x="17735" y="30018"/>
                      <a:pt x="17781" y="29850"/>
                      <a:pt x="17812" y="29683"/>
                    </a:cubicBezTo>
                    <a:cubicBezTo>
                      <a:pt x="17857" y="29393"/>
                      <a:pt x="17903" y="29104"/>
                      <a:pt x="17949" y="28814"/>
                    </a:cubicBezTo>
                    <a:cubicBezTo>
                      <a:pt x="17964" y="28677"/>
                      <a:pt x="17994" y="28525"/>
                      <a:pt x="18025" y="28388"/>
                    </a:cubicBezTo>
                    <a:cubicBezTo>
                      <a:pt x="18040" y="28327"/>
                      <a:pt x="18040" y="28266"/>
                      <a:pt x="18055" y="28205"/>
                    </a:cubicBezTo>
                    <a:cubicBezTo>
                      <a:pt x="18071" y="28129"/>
                      <a:pt x="18086" y="28053"/>
                      <a:pt x="18101" y="27976"/>
                    </a:cubicBezTo>
                    <a:cubicBezTo>
                      <a:pt x="18132" y="27885"/>
                      <a:pt x="18101" y="27794"/>
                      <a:pt x="18025" y="27778"/>
                    </a:cubicBezTo>
                    <a:cubicBezTo>
                      <a:pt x="18009" y="27772"/>
                      <a:pt x="17992" y="27769"/>
                      <a:pt x="17977" y="27769"/>
                    </a:cubicBezTo>
                    <a:cubicBezTo>
                      <a:pt x="17918" y="27769"/>
                      <a:pt x="17866" y="27810"/>
                      <a:pt x="17842" y="27870"/>
                    </a:cubicBezTo>
                    <a:cubicBezTo>
                      <a:pt x="17842" y="27870"/>
                      <a:pt x="17842" y="27870"/>
                      <a:pt x="17842" y="27885"/>
                    </a:cubicBezTo>
                    <a:cubicBezTo>
                      <a:pt x="17812" y="27931"/>
                      <a:pt x="17796" y="27976"/>
                      <a:pt x="17766" y="28022"/>
                    </a:cubicBezTo>
                    <a:cubicBezTo>
                      <a:pt x="17735" y="28114"/>
                      <a:pt x="17675" y="28174"/>
                      <a:pt x="17629" y="28251"/>
                    </a:cubicBezTo>
                    <a:cubicBezTo>
                      <a:pt x="17492" y="28433"/>
                      <a:pt x="17324" y="28616"/>
                      <a:pt x="17172" y="28784"/>
                    </a:cubicBezTo>
                    <a:cubicBezTo>
                      <a:pt x="17111" y="28845"/>
                      <a:pt x="17065" y="28906"/>
                      <a:pt x="17004" y="28967"/>
                    </a:cubicBezTo>
                    <a:cubicBezTo>
                      <a:pt x="16943" y="29028"/>
                      <a:pt x="16882" y="29089"/>
                      <a:pt x="16821" y="29165"/>
                    </a:cubicBezTo>
                    <a:cubicBezTo>
                      <a:pt x="16760" y="29226"/>
                      <a:pt x="16699" y="29302"/>
                      <a:pt x="16638" y="29363"/>
                    </a:cubicBezTo>
                    <a:cubicBezTo>
                      <a:pt x="16608" y="29409"/>
                      <a:pt x="16562" y="29439"/>
                      <a:pt x="16532" y="29485"/>
                    </a:cubicBezTo>
                    <a:cubicBezTo>
                      <a:pt x="16440" y="29591"/>
                      <a:pt x="16349" y="29713"/>
                      <a:pt x="16258" y="29820"/>
                    </a:cubicBezTo>
                    <a:cubicBezTo>
                      <a:pt x="16197" y="29881"/>
                      <a:pt x="16151" y="29942"/>
                      <a:pt x="16105" y="30003"/>
                    </a:cubicBezTo>
                    <a:cubicBezTo>
                      <a:pt x="16075" y="30033"/>
                      <a:pt x="16044" y="30079"/>
                      <a:pt x="16014" y="30109"/>
                    </a:cubicBezTo>
                    <a:cubicBezTo>
                      <a:pt x="15999" y="30125"/>
                      <a:pt x="15983" y="30140"/>
                      <a:pt x="15968" y="30155"/>
                    </a:cubicBezTo>
                    <a:cubicBezTo>
                      <a:pt x="15877" y="30262"/>
                      <a:pt x="15785" y="30368"/>
                      <a:pt x="15694" y="30460"/>
                    </a:cubicBezTo>
                    <a:cubicBezTo>
                      <a:pt x="15496" y="30658"/>
                      <a:pt x="15313" y="30841"/>
                      <a:pt x="15115" y="31024"/>
                    </a:cubicBezTo>
                    <a:cubicBezTo>
                      <a:pt x="15023" y="31100"/>
                      <a:pt x="14947" y="31191"/>
                      <a:pt x="14856" y="31283"/>
                    </a:cubicBezTo>
                    <a:cubicBezTo>
                      <a:pt x="14825" y="31313"/>
                      <a:pt x="14780" y="31359"/>
                      <a:pt x="14749" y="31389"/>
                    </a:cubicBezTo>
                    <a:cubicBezTo>
                      <a:pt x="14704" y="31450"/>
                      <a:pt x="14658" y="31511"/>
                      <a:pt x="14612" y="31557"/>
                    </a:cubicBezTo>
                    <a:cubicBezTo>
                      <a:pt x="14582" y="31603"/>
                      <a:pt x="14551" y="31633"/>
                      <a:pt x="14505" y="31679"/>
                    </a:cubicBezTo>
                    <a:cubicBezTo>
                      <a:pt x="14505" y="31679"/>
                      <a:pt x="14490" y="31694"/>
                      <a:pt x="14475" y="31709"/>
                    </a:cubicBezTo>
                    <a:cubicBezTo>
                      <a:pt x="14429" y="31770"/>
                      <a:pt x="14384" y="31846"/>
                      <a:pt x="14338" y="31907"/>
                    </a:cubicBezTo>
                    <a:cubicBezTo>
                      <a:pt x="14292" y="31953"/>
                      <a:pt x="14262" y="31999"/>
                      <a:pt x="14231" y="32044"/>
                    </a:cubicBezTo>
                    <a:cubicBezTo>
                      <a:pt x="14170" y="32121"/>
                      <a:pt x="14125" y="32197"/>
                      <a:pt x="14064" y="32273"/>
                    </a:cubicBezTo>
                    <a:cubicBezTo>
                      <a:pt x="13987" y="32380"/>
                      <a:pt x="13911" y="32501"/>
                      <a:pt x="13835" y="32623"/>
                    </a:cubicBezTo>
                    <a:lnTo>
                      <a:pt x="13728" y="32760"/>
                    </a:lnTo>
                    <a:cubicBezTo>
                      <a:pt x="13683" y="32821"/>
                      <a:pt x="13652" y="32882"/>
                      <a:pt x="13607" y="32943"/>
                    </a:cubicBezTo>
                    <a:cubicBezTo>
                      <a:pt x="13591" y="32943"/>
                      <a:pt x="13591" y="32959"/>
                      <a:pt x="13591" y="32959"/>
                    </a:cubicBezTo>
                    <a:cubicBezTo>
                      <a:pt x="13591" y="32959"/>
                      <a:pt x="13607" y="32943"/>
                      <a:pt x="13607" y="32943"/>
                    </a:cubicBezTo>
                    <a:lnTo>
                      <a:pt x="13607" y="32943"/>
                    </a:lnTo>
                    <a:cubicBezTo>
                      <a:pt x="13546" y="33020"/>
                      <a:pt x="13500" y="33080"/>
                      <a:pt x="13454" y="33157"/>
                    </a:cubicBezTo>
                    <a:cubicBezTo>
                      <a:pt x="13424" y="33187"/>
                      <a:pt x="13393" y="33218"/>
                      <a:pt x="13378" y="33248"/>
                    </a:cubicBezTo>
                    <a:cubicBezTo>
                      <a:pt x="13043" y="33690"/>
                      <a:pt x="12692" y="34101"/>
                      <a:pt x="12357" y="34528"/>
                    </a:cubicBezTo>
                    <a:cubicBezTo>
                      <a:pt x="12190" y="34756"/>
                      <a:pt x="12022" y="34985"/>
                      <a:pt x="11854" y="35213"/>
                    </a:cubicBezTo>
                    <a:cubicBezTo>
                      <a:pt x="11778" y="35320"/>
                      <a:pt x="11687" y="35427"/>
                      <a:pt x="11595" y="35533"/>
                    </a:cubicBezTo>
                    <a:cubicBezTo>
                      <a:pt x="11504" y="35640"/>
                      <a:pt x="11413" y="35731"/>
                      <a:pt x="11321" y="35823"/>
                    </a:cubicBezTo>
                    <a:lnTo>
                      <a:pt x="11321" y="35838"/>
                    </a:lnTo>
                    <a:lnTo>
                      <a:pt x="11199" y="35960"/>
                    </a:lnTo>
                    <a:lnTo>
                      <a:pt x="11199" y="35960"/>
                    </a:lnTo>
                    <a:cubicBezTo>
                      <a:pt x="11184" y="35960"/>
                      <a:pt x="11184" y="35975"/>
                      <a:pt x="11169" y="35991"/>
                    </a:cubicBezTo>
                    <a:lnTo>
                      <a:pt x="11169" y="35991"/>
                    </a:lnTo>
                    <a:lnTo>
                      <a:pt x="11077" y="36082"/>
                    </a:lnTo>
                    <a:lnTo>
                      <a:pt x="11077" y="36082"/>
                    </a:lnTo>
                    <a:lnTo>
                      <a:pt x="11066" y="36093"/>
                    </a:lnTo>
                    <a:lnTo>
                      <a:pt x="11077" y="36082"/>
                    </a:lnTo>
                    <a:lnTo>
                      <a:pt x="11077" y="36082"/>
                    </a:lnTo>
                    <a:cubicBezTo>
                      <a:pt x="11062" y="36097"/>
                      <a:pt x="11062" y="36097"/>
                      <a:pt x="11062" y="36112"/>
                    </a:cubicBezTo>
                    <a:cubicBezTo>
                      <a:pt x="10971" y="36189"/>
                      <a:pt x="10895" y="36280"/>
                      <a:pt x="10803" y="36371"/>
                    </a:cubicBezTo>
                    <a:cubicBezTo>
                      <a:pt x="10712" y="36463"/>
                      <a:pt x="10605" y="36554"/>
                      <a:pt x="10514" y="36630"/>
                    </a:cubicBezTo>
                    <a:cubicBezTo>
                      <a:pt x="10316" y="36813"/>
                      <a:pt x="10118" y="37011"/>
                      <a:pt x="9919" y="37194"/>
                    </a:cubicBezTo>
                    <a:cubicBezTo>
                      <a:pt x="9706" y="37392"/>
                      <a:pt x="9523" y="37575"/>
                      <a:pt x="9325" y="37773"/>
                    </a:cubicBezTo>
                    <a:cubicBezTo>
                      <a:pt x="9234" y="37865"/>
                      <a:pt x="9142" y="37956"/>
                      <a:pt x="9036" y="38047"/>
                    </a:cubicBezTo>
                    <a:cubicBezTo>
                      <a:pt x="8929" y="38154"/>
                      <a:pt x="8822" y="38261"/>
                      <a:pt x="8731" y="38367"/>
                    </a:cubicBezTo>
                    <a:cubicBezTo>
                      <a:pt x="8685" y="38413"/>
                      <a:pt x="8655" y="38443"/>
                      <a:pt x="8609" y="38489"/>
                    </a:cubicBezTo>
                    <a:lnTo>
                      <a:pt x="8563" y="38535"/>
                    </a:lnTo>
                    <a:cubicBezTo>
                      <a:pt x="8518" y="38565"/>
                      <a:pt x="8472" y="38596"/>
                      <a:pt x="8411" y="38626"/>
                    </a:cubicBezTo>
                    <a:cubicBezTo>
                      <a:pt x="8411" y="38642"/>
                      <a:pt x="8411" y="38642"/>
                      <a:pt x="8396" y="38642"/>
                    </a:cubicBezTo>
                    <a:cubicBezTo>
                      <a:pt x="8472" y="38504"/>
                      <a:pt x="8533" y="38352"/>
                      <a:pt x="8594" y="38215"/>
                    </a:cubicBezTo>
                    <a:cubicBezTo>
                      <a:pt x="8685" y="38017"/>
                      <a:pt x="8762" y="37819"/>
                      <a:pt x="8838" y="37621"/>
                    </a:cubicBezTo>
                    <a:cubicBezTo>
                      <a:pt x="8990" y="37240"/>
                      <a:pt x="9158" y="36844"/>
                      <a:pt x="9295" y="36463"/>
                    </a:cubicBezTo>
                    <a:cubicBezTo>
                      <a:pt x="9447" y="36036"/>
                      <a:pt x="9584" y="35625"/>
                      <a:pt x="9721" y="35198"/>
                    </a:cubicBezTo>
                    <a:cubicBezTo>
                      <a:pt x="9737" y="35153"/>
                      <a:pt x="9737" y="35107"/>
                      <a:pt x="9752" y="35076"/>
                    </a:cubicBezTo>
                    <a:lnTo>
                      <a:pt x="9859" y="34909"/>
                    </a:lnTo>
                    <a:cubicBezTo>
                      <a:pt x="9919" y="34833"/>
                      <a:pt x="9965" y="34741"/>
                      <a:pt x="10026" y="34650"/>
                    </a:cubicBezTo>
                    <a:lnTo>
                      <a:pt x="10087" y="34543"/>
                    </a:lnTo>
                    <a:cubicBezTo>
                      <a:pt x="10102" y="34497"/>
                      <a:pt x="10133" y="34467"/>
                      <a:pt x="10148" y="34421"/>
                    </a:cubicBezTo>
                    <a:cubicBezTo>
                      <a:pt x="10194" y="34345"/>
                      <a:pt x="10239" y="34254"/>
                      <a:pt x="10285" y="34177"/>
                    </a:cubicBezTo>
                    <a:cubicBezTo>
                      <a:pt x="10377" y="33995"/>
                      <a:pt x="10468" y="33812"/>
                      <a:pt x="10559" y="33629"/>
                    </a:cubicBezTo>
                    <a:cubicBezTo>
                      <a:pt x="10605" y="33538"/>
                      <a:pt x="10651" y="33446"/>
                      <a:pt x="10696" y="33339"/>
                    </a:cubicBezTo>
                    <a:cubicBezTo>
                      <a:pt x="10727" y="33263"/>
                      <a:pt x="10773" y="33187"/>
                      <a:pt x="10818" y="33111"/>
                    </a:cubicBezTo>
                    <a:cubicBezTo>
                      <a:pt x="10818" y="33111"/>
                      <a:pt x="10818" y="33111"/>
                      <a:pt x="10834" y="33096"/>
                    </a:cubicBezTo>
                    <a:cubicBezTo>
                      <a:pt x="10834" y="33126"/>
                      <a:pt x="10834" y="33157"/>
                      <a:pt x="10834" y="33172"/>
                    </a:cubicBezTo>
                    <a:cubicBezTo>
                      <a:pt x="10925" y="33096"/>
                      <a:pt x="11016" y="33020"/>
                      <a:pt x="11077" y="32928"/>
                    </a:cubicBezTo>
                    <a:cubicBezTo>
                      <a:pt x="11123" y="32898"/>
                      <a:pt x="11154" y="32852"/>
                      <a:pt x="11169" y="32806"/>
                    </a:cubicBezTo>
                    <a:cubicBezTo>
                      <a:pt x="11199" y="32760"/>
                      <a:pt x="11230" y="32700"/>
                      <a:pt x="11260" y="32639"/>
                    </a:cubicBezTo>
                    <a:cubicBezTo>
                      <a:pt x="11321" y="32501"/>
                      <a:pt x="11367" y="32380"/>
                      <a:pt x="11413" y="32227"/>
                    </a:cubicBezTo>
                    <a:cubicBezTo>
                      <a:pt x="11428" y="32212"/>
                      <a:pt x="11443" y="32197"/>
                      <a:pt x="11458" y="32182"/>
                    </a:cubicBezTo>
                    <a:cubicBezTo>
                      <a:pt x="11565" y="32029"/>
                      <a:pt x="11672" y="31862"/>
                      <a:pt x="11763" y="31694"/>
                    </a:cubicBezTo>
                    <a:cubicBezTo>
                      <a:pt x="11854" y="31526"/>
                      <a:pt x="11946" y="31359"/>
                      <a:pt x="12022" y="31191"/>
                    </a:cubicBezTo>
                    <a:cubicBezTo>
                      <a:pt x="12113" y="31008"/>
                      <a:pt x="12205" y="30826"/>
                      <a:pt x="12296" y="30643"/>
                    </a:cubicBezTo>
                    <a:cubicBezTo>
                      <a:pt x="12372" y="30506"/>
                      <a:pt x="12449" y="30368"/>
                      <a:pt x="12540" y="30247"/>
                    </a:cubicBezTo>
                    <a:cubicBezTo>
                      <a:pt x="12631" y="30109"/>
                      <a:pt x="12723" y="29972"/>
                      <a:pt x="12830" y="29835"/>
                    </a:cubicBezTo>
                    <a:cubicBezTo>
                      <a:pt x="12875" y="29774"/>
                      <a:pt x="12921" y="29698"/>
                      <a:pt x="12982" y="29622"/>
                    </a:cubicBezTo>
                    <a:cubicBezTo>
                      <a:pt x="13028" y="29576"/>
                      <a:pt x="13058" y="29515"/>
                      <a:pt x="13104" y="29454"/>
                    </a:cubicBezTo>
                    <a:cubicBezTo>
                      <a:pt x="13165" y="29348"/>
                      <a:pt x="13226" y="29241"/>
                      <a:pt x="13271" y="29134"/>
                    </a:cubicBezTo>
                    <a:cubicBezTo>
                      <a:pt x="13393" y="28906"/>
                      <a:pt x="13515" y="28662"/>
                      <a:pt x="13622" y="28418"/>
                    </a:cubicBezTo>
                    <a:cubicBezTo>
                      <a:pt x="13698" y="28266"/>
                      <a:pt x="13774" y="28114"/>
                      <a:pt x="13850" y="27946"/>
                    </a:cubicBezTo>
                    <a:cubicBezTo>
                      <a:pt x="13926" y="27809"/>
                      <a:pt x="14003" y="27656"/>
                      <a:pt x="14079" y="27504"/>
                    </a:cubicBezTo>
                    <a:cubicBezTo>
                      <a:pt x="14125" y="27443"/>
                      <a:pt x="14155" y="27367"/>
                      <a:pt x="14201" y="27306"/>
                    </a:cubicBezTo>
                    <a:cubicBezTo>
                      <a:pt x="14231" y="27230"/>
                      <a:pt x="14277" y="27169"/>
                      <a:pt x="14307" y="27108"/>
                    </a:cubicBezTo>
                    <a:cubicBezTo>
                      <a:pt x="14353" y="27032"/>
                      <a:pt x="14414" y="26971"/>
                      <a:pt x="14445" y="26895"/>
                    </a:cubicBezTo>
                    <a:cubicBezTo>
                      <a:pt x="14505" y="26803"/>
                      <a:pt x="14551" y="26727"/>
                      <a:pt x="14612" y="26636"/>
                    </a:cubicBezTo>
                    <a:cubicBezTo>
                      <a:pt x="14627" y="26590"/>
                      <a:pt x="14658" y="26544"/>
                      <a:pt x="14673" y="26499"/>
                    </a:cubicBezTo>
                    <a:cubicBezTo>
                      <a:pt x="14704" y="26453"/>
                      <a:pt x="14734" y="26392"/>
                      <a:pt x="14764" y="26346"/>
                    </a:cubicBezTo>
                    <a:cubicBezTo>
                      <a:pt x="14795" y="26270"/>
                      <a:pt x="14841" y="26179"/>
                      <a:pt x="14871" y="26102"/>
                    </a:cubicBezTo>
                    <a:cubicBezTo>
                      <a:pt x="14902" y="26011"/>
                      <a:pt x="14947" y="25920"/>
                      <a:pt x="14978" y="25828"/>
                    </a:cubicBezTo>
                    <a:cubicBezTo>
                      <a:pt x="15023" y="25722"/>
                      <a:pt x="15069" y="25615"/>
                      <a:pt x="15100" y="25523"/>
                    </a:cubicBezTo>
                    <a:cubicBezTo>
                      <a:pt x="15176" y="25341"/>
                      <a:pt x="15237" y="25158"/>
                      <a:pt x="15313" y="24975"/>
                    </a:cubicBezTo>
                    <a:cubicBezTo>
                      <a:pt x="15374" y="24792"/>
                      <a:pt x="15435" y="24625"/>
                      <a:pt x="15496" y="24442"/>
                    </a:cubicBezTo>
                    <a:cubicBezTo>
                      <a:pt x="15557" y="24259"/>
                      <a:pt x="15618" y="24061"/>
                      <a:pt x="15679" y="23878"/>
                    </a:cubicBezTo>
                    <a:cubicBezTo>
                      <a:pt x="15785" y="23482"/>
                      <a:pt x="15877" y="23101"/>
                      <a:pt x="15953" y="22705"/>
                    </a:cubicBezTo>
                    <a:lnTo>
                      <a:pt x="16014" y="22400"/>
                    </a:lnTo>
                    <a:cubicBezTo>
                      <a:pt x="16029" y="22309"/>
                      <a:pt x="16044" y="22202"/>
                      <a:pt x="16060" y="22111"/>
                    </a:cubicBezTo>
                    <a:cubicBezTo>
                      <a:pt x="16075" y="22004"/>
                      <a:pt x="16090" y="21897"/>
                      <a:pt x="16090" y="21806"/>
                    </a:cubicBezTo>
                    <a:cubicBezTo>
                      <a:pt x="16105" y="21699"/>
                      <a:pt x="16105" y="21608"/>
                      <a:pt x="16105" y="21501"/>
                    </a:cubicBezTo>
                    <a:cubicBezTo>
                      <a:pt x="16120" y="21318"/>
                      <a:pt x="16105" y="21120"/>
                      <a:pt x="16105" y="20922"/>
                    </a:cubicBezTo>
                    <a:cubicBezTo>
                      <a:pt x="16105" y="20739"/>
                      <a:pt x="16090" y="20541"/>
                      <a:pt x="16090" y="20358"/>
                    </a:cubicBezTo>
                    <a:cubicBezTo>
                      <a:pt x="16090" y="20267"/>
                      <a:pt x="16090" y="20160"/>
                      <a:pt x="16090" y="20069"/>
                    </a:cubicBezTo>
                    <a:cubicBezTo>
                      <a:pt x="16090" y="20023"/>
                      <a:pt x="16090" y="19962"/>
                      <a:pt x="16090" y="19917"/>
                    </a:cubicBezTo>
                    <a:cubicBezTo>
                      <a:pt x="16105" y="19856"/>
                      <a:pt x="16105" y="19810"/>
                      <a:pt x="16105" y="19749"/>
                    </a:cubicBezTo>
                    <a:cubicBezTo>
                      <a:pt x="16120" y="19566"/>
                      <a:pt x="16136" y="19383"/>
                      <a:pt x="16151" y="19201"/>
                    </a:cubicBezTo>
                    <a:cubicBezTo>
                      <a:pt x="16166" y="19002"/>
                      <a:pt x="16181" y="18804"/>
                      <a:pt x="16197" y="18606"/>
                    </a:cubicBezTo>
                    <a:cubicBezTo>
                      <a:pt x="16197" y="18408"/>
                      <a:pt x="16212" y="18225"/>
                      <a:pt x="16227" y="18027"/>
                    </a:cubicBezTo>
                    <a:cubicBezTo>
                      <a:pt x="16242" y="17966"/>
                      <a:pt x="16242" y="17905"/>
                      <a:pt x="16258" y="17845"/>
                    </a:cubicBezTo>
                    <a:cubicBezTo>
                      <a:pt x="16288" y="17768"/>
                      <a:pt x="16319" y="17677"/>
                      <a:pt x="16334" y="17601"/>
                    </a:cubicBezTo>
                    <a:cubicBezTo>
                      <a:pt x="16349" y="17525"/>
                      <a:pt x="16379" y="17448"/>
                      <a:pt x="16379" y="17372"/>
                    </a:cubicBezTo>
                    <a:cubicBezTo>
                      <a:pt x="16379" y="17342"/>
                      <a:pt x="16379" y="17311"/>
                      <a:pt x="16364" y="17266"/>
                    </a:cubicBezTo>
                    <a:cubicBezTo>
                      <a:pt x="16364" y="17250"/>
                      <a:pt x="16364" y="17235"/>
                      <a:pt x="16349" y="17220"/>
                    </a:cubicBezTo>
                    <a:cubicBezTo>
                      <a:pt x="16341" y="17212"/>
                      <a:pt x="16330" y="17208"/>
                      <a:pt x="16319" y="17208"/>
                    </a:cubicBezTo>
                    <a:cubicBezTo>
                      <a:pt x="16307" y="17208"/>
                      <a:pt x="16296" y="17212"/>
                      <a:pt x="16288" y="17220"/>
                    </a:cubicBezTo>
                    <a:cubicBezTo>
                      <a:pt x="16258" y="17250"/>
                      <a:pt x="16273" y="17296"/>
                      <a:pt x="16258" y="17327"/>
                    </a:cubicBezTo>
                    <a:cubicBezTo>
                      <a:pt x="16242" y="17448"/>
                      <a:pt x="16212" y="17586"/>
                      <a:pt x="16197" y="17723"/>
                    </a:cubicBezTo>
                    <a:cubicBezTo>
                      <a:pt x="16136" y="17845"/>
                      <a:pt x="16075" y="17966"/>
                      <a:pt x="16014" y="18088"/>
                    </a:cubicBezTo>
                    <a:cubicBezTo>
                      <a:pt x="15953" y="18210"/>
                      <a:pt x="15892" y="18332"/>
                      <a:pt x="15846" y="18454"/>
                    </a:cubicBezTo>
                    <a:cubicBezTo>
                      <a:pt x="15770" y="18591"/>
                      <a:pt x="15709" y="18728"/>
                      <a:pt x="15648" y="18865"/>
                    </a:cubicBezTo>
                    <a:cubicBezTo>
                      <a:pt x="15587" y="18987"/>
                      <a:pt x="15526" y="19094"/>
                      <a:pt x="15465" y="19216"/>
                    </a:cubicBezTo>
                    <a:cubicBezTo>
                      <a:pt x="15404" y="19307"/>
                      <a:pt x="15359" y="19383"/>
                      <a:pt x="15313" y="19475"/>
                    </a:cubicBezTo>
                    <a:cubicBezTo>
                      <a:pt x="15282" y="19505"/>
                      <a:pt x="15267" y="19551"/>
                      <a:pt x="15237" y="19581"/>
                    </a:cubicBezTo>
                    <a:cubicBezTo>
                      <a:pt x="15206" y="19627"/>
                      <a:pt x="15176" y="19673"/>
                      <a:pt x="15145" y="19719"/>
                    </a:cubicBezTo>
                    <a:cubicBezTo>
                      <a:pt x="15084" y="19795"/>
                      <a:pt x="15008" y="19871"/>
                      <a:pt x="14947" y="19962"/>
                    </a:cubicBezTo>
                    <a:cubicBezTo>
                      <a:pt x="14825" y="20099"/>
                      <a:pt x="14688" y="20252"/>
                      <a:pt x="14566" y="20404"/>
                    </a:cubicBezTo>
                    <a:cubicBezTo>
                      <a:pt x="14505" y="20480"/>
                      <a:pt x="14429" y="20572"/>
                      <a:pt x="14368" y="20678"/>
                    </a:cubicBezTo>
                    <a:cubicBezTo>
                      <a:pt x="14277" y="20816"/>
                      <a:pt x="14201" y="20968"/>
                      <a:pt x="14125" y="21120"/>
                    </a:cubicBezTo>
                    <a:cubicBezTo>
                      <a:pt x="14109" y="21151"/>
                      <a:pt x="14094" y="21196"/>
                      <a:pt x="14079" y="21227"/>
                    </a:cubicBezTo>
                    <a:cubicBezTo>
                      <a:pt x="14064" y="21273"/>
                      <a:pt x="14033" y="21318"/>
                      <a:pt x="14018" y="21364"/>
                    </a:cubicBezTo>
                    <a:cubicBezTo>
                      <a:pt x="13987" y="21455"/>
                      <a:pt x="13957" y="21532"/>
                      <a:pt x="13926" y="21623"/>
                    </a:cubicBezTo>
                    <a:cubicBezTo>
                      <a:pt x="13850" y="21806"/>
                      <a:pt x="13774" y="22004"/>
                      <a:pt x="13713" y="22187"/>
                    </a:cubicBezTo>
                    <a:cubicBezTo>
                      <a:pt x="13683" y="22232"/>
                      <a:pt x="13667" y="22293"/>
                      <a:pt x="13652" y="22339"/>
                    </a:cubicBezTo>
                    <a:cubicBezTo>
                      <a:pt x="13576" y="22507"/>
                      <a:pt x="13500" y="22690"/>
                      <a:pt x="13424" y="22857"/>
                    </a:cubicBezTo>
                    <a:cubicBezTo>
                      <a:pt x="13393" y="22949"/>
                      <a:pt x="13363" y="23040"/>
                      <a:pt x="13332" y="23131"/>
                    </a:cubicBezTo>
                    <a:cubicBezTo>
                      <a:pt x="13287" y="23238"/>
                      <a:pt x="13256" y="23329"/>
                      <a:pt x="13226" y="23436"/>
                    </a:cubicBezTo>
                    <a:cubicBezTo>
                      <a:pt x="13180" y="23634"/>
                      <a:pt x="13134" y="23817"/>
                      <a:pt x="13089" y="24015"/>
                    </a:cubicBezTo>
                    <a:cubicBezTo>
                      <a:pt x="13058" y="24198"/>
                      <a:pt x="13012" y="24366"/>
                      <a:pt x="12967" y="24548"/>
                    </a:cubicBezTo>
                    <a:cubicBezTo>
                      <a:pt x="12921" y="24716"/>
                      <a:pt x="12875" y="24884"/>
                      <a:pt x="12830" y="25036"/>
                    </a:cubicBezTo>
                    <a:cubicBezTo>
                      <a:pt x="12784" y="25219"/>
                      <a:pt x="12738" y="25386"/>
                      <a:pt x="12708" y="25569"/>
                    </a:cubicBezTo>
                    <a:cubicBezTo>
                      <a:pt x="12631" y="25904"/>
                      <a:pt x="12570" y="26240"/>
                      <a:pt x="12510" y="26590"/>
                    </a:cubicBezTo>
                    <a:cubicBezTo>
                      <a:pt x="12418" y="26956"/>
                      <a:pt x="12327" y="27337"/>
                      <a:pt x="12235" y="27717"/>
                    </a:cubicBezTo>
                    <a:cubicBezTo>
                      <a:pt x="12190" y="27900"/>
                      <a:pt x="12159" y="28098"/>
                      <a:pt x="12113" y="28281"/>
                    </a:cubicBezTo>
                    <a:cubicBezTo>
                      <a:pt x="12068" y="28494"/>
                      <a:pt x="12007" y="28708"/>
                      <a:pt x="11961" y="28921"/>
                    </a:cubicBezTo>
                    <a:cubicBezTo>
                      <a:pt x="11915" y="29089"/>
                      <a:pt x="11854" y="29271"/>
                      <a:pt x="11809" y="29439"/>
                    </a:cubicBezTo>
                    <a:cubicBezTo>
                      <a:pt x="11748" y="29607"/>
                      <a:pt x="11702" y="29759"/>
                      <a:pt x="11641" y="29927"/>
                    </a:cubicBezTo>
                    <a:cubicBezTo>
                      <a:pt x="11534" y="30277"/>
                      <a:pt x="11428" y="30612"/>
                      <a:pt x="11336" y="30963"/>
                    </a:cubicBezTo>
                    <a:cubicBezTo>
                      <a:pt x="11336" y="30978"/>
                      <a:pt x="11336" y="31008"/>
                      <a:pt x="11321" y="31024"/>
                    </a:cubicBezTo>
                    <a:cubicBezTo>
                      <a:pt x="11321" y="31039"/>
                      <a:pt x="11321" y="31039"/>
                      <a:pt x="11321" y="31054"/>
                    </a:cubicBezTo>
                    <a:cubicBezTo>
                      <a:pt x="11245" y="31344"/>
                      <a:pt x="11184" y="31618"/>
                      <a:pt x="11108" y="31907"/>
                    </a:cubicBezTo>
                    <a:cubicBezTo>
                      <a:pt x="11077" y="32014"/>
                      <a:pt x="11062" y="32121"/>
                      <a:pt x="11016" y="32227"/>
                    </a:cubicBezTo>
                    <a:cubicBezTo>
                      <a:pt x="11016" y="32258"/>
                      <a:pt x="11001" y="32288"/>
                      <a:pt x="11001" y="32303"/>
                    </a:cubicBezTo>
                    <a:cubicBezTo>
                      <a:pt x="10971" y="32349"/>
                      <a:pt x="10940" y="32395"/>
                      <a:pt x="10910" y="32441"/>
                    </a:cubicBezTo>
                    <a:cubicBezTo>
                      <a:pt x="10849" y="32517"/>
                      <a:pt x="10803" y="32593"/>
                      <a:pt x="10742" y="32684"/>
                    </a:cubicBezTo>
                    <a:cubicBezTo>
                      <a:pt x="10696" y="32776"/>
                      <a:pt x="10636" y="32867"/>
                      <a:pt x="10590" y="32959"/>
                    </a:cubicBezTo>
                    <a:cubicBezTo>
                      <a:pt x="10559" y="32989"/>
                      <a:pt x="10544" y="33035"/>
                      <a:pt x="10514" y="33080"/>
                    </a:cubicBezTo>
                    <a:cubicBezTo>
                      <a:pt x="10498" y="33111"/>
                      <a:pt x="10483" y="33157"/>
                      <a:pt x="10468" y="33187"/>
                    </a:cubicBezTo>
                    <a:cubicBezTo>
                      <a:pt x="10422" y="33279"/>
                      <a:pt x="10377" y="33370"/>
                      <a:pt x="10331" y="33446"/>
                    </a:cubicBezTo>
                    <a:cubicBezTo>
                      <a:pt x="10255" y="33644"/>
                      <a:pt x="10163" y="33827"/>
                      <a:pt x="10072" y="34025"/>
                    </a:cubicBezTo>
                    <a:cubicBezTo>
                      <a:pt x="10072" y="34040"/>
                      <a:pt x="10057" y="34056"/>
                      <a:pt x="10041" y="34071"/>
                    </a:cubicBezTo>
                    <a:cubicBezTo>
                      <a:pt x="10057" y="34025"/>
                      <a:pt x="10072" y="33979"/>
                      <a:pt x="10087" y="33934"/>
                    </a:cubicBezTo>
                    <a:cubicBezTo>
                      <a:pt x="10133" y="33751"/>
                      <a:pt x="10178" y="33553"/>
                      <a:pt x="10239" y="33370"/>
                    </a:cubicBezTo>
                    <a:cubicBezTo>
                      <a:pt x="10300" y="33157"/>
                      <a:pt x="10361" y="32959"/>
                      <a:pt x="10422" y="32745"/>
                    </a:cubicBezTo>
                    <a:cubicBezTo>
                      <a:pt x="10544" y="32364"/>
                      <a:pt x="10620" y="31953"/>
                      <a:pt x="10681" y="31557"/>
                    </a:cubicBezTo>
                    <a:cubicBezTo>
                      <a:pt x="10757" y="31161"/>
                      <a:pt x="10818" y="30765"/>
                      <a:pt x="10864" y="30368"/>
                    </a:cubicBezTo>
                    <a:cubicBezTo>
                      <a:pt x="10910" y="29942"/>
                      <a:pt x="10955" y="29515"/>
                      <a:pt x="11001" y="29089"/>
                    </a:cubicBezTo>
                    <a:cubicBezTo>
                      <a:pt x="11001" y="29073"/>
                      <a:pt x="11001" y="29073"/>
                      <a:pt x="11001" y="29058"/>
                    </a:cubicBezTo>
                    <a:cubicBezTo>
                      <a:pt x="11047" y="29043"/>
                      <a:pt x="11077" y="28997"/>
                      <a:pt x="11062" y="28952"/>
                    </a:cubicBezTo>
                    <a:cubicBezTo>
                      <a:pt x="11047" y="28906"/>
                      <a:pt x="11032" y="28860"/>
                      <a:pt x="11032" y="28799"/>
                    </a:cubicBezTo>
                    <a:cubicBezTo>
                      <a:pt x="11062" y="28586"/>
                      <a:pt x="11093" y="28357"/>
                      <a:pt x="11123" y="28129"/>
                    </a:cubicBezTo>
                    <a:cubicBezTo>
                      <a:pt x="11154" y="27763"/>
                      <a:pt x="11199" y="27397"/>
                      <a:pt x="11245" y="27032"/>
                    </a:cubicBezTo>
                    <a:cubicBezTo>
                      <a:pt x="11275" y="26712"/>
                      <a:pt x="11306" y="26392"/>
                      <a:pt x="11321" y="26072"/>
                    </a:cubicBezTo>
                    <a:cubicBezTo>
                      <a:pt x="11336" y="25737"/>
                      <a:pt x="11336" y="25417"/>
                      <a:pt x="11336" y="25082"/>
                    </a:cubicBezTo>
                    <a:cubicBezTo>
                      <a:pt x="11336" y="25010"/>
                      <a:pt x="11336" y="24939"/>
                      <a:pt x="11336" y="24868"/>
                    </a:cubicBezTo>
                    <a:cubicBezTo>
                      <a:pt x="11352" y="24807"/>
                      <a:pt x="11352" y="24746"/>
                      <a:pt x="11367" y="24670"/>
                    </a:cubicBezTo>
                    <a:cubicBezTo>
                      <a:pt x="11443" y="24305"/>
                      <a:pt x="11519" y="23939"/>
                      <a:pt x="11580" y="23573"/>
                    </a:cubicBezTo>
                    <a:cubicBezTo>
                      <a:pt x="11611" y="23390"/>
                      <a:pt x="11626" y="23208"/>
                      <a:pt x="11641" y="23010"/>
                    </a:cubicBezTo>
                    <a:cubicBezTo>
                      <a:pt x="11656" y="22933"/>
                      <a:pt x="11656" y="22842"/>
                      <a:pt x="11656" y="22766"/>
                    </a:cubicBezTo>
                    <a:cubicBezTo>
                      <a:pt x="11672" y="22674"/>
                      <a:pt x="11672" y="22583"/>
                      <a:pt x="11672" y="22491"/>
                    </a:cubicBezTo>
                    <a:cubicBezTo>
                      <a:pt x="11702" y="22126"/>
                      <a:pt x="11702" y="21760"/>
                      <a:pt x="11702" y="21410"/>
                    </a:cubicBezTo>
                    <a:cubicBezTo>
                      <a:pt x="11702" y="21212"/>
                      <a:pt x="11702" y="21014"/>
                      <a:pt x="11702" y="20816"/>
                    </a:cubicBezTo>
                    <a:cubicBezTo>
                      <a:pt x="11687" y="20648"/>
                      <a:pt x="11672" y="20480"/>
                      <a:pt x="11672" y="20313"/>
                    </a:cubicBezTo>
                    <a:cubicBezTo>
                      <a:pt x="11702" y="20237"/>
                      <a:pt x="11748" y="20145"/>
                      <a:pt x="11778" y="20069"/>
                    </a:cubicBezTo>
                    <a:cubicBezTo>
                      <a:pt x="11839" y="19947"/>
                      <a:pt x="11915" y="19810"/>
                      <a:pt x="11976" y="19673"/>
                    </a:cubicBezTo>
                    <a:cubicBezTo>
                      <a:pt x="12022" y="19627"/>
                      <a:pt x="12052" y="19566"/>
                      <a:pt x="12083" y="19505"/>
                    </a:cubicBezTo>
                    <a:cubicBezTo>
                      <a:pt x="12113" y="19460"/>
                      <a:pt x="12144" y="19414"/>
                      <a:pt x="12174" y="19368"/>
                    </a:cubicBezTo>
                    <a:cubicBezTo>
                      <a:pt x="12235" y="19277"/>
                      <a:pt x="12296" y="19185"/>
                      <a:pt x="12357" y="19094"/>
                    </a:cubicBezTo>
                    <a:cubicBezTo>
                      <a:pt x="12418" y="19033"/>
                      <a:pt x="12479" y="18957"/>
                      <a:pt x="12525" y="18896"/>
                    </a:cubicBezTo>
                    <a:cubicBezTo>
                      <a:pt x="12586" y="18820"/>
                      <a:pt x="12647" y="18759"/>
                      <a:pt x="12708" y="18683"/>
                    </a:cubicBezTo>
                    <a:cubicBezTo>
                      <a:pt x="12769" y="18622"/>
                      <a:pt x="12830" y="18561"/>
                      <a:pt x="12890" y="18484"/>
                    </a:cubicBezTo>
                    <a:cubicBezTo>
                      <a:pt x="12936" y="18424"/>
                      <a:pt x="12997" y="18363"/>
                      <a:pt x="13043" y="18302"/>
                    </a:cubicBezTo>
                    <a:cubicBezTo>
                      <a:pt x="13089" y="18256"/>
                      <a:pt x="13134" y="18210"/>
                      <a:pt x="13180" y="18149"/>
                    </a:cubicBezTo>
                    <a:cubicBezTo>
                      <a:pt x="13226" y="18088"/>
                      <a:pt x="13271" y="18027"/>
                      <a:pt x="13317" y="17966"/>
                    </a:cubicBezTo>
                    <a:cubicBezTo>
                      <a:pt x="13378" y="17890"/>
                      <a:pt x="13424" y="17829"/>
                      <a:pt x="13485" y="17753"/>
                    </a:cubicBezTo>
                    <a:cubicBezTo>
                      <a:pt x="13530" y="17692"/>
                      <a:pt x="13576" y="17616"/>
                      <a:pt x="13607" y="17555"/>
                    </a:cubicBezTo>
                    <a:cubicBezTo>
                      <a:pt x="13774" y="17296"/>
                      <a:pt x="13942" y="17052"/>
                      <a:pt x="14094" y="16793"/>
                    </a:cubicBezTo>
                    <a:cubicBezTo>
                      <a:pt x="14186" y="16671"/>
                      <a:pt x="14262" y="16549"/>
                      <a:pt x="14338" y="16412"/>
                    </a:cubicBezTo>
                    <a:cubicBezTo>
                      <a:pt x="14368" y="16351"/>
                      <a:pt x="14414" y="16306"/>
                      <a:pt x="14445" y="16245"/>
                    </a:cubicBezTo>
                    <a:cubicBezTo>
                      <a:pt x="14490" y="16169"/>
                      <a:pt x="14536" y="16092"/>
                      <a:pt x="14566" y="16016"/>
                    </a:cubicBezTo>
                    <a:cubicBezTo>
                      <a:pt x="14612" y="15940"/>
                      <a:pt x="14658" y="15864"/>
                      <a:pt x="14704" y="15788"/>
                    </a:cubicBezTo>
                    <a:cubicBezTo>
                      <a:pt x="14734" y="15727"/>
                      <a:pt x="14764" y="15666"/>
                      <a:pt x="14795" y="15605"/>
                    </a:cubicBezTo>
                    <a:cubicBezTo>
                      <a:pt x="14825" y="15544"/>
                      <a:pt x="14856" y="15483"/>
                      <a:pt x="14871" y="15422"/>
                    </a:cubicBezTo>
                    <a:cubicBezTo>
                      <a:pt x="14902" y="15361"/>
                      <a:pt x="14917" y="15315"/>
                      <a:pt x="14947" y="15254"/>
                    </a:cubicBezTo>
                    <a:cubicBezTo>
                      <a:pt x="14947" y="15239"/>
                      <a:pt x="14963" y="15209"/>
                      <a:pt x="14978" y="15193"/>
                    </a:cubicBezTo>
                    <a:cubicBezTo>
                      <a:pt x="15008" y="15102"/>
                      <a:pt x="15039" y="15011"/>
                      <a:pt x="15069" y="14934"/>
                    </a:cubicBezTo>
                    <a:cubicBezTo>
                      <a:pt x="15084" y="14858"/>
                      <a:pt x="15100" y="14782"/>
                      <a:pt x="15130" y="14706"/>
                    </a:cubicBezTo>
                    <a:cubicBezTo>
                      <a:pt x="15161" y="14584"/>
                      <a:pt x="15206" y="14447"/>
                      <a:pt x="15237" y="14310"/>
                    </a:cubicBezTo>
                    <a:cubicBezTo>
                      <a:pt x="15313" y="14005"/>
                      <a:pt x="15404" y="13685"/>
                      <a:pt x="15496" y="13380"/>
                    </a:cubicBezTo>
                    <a:lnTo>
                      <a:pt x="15618" y="12923"/>
                    </a:lnTo>
                    <a:cubicBezTo>
                      <a:pt x="15633" y="12862"/>
                      <a:pt x="15648" y="12801"/>
                      <a:pt x="15663" y="12741"/>
                    </a:cubicBezTo>
                    <a:cubicBezTo>
                      <a:pt x="15679" y="12680"/>
                      <a:pt x="15694" y="12603"/>
                      <a:pt x="15709" y="12542"/>
                    </a:cubicBezTo>
                    <a:cubicBezTo>
                      <a:pt x="15724" y="12451"/>
                      <a:pt x="15740" y="12344"/>
                      <a:pt x="15770" y="12253"/>
                    </a:cubicBezTo>
                    <a:cubicBezTo>
                      <a:pt x="15770" y="12192"/>
                      <a:pt x="15785" y="12116"/>
                      <a:pt x="15785" y="12055"/>
                    </a:cubicBezTo>
                    <a:cubicBezTo>
                      <a:pt x="15816" y="11918"/>
                      <a:pt x="15831" y="11765"/>
                      <a:pt x="15846" y="11628"/>
                    </a:cubicBezTo>
                    <a:cubicBezTo>
                      <a:pt x="15846" y="11613"/>
                      <a:pt x="15846" y="11613"/>
                      <a:pt x="15846" y="11613"/>
                    </a:cubicBezTo>
                    <a:cubicBezTo>
                      <a:pt x="15846" y="11598"/>
                      <a:pt x="15846" y="11598"/>
                      <a:pt x="15846" y="11583"/>
                    </a:cubicBezTo>
                    <a:cubicBezTo>
                      <a:pt x="15861" y="11522"/>
                      <a:pt x="15861" y="11476"/>
                      <a:pt x="15877" y="11415"/>
                    </a:cubicBezTo>
                    <a:cubicBezTo>
                      <a:pt x="15877" y="11410"/>
                      <a:pt x="15877" y="11405"/>
                      <a:pt x="15877" y="11400"/>
                    </a:cubicBezTo>
                    <a:cubicBezTo>
                      <a:pt x="15877" y="11354"/>
                      <a:pt x="15877" y="11324"/>
                      <a:pt x="15892" y="11278"/>
                    </a:cubicBezTo>
                    <a:cubicBezTo>
                      <a:pt x="15892" y="11232"/>
                      <a:pt x="15892" y="11186"/>
                      <a:pt x="15907" y="11126"/>
                    </a:cubicBezTo>
                    <a:cubicBezTo>
                      <a:pt x="15907" y="11095"/>
                      <a:pt x="15907" y="11049"/>
                      <a:pt x="15892" y="11019"/>
                    </a:cubicBezTo>
                    <a:cubicBezTo>
                      <a:pt x="15892" y="10988"/>
                      <a:pt x="15892" y="10958"/>
                      <a:pt x="15861" y="10943"/>
                    </a:cubicBezTo>
                    <a:cubicBezTo>
                      <a:pt x="15846" y="10912"/>
                      <a:pt x="15831" y="10897"/>
                      <a:pt x="15801" y="10897"/>
                    </a:cubicBezTo>
                    <a:cubicBezTo>
                      <a:pt x="15770" y="10897"/>
                      <a:pt x="15740" y="10897"/>
                      <a:pt x="15724" y="10912"/>
                    </a:cubicBezTo>
                    <a:cubicBezTo>
                      <a:pt x="15694" y="10927"/>
                      <a:pt x="15679" y="10943"/>
                      <a:pt x="15663" y="10973"/>
                    </a:cubicBezTo>
                    <a:cubicBezTo>
                      <a:pt x="15648" y="11004"/>
                      <a:pt x="15633" y="11019"/>
                      <a:pt x="15602" y="11049"/>
                    </a:cubicBezTo>
                    <a:cubicBezTo>
                      <a:pt x="15587" y="11080"/>
                      <a:pt x="15572" y="11095"/>
                      <a:pt x="15557" y="11126"/>
                    </a:cubicBezTo>
                    <a:cubicBezTo>
                      <a:pt x="15511" y="11186"/>
                      <a:pt x="15481" y="11247"/>
                      <a:pt x="15435" y="11308"/>
                    </a:cubicBezTo>
                    <a:cubicBezTo>
                      <a:pt x="15343" y="11445"/>
                      <a:pt x="15267" y="11583"/>
                      <a:pt x="15176" y="11720"/>
                    </a:cubicBezTo>
                    <a:cubicBezTo>
                      <a:pt x="15084" y="11842"/>
                      <a:pt x="15023" y="11979"/>
                      <a:pt x="14947" y="12101"/>
                    </a:cubicBezTo>
                    <a:cubicBezTo>
                      <a:pt x="14795" y="12360"/>
                      <a:pt x="14658" y="12634"/>
                      <a:pt x="14521" y="12893"/>
                    </a:cubicBezTo>
                    <a:cubicBezTo>
                      <a:pt x="14475" y="12969"/>
                      <a:pt x="14445" y="13045"/>
                      <a:pt x="14399" y="13106"/>
                    </a:cubicBezTo>
                    <a:cubicBezTo>
                      <a:pt x="14368" y="13167"/>
                      <a:pt x="14323" y="13228"/>
                      <a:pt x="14292" y="13289"/>
                    </a:cubicBezTo>
                    <a:cubicBezTo>
                      <a:pt x="14216" y="13411"/>
                      <a:pt x="14140" y="13548"/>
                      <a:pt x="14064" y="13670"/>
                    </a:cubicBezTo>
                    <a:cubicBezTo>
                      <a:pt x="13972" y="13807"/>
                      <a:pt x="13881" y="13929"/>
                      <a:pt x="13789" y="14066"/>
                    </a:cubicBezTo>
                    <a:cubicBezTo>
                      <a:pt x="13713" y="14188"/>
                      <a:pt x="13637" y="14295"/>
                      <a:pt x="13561" y="14416"/>
                    </a:cubicBezTo>
                    <a:cubicBezTo>
                      <a:pt x="13515" y="14493"/>
                      <a:pt x="13454" y="14569"/>
                      <a:pt x="13408" y="14645"/>
                    </a:cubicBezTo>
                    <a:cubicBezTo>
                      <a:pt x="13378" y="14706"/>
                      <a:pt x="13332" y="14767"/>
                      <a:pt x="13302" y="14828"/>
                    </a:cubicBezTo>
                    <a:cubicBezTo>
                      <a:pt x="13271" y="14889"/>
                      <a:pt x="13226" y="14950"/>
                      <a:pt x="13195" y="15011"/>
                    </a:cubicBezTo>
                    <a:cubicBezTo>
                      <a:pt x="13149" y="15102"/>
                      <a:pt x="13104" y="15178"/>
                      <a:pt x="13058" y="15270"/>
                    </a:cubicBezTo>
                    <a:cubicBezTo>
                      <a:pt x="12997" y="15407"/>
                      <a:pt x="12921" y="15544"/>
                      <a:pt x="12860" y="15681"/>
                    </a:cubicBezTo>
                    <a:cubicBezTo>
                      <a:pt x="12799" y="15803"/>
                      <a:pt x="12723" y="15925"/>
                      <a:pt x="12662" y="16062"/>
                    </a:cubicBezTo>
                    <a:cubicBezTo>
                      <a:pt x="12601" y="16169"/>
                      <a:pt x="12540" y="16290"/>
                      <a:pt x="12464" y="16397"/>
                    </a:cubicBezTo>
                    <a:cubicBezTo>
                      <a:pt x="12403" y="16519"/>
                      <a:pt x="12327" y="16641"/>
                      <a:pt x="12251" y="16763"/>
                    </a:cubicBezTo>
                    <a:cubicBezTo>
                      <a:pt x="12190" y="16885"/>
                      <a:pt x="12113" y="17007"/>
                      <a:pt x="12052" y="17144"/>
                    </a:cubicBezTo>
                    <a:cubicBezTo>
                      <a:pt x="12007" y="17205"/>
                      <a:pt x="11976" y="17281"/>
                      <a:pt x="11931" y="17357"/>
                    </a:cubicBezTo>
                    <a:cubicBezTo>
                      <a:pt x="11885" y="17448"/>
                      <a:pt x="11839" y="17540"/>
                      <a:pt x="11793" y="17631"/>
                    </a:cubicBezTo>
                    <a:cubicBezTo>
                      <a:pt x="11763" y="17707"/>
                      <a:pt x="11733" y="17784"/>
                      <a:pt x="11687" y="17860"/>
                    </a:cubicBezTo>
                    <a:lnTo>
                      <a:pt x="11565" y="18149"/>
                    </a:lnTo>
                    <a:cubicBezTo>
                      <a:pt x="11565" y="18164"/>
                      <a:pt x="11550" y="18180"/>
                      <a:pt x="11550" y="18195"/>
                    </a:cubicBezTo>
                    <a:cubicBezTo>
                      <a:pt x="11550" y="18149"/>
                      <a:pt x="11550" y="18119"/>
                      <a:pt x="11534" y="18073"/>
                    </a:cubicBezTo>
                    <a:cubicBezTo>
                      <a:pt x="11519" y="17890"/>
                      <a:pt x="11504" y="17707"/>
                      <a:pt x="11474" y="17525"/>
                    </a:cubicBezTo>
                    <a:cubicBezTo>
                      <a:pt x="11458" y="17342"/>
                      <a:pt x="11458" y="17159"/>
                      <a:pt x="11443" y="16961"/>
                    </a:cubicBezTo>
                    <a:cubicBezTo>
                      <a:pt x="11413" y="16610"/>
                      <a:pt x="11397" y="16245"/>
                      <a:pt x="11367" y="15879"/>
                    </a:cubicBezTo>
                    <a:cubicBezTo>
                      <a:pt x="11336" y="15513"/>
                      <a:pt x="11275" y="15163"/>
                      <a:pt x="11199" y="14813"/>
                    </a:cubicBezTo>
                    <a:cubicBezTo>
                      <a:pt x="11154" y="14630"/>
                      <a:pt x="11108" y="14432"/>
                      <a:pt x="11062" y="14249"/>
                    </a:cubicBezTo>
                    <a:cubicBezTo>
                      <a:pt x="11016" y="14081"/>
                      <a:pt x="10971" y="13914"/>
                      <a:pt x="10925" y="13731"/>
                    </a:cubicBezTo>
                    <a:cubicBezTo>
                      <a:pt x="10879" y="13563"/>
                      <a:pt x="10834" y="13380"/>
                      <a:pt x="10803" y="13213"/>
                    </a:cubicBezTo>
                    <a:cubicBezTo>
                      <a:pt x="10788" y="13121"/>
                      <a:pt x="10773" y="13030"/>
                      <a:pt x="10742" y="12923"/>
                    </a:cubicBezTo>
                    <a:cubicBezTo>
                      <a:pt x="10742" y="12878"/>
                      <a:pt x="10727" y="12832"/>
                      <a:pt x="10727" y="12786"/>
                    </a:cubicBezTo>
                    <a:cubicBezTo>
                      <a:pt x="10712" y="12756"/>
                      <a:pt x="10712" y="12695"/>
                      <a:pt x="10696" y="12664"/>
                    </a:cubicBezTo>
                    <a:cubicBezTo>
                      <a:pt x="10666" y="12603"/>
                      <a:pt x="10620" y="12558"/>
                      <a:pt x="10559" y="12542"/>
                    </a:cubicBezTo>
                    <a:cubicBezTo>
                      <a:pt x="10498" y="12542"/>
                      <a:pt x="10437" y="12558"/>
                      <a:pt x="10392" y="12603"/>
                    </a:cubicBezTo>
                    <a:cubicBezTo>
                      <a:pt x="10346" y="12664"/>
                      <a:pt x="10346" y="12741"/>
                      <a:pt x="10346" y="12801"/>
                    </a:cubicBezTo>
                    <a:cubicBezTo>
                      <a:pt x="10346" y="12923"/>
                      <a:pt x="10331" y="13030"/>
                      <a:pt x="10316" y="13137"/>
                    </a:cubicBezTo>
                    <a:cubicBezTo>
                      <a:pt x="10285" y="13472"/>
                      <a:pt x="10209" y="13792"/>
                      <a:pt x="10133" y="14112"/>
                    </a:cubicBezTo>
                    <a:cubicBezTo>
                      <a:pt x="10041" y="14447"/>
                      <a:pt x="9950" y="14767"/>
                      <a:pt x="9859" y="15102"/>
                    </a:cubicBezTo>
                    <a:cubicBezTo>
                      <a:pt x="9767" y="15453"/>
                      <a:pt x="9676" y="15803"/>
                      <a:pt x="9569" y="16153"/>
                    </a:cubicBezTo>
                    <a:cubicBezTo>
                      <a:pt x="9554" y="16199"/>
                      <a:pt x="9523" y="16245"/>
                      <a:pt x="9508" y="16290"/>
                    </a:cubicBezTo>
                    <a:cubicBezTo>
                      <a:pt x="9493" y="16245"/>
                      <a:pt x="9478" y="16184"/>
                      <a:pt x="9447" y="16123"/>
                    </a:cubicBezTo>
                    <a:lnTo>
                      <a:pt x="9432" y="16077"/>
                    </a:lnTo>
                    <a:cubicBezTo>
                      <a:pt x="9417" y="16062"/>
                      <a:pt x="9417" y="16031"/>
                      <a:pt x="9401" y="16016"/>
                    </a:cubicBezTo>
                    <a:cubicBezTo>
                      <a:pt x="9295" y="15727"/>
                      <a:pt x="9203" y="15453"/>
                      <a:pt x="9097" y="15178"/>
                    </a:cubicBezTo>
                    <a:cubicBezTo>
                      <a:pt x="9142" y="15102"/>
                      <a:pt x="9112" y="15011"/>
                      <a:pt x="9051" y="14965"/>
                    </a:cubicBezTo>
                    <a:cubicBezTo>
                      <a:pt x="9036" y="14950"/>
                      <a:pt x="9021" y="14950"/>
                      <a:pt x="9005" y="14950"/>
                    </a:cubicBezTo>
                    <a:cubicBezTo>
                      <a:pt x="8990" y="14843"/>
                      <a:pt x="8960" y="14736"/>
                      <a:pt x="8944" y="14630"/>
                    </a:cubicBezTo>
                    <a:cubicBezTo>
                      <a:pt x="8944" y="14584"/>
                      <a:pt x="8929" y="14538"/>
                      <a:pt x="8929" y="14493"/>
                    </a:cubicBezTo>
                    <a:cubicBezTo>
                      <a:pt x="8929" y="14462"/>
                      <a:pt x="8929" y="14416"/>
                      <a:pt x="8929" y="14386"/>
                    </a:cubicBezTo>
                    <a:cubicBezTo>
                      <a:pt x="8944" y="14371"/>
                      <a:pt x="8944" y="14356"/>
                      <a:pt x="8944" y="14340"/>
                    </a:cubicBezTo>
                    <a:cubicBezTo>
                      <a:pt x="8944" y="14325"/>
                      <a:pt x="8944" y="14325"/>
                      <a:pt x="8944" y="14325"/>
                    </a:cubicBezTo>
                    <a:cubicBezTo>
                      <a:pt x="8960" y="14279"/>
                      <a:pt x="8960" y="14234"/>
                      <a:pt x="8975" y="14203"/>
                    </a:cubicBezTo>
                    <a:cubicBezTo>
                      <a:pt x="8975" y="14173"/>
                      <a:pt x="8975" y="14127"/>
                      <a:pt x="8990" y="14097"/>
                    </a:cubicBezTo>
                    <a:cubicBezTo>
                      <a:pt x="9005" y="13959"/>
                      <a:pt x="9021" y="13807"/>
                      <a:pt x="9051" y="13685"/>
                    </a:cubicBezTo>
                    <a:cubicBezTo>
                      <a:pt x="9066" y="13655"/>
                      <a:pt x="9066" y="13639"/>
                      <a:pt x="9081" y="13609"/>
                    </a:cubicBezTo>
                    <a:lnTo>
                      <a:pt x="9081" y="13609"/>
                    </a:lnTo>
                    <a:cubicBezTo>
                      <a:pt x="9081" y="13609"/>
                      <a:pt x="9081" y="13609"/>
                      <a:pt x="9079" y="13609"/>
                    </a:cubicBezTo>
                    <a:lnTo>
                      <a:pt x="9079" y="13609"/>
                    </a:lnTo>
                    <a:cubicBezTo>
                      <a:pt x="9081" y="13605"/>
                      <a:pt x="9081" y="13601"/>
                      <a:pt x="9081" y="13594"/>
                    </a:cubicBezTo>
                    <a:lnTo>
                      <a:pt x="9081" y="13609"/>
                    </a:lnTo>
                    <a:cubicBezTo>
                      <a:pt x="9097" y="13533"/>
                      <a:pt x="9112" y="13472"/>
                      <a:pt x="9127" y="13411"/>
                    </a:cubicBezTo>
                    <a:cubicBezTo>
                      <a:pt x="9142" y="13350"/>
                      <a:pt x="9173" y="13304"/>
                      <a:pt x="9188" y="13243"/>
                    </a:cubicBezTo>
                    <a:cubicBezTo>
                      <a:pt x="9203" y="13198"/>
                      <a:pt x="9219" y="13167"/>
                      <a:pt x="9234" y="13121"/>
                    </a:cubicBezTo>
                    <a:cubicBezTo>
                      <a:pt x="9249" y="13076"/>
                      <a:pt x="9280" y="13045"/>
                      <a:pt x="9295" y="13000"/>
                    </a:cubicBezTo>
                    <a:cubicBezTo>
                      <a:pt x="9325" y="12923"/>
                      <a:pt x="9371" y="12862"/>
                      <a:pt x="9401" y="12786"/>
                    </a:cubicBezTo>
                    <a:cubicBezTo>
                      <a:pt x="9432" y="12725"/>
                      <a:pt x="9462" y="12680"/>
                      <a:pt x="9493" y="12619"/>
                    </a:cubicBezTo>
                    <a:cubicBezTo>
                      <a:pt x="9523" y="12573"/>
                      <a:pt x="9554" y="12542"/>
                      <a:pt x="9584" y="12497"/>
                    </a:cubicBezTo>
                    <a:cubicBezTo>
                      <a:pt x="9645" y="12390"/>
                      <a:pt x="9706" y="12299"/>
                      <a:pt x="9782" y="12192"/>
                    </a:cubicBezTo>
                    <a:cubicBezTo>
                      <a:pt x="9904" y="11994"/>
                      <a:pt x="10026" y="11796"/>
                      <a:pt x="10163" y="11613"/>
                    </a:cubicBezTo>
                    <a:cubicBezTo>
                      <a:pt x="10224" y="11506"/>
                      <a:pt x="10285" y="11400"/>
                      <a:pt x="10361" y="11308"/>
                    </a:cubicBezTo>
                    <a:cubicBezTo>
                      <a:pt x="10422" y="11217"/>
                      <a:pt x="10483" y="11126"/>
                      <a:pt x="10559" y="11034"/>
                    </a:cubicBezTo>
                    <a:lnTo>
                      <a:pt x="10559" y="11034"/>
                    </a:lnTo>
                    <a:cubicBezTo>
                      <a:pt x="10559" y="11034"/>
                      <a:pt x="10558" y="11034"/>
                      <a:pt x="10556" y="11035"/>
                    </a:cubicBezTo>
                    <a:lnTo>
                      <a:pt x="10556" y="11035"/>
                    </a:lnTo>
                    <a:cubicBezTo>
                      <a:pt x="10673" y="10887"/>
                      <a:pt x="10777" y="10740"/>
                      <a:pt x="10895" y="10592"/>
                    </a:cubicBezTo>
                    <a:cubicBezTo>
                      <a:pt x="11016" y="10440"/>
                      <a:pt x="11138" y="10303"/>
                      <a:pt x="11260" y="10150"/>
                    </a:cubicBezTo>
                    <a:cubicBezTo>
                      <a:pt x="11428" y="9952"/>
                      <a:pt x="11580" y="9754"/>
                      <a:pt x="11733" y="9556"/>
                    </a:cubicBezTo>
                    <a:cubicBezTo>
                      <a:pt x="11885" y="9373"/>
                      <a:pt x="12022" y="9191"/>
                      <a:pt x="12159" y="9023"/>
                    </a:cubicBezTo>
                    <a:cubicBezTo>
                      <a:pt x="12296" y="8840"/>
                      <a:pt x="12433" y="8657"/>
                      <a:pt x="12586" y="8459"/>
                    </a:cubicBezTo>
                    <a:cubicBezTo>
                      <a:pt x="12738" y="8276"/>
                      <a:pt x="12875" y="8078"/>
                      <a:pt x="13028" y="7880"/>
                    </a:cubicBezTo>
                    <a:cubicBezTo>
                      <a:pt x="13165" y="7682"/>
                      <a:pt x="13302" y="7499"/>
                      <a:pt x="13454" y="7317"/>
                    </a:cubicBezTo>
                    <a:cubicBezTo>
                      <a:pt x="13530" y="7240"/>
                      <a:pt x="13607" y="7149"/>
                      <a:pt x="13683" y="7073"/>
                    </a:cubicBezTo>
                    <a:cubicBezTo>
                      <a:pt x="13728" y="7027"/>
                      <a:pt x="13759" y="6981"/>
                      <a:pt x="13805" y="6936"/>
                    </a:cubicBezTo>
                    <a:cubicBezTo>
                      <a:pt x="13850" y="6890"/>
                      <a:pt x="13896" y="6844"/>
                      <a:pt x="13926" y="6783"/>
                    </a:cubicBezTo>
                    <a:cubicBezTo>
                      <a:pt x="13972" y="6722"/>
                      <a:pt x="13957" y="6631"/>
                      <a:pt x="13896" y="6585"/>
                    </a:cubicBezTo>
                    <a:cubicBezTo>
                      <a:pt x="13866" y="6555"/>
                      <a:pt x="13820" y="6540"/>
                      <a:pt x="13774" y="6540"/>
                    </a:cubicBezTo>
                    <a:cubicBezTo>
                      <a:pt x="13759" y="6540"/>
                      <a:pt x="13744" y="6555"/>
                      <a:pt x="13728" y="6555"/>
                    </a:cubicBezTo>
                    <a:cubicBezTo>
                      <a:pt x="13698" y="6555"/>
                      <a:pt x="13667" y="6570"/>
                      <a:pt x="13637" y="6570"/>
                    </a:cubicBezTo>
                    <a:lnTo>
                      <a:pt x="13454" y="6616"/>
                    </a:lnTo>
                    <a:cubicBezTo>
                      <a:pt x="13317" y="6646"/>
                      <a:pt x="13195" y="6692"/>
                      <a:pt x="13058" y="6753"/>
                    </a:cubicBezTo>
                    <a:cubicBezTo>
                      <a:pt x="12845" y="6844"/>
                      <a:pt x="12631" y="6951"/>
                      <a:pt x="12418" y="7058"/>
                    </a:cubicBezTo>
                    <a:cubicBezTo>
                      <a:pt x="12205" y="7164"/>
                      <a:pt x="11992" y="7286"/>
                      <a:pt x="11778" y="7393"/>
                    </a:cubicBezTo>
                    <a:cubicBezTo>
                      <a:pt x="11565" y="7484"/>
                      <a:pt x="11352" y="7591"/>
                      <a:pt x="11154" y="7713"/>
                    </a:cubicBezTo>
                    <a:cubicBezTo>
                      <a:pt x="11108" y="7743"/>
                      <a:pt x="11047" y="7789"/>
                      <a:pt x="11001" y="7819"/>
                    </a:cubicBezTo>
                    <a:cubicBezTo>
                      <a:pt x="10971" y="7835"/>
                      <a:pt x="10940" y="7850"/>
                      <a:pt x="10910" y="7865"/>
                    </a:cubicBezTo>
                    <a:cubicBezTo>
                      <a:pt x="10895" y="7880"/>
                      <a:pt x="10864" y="7895"/>
                      <a:pt x="10849" y="7911"/>
                    </a:cubicBezTo>
                    <a:cubicBezTo>
                      <a:pt x="10803" y="7956"/>
                      <a:pt x="10757" y="7987"/>
                      <a:pt x="10712" y="8033"/>
                    </a:cubicBezTo>
                    <a:cubicBezTo>
                      <a:pt x="10666" y="8063"/>
                      <a:pt x="10620" y="8094"/>
                      <a:pt x="10590" y="8139"/>
                    </a:cubicBezTo>
                    <a:cubicBezTo>
                      <a:pt x="10544" y="8185"/>
                      <a:pt x="10483" y="8231"/>
                      <a:pt x="10437" y="8276"/>
                    </a:cubicBezTo>
                    <a:cubicBezTo>
                      <a:pt x="10392" y="8322"/>
                      <a:pt x="10346" y="8383"/>
                      <a:pt x="10300" y="8429"/>
                    </a:cubicBezTo>
                    <a:cubicBezTo>
                      <a:pt x="10270" y="8474"/>
                      <a:pt x="10239" y="8505"/>
                      <a:pt x="10194" y="8551"/>
                    </a:cubicBezTo>
                    <a:cubicBezTo>
                      <a:pt x="10163" y="8581"/>
                      <a:pt x="10133" y="8627"/>
                      <a:pt x="10087" y="8673"/>
                    </a:cubicBezTo>
                    <a:cubicBezTo>
                      <a:pt x="10041" y="8718"/>
                      <a:pt x="9996" y="8779"/>
                      <a:pt x="9950" y="8840"/>
                    </a:cubicBezTo>
                    <a:cubicBezTo>
                      <a:pt x="9919" y="8886"/>
                      <a:pt x="9889" y="8932"/>
                      <a:pt x="9859" y="8977"/>
                    </a:cubicBezTo>
                    <a:cubicBezTo>
                      <a:pt x="9828" y="9023"/>
                      <a:pt x="9798" y="9053"/>
                      <a:pt x="9767" y="9099"/>
                    </a:cubicBezTo>
                    <a:cubicBezTo>
                      <a:pt x="9752" y="9145"/>
                      <a:pt x="9721" y="9175"/>
                      <a:pt x="9691" y="9221"/>
                    </a:cubicBezTo>
                    <a:cubicBezTo>
                      <a:pt x="9691" y="9236"/>
                      <a:pt x="9676" y="9251"/>
                      <a:pt x="9660" y="9267"/>
                    </a:cubicBezTo>
                    <a:cubicBezTo>
                      <a:pt x="9630" y="9312"/>
                      <a:pt x="9599" y="9373"/>
                      <a:pt x="9569" y="9434"/>
                    </a:cubicBezTo>
                    <a:cubicBezTo>
                      <a:pt x="9539" y="9480"/>
                      <a:pt x="9523" y="9541"/>
                      <a:pt x="9493" y="9587"/>
                    </a:cubicBezTo>
                    <a:cubicBezTo>
                      <a:pt x="9462" y="9632"/>
                      <a:pt x="9447" y="9678"/>
                      <a:pt x="9432" y="9724"/>
                    </a:cubicBezTo>
                    <a:cubicBezTo>
                      <a:pt x="9401" y="9785"/>
                      <a:pt x="9386" y="9830"/>
                      <a:pt x="9371" y="9891"/>
                    </a:cubicBezTo>
                    <a:cubicBezTo>
                      <a:pt x="9340" y="9952"/>
                      <a:pt x="9310" y="10013"/>
                      <a:pt x="9295" y="10074"/>
                    </a:cubicBezTo>
                    <a:cubicBezTo>
                      <a:pt x="9264" y="10135"/>
                      <a:pt x="9249" y="10196"/>
                      <a:pt x="9234" y="10242"/>
                    </a:cubicBezTo>
                    <a:cubicBezTo>
                      <a:pt x="9219" y="10288"/>
                      <a:pt x="9203" y="10333"/>
                      <a:pt x="9188" y="10379"/>
                    </a:cubicBezTo>
                    <a:cubicBezTo>
                      <a:pt x="9173" y="10440"/>
                      <a:pt x="9158" y="10501"/>
                      <a:pt x="9142" y="10562"/>
                    </a:cubicBezTo>
                    <a:cubicBezTo>
                      <a:pt x="9142" y="10547"/>
                      <a:pt x="9142" y="10547"/>
                      <a:pt x="9142" y="10547"/>
                    </a:cubicBezTo>
                    <a:cubicBezTo>
                      <a:pt x="9127" y="10623"/>
                      <a:pt x="9097" y="10699"/>
                      <a:pt x="9081" y="10790"/>
                    </a:cubicBezTo>
                    <a:cubicBezTo>
                      <a:pt x="9066" y="10866"/>
                      <a:pt x="9036" y="10958"/>
                      <a:pt x="9021" y="11034"/>
                    </a:cubicBezTo>
                    <a:cubicBezTo>
                      <a:pt x="9005" y="11126"/>
                      <a:pt x="8990" y="11217"/>
                      <a:pt x="8975" y="11293"/>
                    </a:cubicBezTo>
                    <a:cubicBezTo>
                      <a:pt x="8929" y="11461"/>
                      <a:pt x="8899" y="11628"/>
                      <a:pt x="8868" y="11796"/>
                    </a:cubicBezTo>
                    <a:cubicBezTo>
                      <a:pt x="8822" y="12040"/>
                      <a:pt x="8792" y="12268"/>
                      <a:pt x="8746" y="12512"/>
                    </a:cubicBezTo>
                    <a:cubicBezTo>
                      <a:pt x="8746" y="12558"/>
                      <a:pt x="8731" y="12619"/>
                      <a:pt x="8731" y="12664"/>
                    </a:cubicBezTo>
                    <a:cubicBezTo>
                      <a:pt x="8716" y="12725"/>
                      <a:pt x="8716" y="12771"/>
                      <a:pt x="8716" y="12817"/>
                    </a:cubicBezTo>
                    <a:cubicBezTo>
                      <a:pt x="8701" y="12893"/>
                      <a:pt x="8701" y="12969"/>
                      <a:pt x="8685" y="13045"/>
                    </a:cubicBezTo>
                    <a:cubicBezTo>
                      <a:pt x="8685" y="13106"/>
                      <a:pt x="8685" y="13152"/>
                      <a:pt x="8685" y="13213"/>
                    </a:cubicBezTo>
                    <a:cubicBezTo>
                      <a:pt x="8670" y="13441"/>
                      <a:pt x="8655" y="13685"/>
                      <a:pt x="8655" y="13914"/>
                    </a:cubicBezTo>
                    <a:lnTo>
                      <a:pt x="8655" y="14005"/>
                    </a:lnTo>
                    <a:cubicBezTo>
                      <a:pt x="8609" y="13883"/>
                      <a:pt x="8579" y="13761"/>
                      <a:pt x="8533" y="13655"/>
                    </a:cubicBezTo>
                    <a:cubicBezTo>
                      <a:pt x="8381" y="13259"/>
                      <a:pt x="8243" y="12878"/>
                      <a:pt x="8091" y="12497"/>
                    </a:cubicBezTo>
                    <a:cubicBezTo>
                      <a:pt x="8045" y="12375"/>
                      <a:pt x="8000" y="12253"/>
                      <a:pt x="7954" y="12131"/>
                    </a:cubicBezTo>
                    <a:cubicBezTo>
                      <a:pt x="7878" y="11933"/>
                      <a:pt x="7832" y="11735"/>
                      <a:pt x="7756" y="11537"/>
                    </a:cubicBezTo>
                    <a:cubicBezTo>
                      <a:pt x="7756" y="11522"/>
                      <a:pt x="7741" y="11506"/>
                      <a:pt x="7741" y="11491"/>
                    </a:cubicBezTo>
                    <a:cubicBezTo>
                      <a:pt x="7710" y="11339"/>
                      <a:pt x="7680" y="11202"/>
                      <a:pt x="7665" y="11049"/>
                    </a:cubicBezTo>
                    <a:cubicBezTo>
                      <a:pt x="7649" y="10943"/>
                      <a:pt x="7634" y="10836"/>
                      <a:pt x="7619" y="10714"/>
                    </a:cubicBezTo>
                    <a:cubicBezTo>
                      <a:pt x="7573" y="10394"/>
                      <a:pt x="7527" y="10074"/>
                      <a:pt x="7497" y="9754"/>
                    </a:cubicBezTo>
                    <a:cubicBezTo>
                      <a:pt x="7482" y="9602"/>
                      <a:pt x="7466" y="9450"/>
                      <a:pt x="7466" y="9297"/>
                    </a:cubicBezTo>
                    <a:cubicBezTo>
                      <a:pt x="7451" y="9130"/>
                      <a:pt x="7436" y="8977"/>
                      <a:pt x="7436" y="8825"/>
                    </a:cubicBezTo>
                    <a:cubicBezTo>
                      <a:pt x="7421" y="8673"/>
                      <a:pt x="7421" y="8505"/>
                      <a:pt x="7406" y="8337"/>
                    </a:cubicBezTo>
                    <a:cubicBezTo>
                      <a:pt x="7390" y="8185"/>
                      <a:pt x="7375" y="8033"/>
                      <a:pt x="7345" y="7880"/>
                    </a:cubicBezTo>
                    <a:cubicBezTo>
                      <a:pt x="7284" y="7560"/>
                      <a:pt x="7223" y="7240"/>
                      <a:pt x="7147" y="6936"/>
                    </a:cubicBezTo>
                    <a:cubicBezTo>
                      <a:pt x="7070" y="6600"/>
                      <a:pt x="6979" y="6280"/>
                      <a:pt x="6887" y="5961"/>
                    </a:cubicBezTo>
                    <a:cubicBezTo>
                      <a:pt x="6842" y="5808"/>
                      <a:pt x="6796" y="5656"/>
                      <a:pt x="6750" y="5503"/>
                    </a:cubicBezTo>
                    <a:cubicBezTo>
                      <a:pt x="6689" y="5351"/>
                      <a:pt x="6628" y="5199"/>
                      <a:pt x="6552" y="5046"/>
                    </a:cubicBezTo>
                    <a:cubicBezTo>
                      <a:pt x="6476" y="4848"/>
                      <a:pt x="6369" y="4665"/>
                      <a:pt x="6278" y="4467"/>
                    </a:cubicBezTo>
                    <a:cubicBezTo>
                      <a:pt x="6141" y="4193"/>
                      <a:pt x="6004" y="3919"/>
                      <a:pt x="5867" y="3629"/>
                    </a:cubicBezTo>
                    <a:lnTo>
                      <a:pt x="5638" y="3172"/>
                    </a:lnTo>
                    <a:cubicBezTo>
                      <a:pt x="5608" y="3111"/>
                      <a:pt x="5577" y="3035"/>
                      <a:pt x="5531" y="2974"/>
                    </a:cubicBezTo>
                    <a:cubicBezTo>
                      <a:pt x="5516" y="2929"/>
                      <a:pt x="5501" y="2898"/>
                      <a:pt x="5486" y="2852"/>
                    </a:cubicBezTo>
                    <a:cubicBezTo>
                      <a:pt x="5455" y="2822"/>
                      <a:pt x="5440" y="2776"/>
                      <a:pt x="5425" y="2746"/>
                    </a:cubicBezTo>
                    <a:cubicBezTo>
                      <a:pt x="5402" y="2711"/>
                      <a:pt x="5371" y="2694"/>
                      <a:pt x="5337" y="2694"/>
                    </a:cubicBezTo>
                    <a:cubicBezTo>
                      <a:pt x="5326" y="2694"/>
                      <a:pt x="5314" y="2696"/>
                      <a:pt x="5303" y="2700"/>
                    </a:cubicBezTo>
                    <a:cubicBezTo>
                      <a:pt x="5272" y="2700"/>
                      <a:pt x="5242" y="2731"/>
                      <a:pt x="5227" y="2776"/>
                    </a:cubicBezTo>
                    <a:cubicBezTo>
                      <a:pt x="5227" y="2791"/>
                      <a:pt x="5227" y="2822"/>
                      <a:pt x="5227" y="2852"/>
                    </a:cubicBezTo>
                    <a:cubicBezTo>
                      <a:pt x="5242" y="2913"/>
                      <a:pt x="5242" y="2974"/>
                      <a:pt x="5242" y="3035"/>
                    </a:cubicBezTo>
                    <a:cubicBezTo>
                      <a:pt x="5242" y="3142"/>
                      <a:pt x="5242" y="3249"/>
                      <a:pt x="5227" y="3355"/>
                    </a:cubicBezTo>
                    <a:cubicBezTo>
                      <a:pt x="5212" y="3690"/>
                      <a:pt x="5196" y="4010"/>
                      <a:pt x="5166" y="4346"/>
                    </a:cubicBezTo>
                    <a:cubicBezTo>
                      <a:pt x="5135" y="4513"/>
                      <a:pt x="5120" y="4665"/>
                      <a:pt x="5120" y="4833"/>
                    </a:cubicBezTo>
                    <a:cubicBezTo>
                      <a:pt x="5105" y="5001"/>
                      <a:pt x="5105" y="5168"/>
                      <a:pt x="5105" y="5336"/>
                    </a:cubicBezTo>
                    <a:cubicBezTo>
                      <a:pt x="5105" y="5580"/>
                      <a:pt x="5120" y="5823"/>
                      <a:pt x="5135" y="6067"/>
                    </a:cubicBezTo>
                    <a:cubicBezTo>
                      <a:pt x="5151" y="6341"/>
                      <a:pt x="5151" y="6600"/>
                      <a:pt x="5166" y="6859"/>
                    </a:cubicBezTo>
                    <a:cubicBezTo>
                      <a:pt x="5166" y="7012"/>
                      <a:pt x="5181" y="7164"/>
                      <a:pt x="5196" y="7317"/>
                    </a:cubicBezTo>
                    <a:cubicBezTo>
                      <a:pt x="5212" y="7377"/>
                      <a:pt x="5212" y="7454"/>
                      <a:pt x="5227" y="7515"/>
                    </a:cubicBezTo>
                    <a:cubicBezTo>
                      <a:pt x="5212" y="7499"/>
                      <a:pt x="5196" y="7469"/>
                      <a:pt x="5196" y="7454"/>
                    </a:cubicBezTo>
                    <a:cubicBezTo>
                      <a:pt x="5135" y="7286"/>
                      <a:pt x="5074" y="7103"/>
                      <a:pt x="5013" y="6936"/>
                    </a:cubicBezTo>
                    <a:cubicBezTo>
                      <a:pt x="4907" y="6616"/>
                      <a:pt x="4785" y="6296"/>
                      <a:pt x="4648" y="5976"/>
                    </a:cubicBezTo>
                    <a:cubicBezTo>
                      <a:pt x="4648" y="5976"/>
                      <a:pt x="4648" y="5976"/>
                      <a:pt x="4648" y="5961"/>
                    </a:cubicBezTo>
                    <a:cubicBezTo>
                      <a:pt x="4633" y="5961"/>
                      <a:pt x="4633" y="5945"/>
                      <a:pt x="4633" y="5945"/>
                    </a:cubicBezTo>
                    <a:cubicBezTo>
                      <a:pt x="4617" y="5930"/>
                      <a:pt x="4617" y="5900"/>
                      <a:pt x="4602" y="5884"/>
                    </a:cubicBezTo>
                    <a:cubicBezTo>
                      <a:pt x="4602" y="5884"/>
                      <a:pt x="4602" y="5869"/>
                      <a:pt x="4587" y="5869"/>
                    </a:cubicBezTo>
                    <a:cubicBezTo>
                      <a:pt x="4587" y="5854"/>
                      <a:pt x="4587" y="5854"/>
                      <a:pt x="4587" y="5854"/>
                    </a:cubicBezTo>
                    <a:lnTo>
                      <a:pt x="4587" y="5839"/>
                    </a:lnTo>
                    <a:lnTo>
                      <a:pt x="4572" y="5839"/>
                    </a:lnTo>
                    <a:cubicBezTo>
                      <a:pt x="4572" y="5823"/>
                      <a:pt x="4572" y="5823"/>
                      <a:pt x="4572" y="5808"/>
                    </a:cubicBezTo>
                    <a:cubicBezTo>
                      <a:pt x="4511" y="5686"/>
                      <a:pt x="4450" y="5564"/>
                      <a:pt x="4389" y="5458"/>
                    </a:cubicBezTo>
                    <a:cubicBezTo>
                      <a:pt x="4236" y="5138"/>
                      <a:pt x="4069" y="4818"/>
                      <a:pt x="3901" y="4498"/>
                    </a:cubicBezTo>
                    <a:cubicBezTo>
                      <a:pt x="3825" y="4361"/>
                      <a:pt x="3734" y="4208"/>
                      <a:pt x="3657" y="4056"/>
                    </a:cubicBezTo>
                    <a:cubicBezTo>
                      <a:pt x="3581" y="3904"/>
                      <a:pt x="3505" y="3736"/>
                      <a:pt x="3414" y="3584"/>
                    </a:cubicBezTo>
                    <a:cubicBezTo>
                      <a:pt x="3383" y="3492"/>
                      <a:pt x="3338" y="3416"/>
                      <a:pt x="3292" y="3340"/>
                    </a:cubicBezTo>
                    <a:cubicBezTo>
                      <a:pt x="3261" y="3264"/>
                      <a:pt x="3216" y="3188"/>
                      <a:pt x="3170" y="3096"/>
                    </a:cubicBezTo>
                    <a:cubicBezTo>
                      <a:pt x="3124" y="3020"/>
                      <a:pt x="3063" y="2929"/>
                      <a:pt x="3018" y="2852"/>
                    </a:cubicBezTo>
                    <a:cubicBezTo>
                      <a:pt x="2972" y="2761"/>
                      <a:pt x="2911" y="2685"/>
                      <a:pt x="2850" y="2593"/>
                    </a:cubicBezTo>
                    <a:cubicBezTo>
                      <a:pt x="2804" y="2517"/>
                      <a:pt x="2743" y="2456"/>
                      <a:pt x="2698" y="2380"/>
                    </a:cubicBezTo>
                    <a:cubicBezTo>
                      <a:pt x="2637" y="2319"/>
                      <a:pt x="2576" y="2243"/>
                      <a:pt x="2515" y="2182"/>
                    </a:cubicBezTo>
                    <a:cubicBezTo>
                      <a:pt x="2408" y="2045"/>
                      <a:pt x="2286" y="1923"/>
                      <a:pt x="2164" y="1801"/>
                    </a:cubicBezTo>
                    <a:cubicBezTo>
                      <a:pt x="1905" y="1542"/>
                      <a:pt x="1631" y="1314"/>
                      <a:pt x="1357" y="1070"/>
                    </a:cubicBezTo>
                    <a:cubicBezTo>
                      <a:pt x="1204" y="948"/>
                      <a:pt x="1067" y="826"/>
                      <a:pt x="915" y="704"/>
                    </a:cubicBezTo>
                    <a:cubicBezTo>
                      <a:pt x="854" y="643"/>
                      <a:pt x="778" y="582"/>
                      <a:pt x="702" y="521"/>
                    </a:cubicBezTo>
                    <a:cubicBezTo>
                      <a:pt x="641" y="476"/>
                      <a:pt x="580" y="415"/>
                      <a:pt x="519" y="369"/>
                    </a:cubicBezTo>
                    <a:cubicBezTo>
                      <a:pt x="473" y="323"/>
                      <a:pt x="427" y="278"/>
                      <a:pt x="382" y="232"/>
                    </a:cubicBezTo>
                    <a:cubicBezTo>
                      <a:pt x="351" y="186"/>
                      <a:pt x="321" y="156"/>
                      <a:pt x="290" y="110"/>
                    </a:cubicBezTo>
                    <a:cubicBezTo>
                      <a:pt x="260" y="64"/>
                      <a:pt x="214" y="34"/>
                      <a:pt x="168" y="3"/>
                    </a:cubicBezTo>
                    <a:cubicBezTo>
                      <a:pt x="159" y="2"/>
                      <a:pt x="150"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6"/>
              <p:cNvSpPr/>
              <p:nvPr/>
            </p:nvSpPr>
            <p:spPr>
              <a:xfrm>
                <a:off x="1620400" y="4373075"/>
                <a:ext cx="25" cy="400"/>
              </a:xfrm>
              <a:custGeom>
                <a:avLst/>
                <a:gdLst/>
                <a:ahLst/>
                <a:cxnLst/>
                <a:rect l="l" t="t" r="r" b="b"/>
                <a:pathLst>
                  <a:path w="1" h="16" extrusionOk="0">
                    <a:moveTo>
                      <a:pt x="0" y="0"/>
                    </a:moveTo>
                    <a:lnTo>
                      <a:pt x="0" y="15"/>
                    </a:lnTo>
                    <a:cubicBezTo>
                      <a:pt x="0" y="15"/>
                      <a:pt x="0" y="15"/>
                      <a:pt x="0" y="15"/>
                    </a:cubicBezTo>
                    <a:cubicBezTo>
                      <a:pt x="0" y="15"/>
                      <a:pt x="0" y="1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6"/>
              <p:cNvSpPr/>
              <p:nvPr/>
            </p:nvSpPr>
            <p:spPr>
              <a:xfrm>
                <a:off x="1645150" y="4346400"/>
                <a:ext cx="25" cy="25"/>
              </a:xfrm>
              <a:custGeom>
                <a:avLst/>
                <a:gdLst/>
                <a:ahLst/>
                <a:cxnLst/>
                <a:rect l="l" t="t" r="r" b="b"/>
                <a:pathLst>
                  <a:path w="1" h="1" extrusionOk="0">
                    <a:moveTo>
                      <a:pt x="1" y="1"/>
                    </a:move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6"/>
              <p:cNvSpPr/>
              <p:nvPr/>
            </p:nvSpPr>
            <p:spPr>
              <a:xfrm>
                <a:off x="1560975" y="4087775"/>
                <a:ext cx="25" cy="400"/>
              </a:xfrm>
              <a:custGeom>
                <a:avLst/>
                <a:gdLst/>
                <a:ahLst/>
                <a:cxnLst/>
                <a:rect l="l" t="t" r="r" b="b"/>
                <a:pathLst>
                  <a:path w="1" h="16" extrusionOk="0">
                    <a:moveTo>
                      <a:pt x="0" y="16"/>
                    </a:moveTo>
                    <a:cubicBezTo>
                      <a:pt x="0" y="0"/>
                      <a:pt x="0" y="0"/>
                      <a:pt x="0" y="0"/>
                    </a:cubicBezTo>
                    <a:lnTo>
                      <a:pt x="0" y="0"/>
                    </a:lnTo>
                    <a:cubicBezTo>
                      <a:pt x="0" y="0"/>
                      <a:pt x="0" y="0"/>
                      <a:pt x="0"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6"/>
              <p:cNvSpPr/>
              <p:nvPr/>
            </p:nvSpPr>
            <p:spPr>
              <a:xfrm>
                <a:off x="1488975" y="4357825"/>
                <a:ext cx="425" cy="800"/>
              </a:xfrm>
              <a:custGeom>
                <a:avLst/>
                <a:gdLst/>
                <a:ahLst/>
                <a:cxnLst/>
                <a:rect l="l" t="t" r="r" b="b"/>
                <a:pathLst>
                  <a:path w="17" h="32" extrusionOk="0">
                    <a:moveTo>
                      <a:pt x="16" y="1"/>
                    </a:moveTo>
                    <a:cubicBezTo>
                      <a:pt x="16" y="16"/>
                      <a:pt x="1" y="31"/>
                      <a:pt x="1" y="31"/>
                    </a:cubicBezTo>
                    <a:cubicBezTo>
                      <a:pt x="1" y="31"/>
                      <a:pt x="16" y="16"/>
                      <a:pt x="16" y="16"/>
                    </a:cubicBezTo>
                    <a:lnTo>
                      <a:pt x="1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6"/>
              <p:cNvSpPr/>
              <p:nvPr/>
            </p:nvSpPr>
            <p:spPr>
              <a:xfrm>
                <a:off x="1616200" y="4237850"/>
                <a:ext cx="25" cy="400"/>
              </a:xfrm>
              <a:custGeom>
                <a:avLst/>
                <a:gdLst/>
                <a:ahLst/>
                <a:cxnLst/>
                <a:rect l="l" t="t" r="r" b="b"/>
                <a:pathLst>
                  <a:path w="1" h="16" extrusionOk="0">
                    <a:moveTo>
                      <a:pt x="1" y="16"/>
                    </a:moveTo>
                    <a:cubicBezTo>
                      <a:pt x="1" y="16"/>
                      <a:pt x="1" y="16"/>
                      <a:pt x="1" y="16"/>
                    </a:cubicBezTo>
                    <a:cubicBezTo>
                      <a:pt x="1" y="0"/>
                      <a:pt x="1" y="0"/>
                      <a:pt x="1" y="0"/>
                    </a:cubicBezTo>
                    <a:cubicBezTo>
                      <a:pt x="1" y="16"/>
                      <a:pt x="1" y="16"/>
                      <a:pt x="1"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6"/>
              <p:cNvSpPr/>
              <p:nvPr/>
            </p:nvSpPr>
            <p:spPr>
              <a:xfrm>
                <a:off x="1436050" y="3869525"/>
                <a:ext cx="25" cy="25"/>
              </a:xfrm>
              <a:custGeom>
                <a:avLst/>
                <a:gdLst/>
                <a:ahLst/>
                <a:cxnLst/>
                <a:rect l="l" t="t" r="r" b="b"/>
                <a:pathLst>
                  <a:path w="1" h="1" extrusionOk="0">
                    <a:moveTo>
                      <a:pt x="0" y="0"/>
                    </a:moveTo>
                    <a:cubicBezTo>
                      <a:pt x="0" y="0"/>
                      <a:pt x="0" y="0"/>
                      <a:pt x="0" y="0"/>
                    </a:cubicBezTo>
                    <a:lnTo>
                      <a:pt x="0" y="0"/>
                    </a:lnTo>
                    <a:cubicBezTo>
                      <a:pt x="0" y="0"/>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6"/>
              <p:cNvSpPr/>
              <p:nvPr/>
            </p:nvSpPr>
            <p:spPr>
              <a:xfrm>
                <a:off x="1482125" y="3882850"/>
                <a:ext cx="25" cy="25"/>
              </a:xfrm>
              <a:custGeom>
                <a:avLst/>
                <a:gdLst/>
                <a:ahLst/>
                <a:cxnLst/>
                <a:rect l="l" t="t" r="r" b="b"/>
                <a:pathLst>
                  <a:path w="1" h="1" extrusionOk="0">
                    <a:moveTo>
                      <a:pt x="1" y="1"/>
                    </a:move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6"/>
              <p:cNvSpPr/>
              <p:nvPr/>
            </p:nvSpPr>
            <p:spPr>
              <a:xfrm>
                <a:off x="1449750" y="3760200"/>
                <a:ext cx="775" cy="400"/>
              </a:xfrm>
              <a:custGeom>
                <a:avLst/>
                <a:gdLst/>
                <a:ahLst/>
                <a:cxnLst/>
                <a:rect l="l" t="t" r="r" b="b"/>
                <a:pathLst>
                  <a:path w="31" h="16" extrusionOk="0">
                    <a:moveTo>
                      <a:pt x="1" y="1"/>
                    </a:moveTo>
                    <a:lnTo>
                      <a:pt x="1" y="1"/>
                    </a:lnTo>
                    <a:cubicBezTo>
                      <a:pt x="16" y="1"/>
                      <a:pt x="16" y="16"/>
                      <a:pt x="31" y="16"/>
                    </a:cubicBezTo>
                    <a:cubicBezTo>
                      <a:pt x="16" y="16"/>
                      <a:pt x="16"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6"/>
              <p:cNvSpPr/>
              <p:nvPr/>
            </p:nvSpPr>
            <p:spPr>
              <a:xfrm>
                <a:off x="1447850" y="3760200"/>
                <a:ext cx="400" cy="25"/>
              </a:xfrm>
              <a:custGeom>
                <a:avLst/>
                <a:gdLst/>
                <a:ahLst/>
                <a:cxnLst/>
                <a:rect l="l" t="t" r="r" b="b"/>
                <a:pathLst>
                  <a:path w="16" h="1" extrusionOk="0">
                    <a:moveTo>
                      <a:pt x="0" y="1"/>
                    </a:moveTo>
                    <a:cubicBezTo>
                      <a:pt x="0" y="1"/>
                      <a:pt x="0" y="1"/>
                      <a:pt x="16" y="1"/>
                    </a:cubicBezTo>
                    <a:lnTo>
                      <a:pt x="16" y="1"/>
                    </a:lnTo>
                    <a:cubicBezTo>
                      <a:pt x="16"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6"/>
              <p:cNvSpPr/>
              <p:nvPr/>
            </p:nvSpPr>
            <p:spPr>
              <a:xfrm>
                <a:off x="1501175" y="3784575"/>
                <a:ext cx="400" cy="25"/>
              </a:xfrm>
              <a:custGeom>
                <a:avLst/>
                <a:gdLst/>
                <a:ahLst/>
                <a:cxnLst/>
                <a:rect l="l" t="t" r="r" b="b"/>
                <a:pathLst>
                  <a:path w="16" h="1" extrusionOk="0">
                    <a:moveTo>
                      <a:pt x="0" y="1"/>
                    </a:moveTo>
                    <a:lnTo>
                      <a:pt x="0" y="1"/>
                    </a:lnTo>
                    <a:cubicBezTo>
                      <a:pt x="16" y="1"/>
                      <a:pt x="16" y="1"/>
                      <a:pt x="16" y="1"/>
                    </a:cubicBezTo>
                    <a:cubicBezTo>
                      <a:pt x="16" y="1"/>
                      <a:pt x="16"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6"/>
              <p:cNvSpPr/>
              <p:nvPr/>
            </p:nvSpPr>
            <p:spPr>
              <a:xfrm>
                <a:off x="1460425" y="3597175"/>
                <a:ext cx="25" cy="400"/>
              </a:xfrm>
              <a:custGeom>
                <a:avLst/>
                <a:gdLst/>
                <a:ahLst/>
                <a:cxnLst/>
                <a:rect l="l" t="t" r="r" b="b"/>
                <a:pathLst>
                  <a:path w="1" h="16" extrusionOk="0">
                    <a:moveTo>
                      <a:pt x="0" y="16"/>
                    </a:moveTo>
                    <a:lnTo>
                      <a:pt x="0" y="16"/>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6"/>
              <p:cNvSpPr/>
              <p:nvPr/>
            </p:nvSpPr>
            <p:spPr>
              <a:xfrm>
                <a:off x="1530125" y="4232525"/>
                <a:ext cx="25" cy="400"/>
              </a:xfrm>
              <a:custGeom>
                <a:avLst/>
                <a:gdLst/>
                <a:ahLst/>
                <a:cxnLst/>
                <a:rect l="l" t="t" r="r" b="b"/>
                <a:pathLst>
                  <a:path w="1" h="16" extrusionOk="0">
                    <a:moveTo>
                      <a:pt x="0" y="15"/>
                    </a:moveTo>
                    <a:lnTo>
                      <a:pt x="0" y="15"/>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6"/>
              <p:cNvSpPr/>
              <p:nvPr/>
            </p:nvSpPr>
            <p:spPr>
              <a:xfrm>
                <a:off x="1459275" y="4386775"/>
                <a:ext cx="25" cy="400"/>
              </a:xfrm>
              <a:custGeom>
                <a:avLst/>
                <a:gdLst/>
                <a:ahLst/>
                <a:cxnLst/>
                <a:rect l="l" t="t" r="r" b="b"/>
                <a:pathLst>
                  <a:path w="1" h="16" extrusionOk="0">
                    <a:moveTo>
                      <a:pt x="0" y="16"/>
                    </a:moveTo>
                    <a:lnTo>
                      <a:pt x="0" y="16"/>
                    </a:lnTo>
                    <a:cubicBezTo>
                      <a:pt x="0" y="16"/>
                      <a:pt x="0" y="16"/>
                      <a:pt x="0" y="1"/>
                    </a:cubicBezTo>
                    <a:cubicBezTo>
                      <a:pt x="0" y="16"/>
                      <a:pt x="0" y="16"/>
                      <a:pt x="0"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6"/>
              <p:cNvSpPr/>
              <p:nvPr/>
            </p:nvSpPr>
            <p:spPr>
              <a:xfrm>
                <a:off x="1636400" y="3921700"/>
                <a:ext cx="25" cy="400"/>
              </a:xfrm>
              <a:custGeom>
                <a:avLst/>
                <a:gdLst/>
                <a:ahLst/>
                <a:cxnLst/>
                <a:rect l="l" t="t" r="r" b="b"/>
                <a:pathLst>
                  <a:path w="1" h="16" extrusionOk="0">
                    <a:moveTo>
                      <a:pt x="0" y="16"/>
                    </a:moveTo>
                    <a:cubicBezTo>
                      <a:pt x="0" y="16"/>
                      <a:pt x="0" y="1"/>
                      <a:pt x="0" y="1"/>
                    </a:cubicBezTo>
                    <a:lnTo>
                      <a:pt x="0" y="1"/>
                    </a:lnTo>
                    <a:cubicBezTo>
                      <a:pt x="0" y="1"/>
                      <a:pt x="0" y="1"/>
                      <a:pt x="0"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15" name="Google Shape;515;p36"/>
          <p:cNvSpPr/>
          <p:nvPr/>
        </p:nvSpPr>
        <p:spPr>
          <a:xfrm rot="5400000">
            <a:off x="-65887" y="-100557"/>
            <a:ext cx="916597" cy="989880"/>
          </a:xfrm>
          <a:custGeom>
            <a:avLst/>
            <a:gdLst/>
            <a:ahLst/>
            <a:cxnLst/>
            <a:rect l="l" t="t" r="r" b="b"/>
            <a:pathLst>
              <a:path w="52377" h="55580" extrusionOk="0">
                <a:moveTo>
                  <a:pt x="10050" y="1"/>
                </a:moveTo>
                <a:cubicBezTo>
                  <a:pt x="9716" y="358"/>
                  <a:pt x="9383" y="715"/>
                  <a:pt x="9050" y="1072"/>
                </a:cubicBezTo>
                <a:cubicBezTo>
                  <a:pt x="8288" y="1882"/>
                  <a:pt x="7609" y="2620"/>
                  <a:pt x="6919" y="3335"/>
                </a:cubicBezTo>
                <a:cubicBezTo>
                  <a:pt x="6788" y="3585"/>
                  <a:pt x="6538" y="3918"/>
                  <a:pt x="6168" y="4168"/>
                </a:cubicBezTo>
                <a:cubicBezTo>
                  <a:pt x="6109" y="4204"/>
                  <a:pt x="6026" y="4239"/>
                  <a:pt x="5966" y="4263"/>
                </a:cubicBezTo>
                <a:cubicBezTo>
                  <a:pt x="5406" y="4787"/>
                  <a:pt x="4823" y="5299"/>
                  <a:pt x="4144" y="5835"/>
                </a:cubicBezTo>
                <a:cubicBezTo>
                  <a:pt x="4013" y="5942"/>
                  <a:pt x="3871" y="6025"/>
                  <a:pt x="3740" y="6097"/>
                </a:cubicBezTo>
                <a:cubicBezTo>
                  <a:pt x="3704" y="6144"/>
                  <a:pt x="3692" y="6180"/>
                  <a:pt x="3644" y="6240"/>
                </a:cubicBezTo>
                <a:cubicBezTo>
                  <a:pt x="3263" y="6740"/>
                  <a:pt x="2918" y="7228"/>
                  <a:pt x="2561" y="7728"/>
                </a:cubicBezTo>
                <a:cubicBezTo>
                  <a:pt x="2406" y="7823"/>
                  <a:pt x="2263" y="7930"/>
                  <a:pt x="2120" y="8026"/>
                </a:cubicBezTo>
                <a:cubicBezTo>
                  <a:pt x="1525" y="8645"/>
                  <a:pt x="763" y="9133"/>
                  <a:pt x="239" y="9216"/>
                </a:cubicBezTo>
                <a:cubicBezTo>
                  <a:pt x="156" y="9288"/>
                  <a:pt x="84" y="9371"/>
                  <a:pt x="1" y="9442"/>
                </a:cubicBezTo>
                <a:lnTo>
                  <a:pt x="42066" y="55579"/>
                </a:lnTo>
                <a:cubicBezTo>
                  <a:pt x="42721" y="54889"/>
                  <a:pt x="43387" y="54186"/>
                  <a:pt x="44066" y="53496"/>
                </a:cubicBezTo>
                <a:cubicBezTo>
                  <a:pt x="44634" y="52905"/>
                  <a:pt x="45140" y="52659"/>
                  <a:pt x="45446" y="52659"/>
                </a:cubicBezTo>
                <a:cubicBezTo>
                  <a:pt x="45467" y="52659"/>
                  <a:pt x="45488" y="52660"/>
                  <a:pt x="45507" y="52662"/>
                </a:cubicBezTo>
                <a:cubicBezTo>
                  <a:pt x="45721" y="52388"/>
                  <a:pt x="45923" y="52114"/>
                  <a:pt x="46138" y="51841"/>
                </a:cubicBezTo>
                <a:cubicBezTo>
                  <a:pt x="46114" y="51817"/>
                  <a:pt x="46066" y="51805"/>
                  <a:pt x="46090" y="51757"/>
                </a:cubicBezTo>
                <a:cubicBezTo>
                  <a:pt x="46197" y="51602"/>
                  <a:pt x="46292" y="51436"/>
                  <a:pt x="46447" y="51269"/>
                </a:cubicBezTo>
                <a:cubicBezTo>
                  <a:pt x="47233" y="50436"/>
                  <a:pt x="47805" y="49626"/>
                  <a:pt x="48614" y="48781"/>
                </a:cubicBezTo>
                <a:cubicBezTo>
                  <a:pt x="48797" y="48587"/>
                  <a:pt x="49225" y="48344"/>
                  <a:pt x="49383" y="48344"/>
                </a:cubicBezTo>
                <a:cubicBezTo>
                  <a:pt x="49400" y="48344"/>
                  <a:pt x="49414" y="48346"/>
                  <a:pt x="49424" y="48352"/>
                </a:cubicBezTo>
                <a:cubicBezTo>
                  <a:pt x="49567" y="48423"/>
                  <a:pt x="49662" y="48543"/>
                  <a:pt x="49817" y="48614"/>
                </a:cubicBezTo>
                <a:cubicBezTo>
                  <a:pt x="49852" y="48590"/>
                  <a:pt x="49900" y="48566"/>
                  <a:pt x="49936" y="48543"/>
                </a:cubicBezTo>
                <a:cubicBezTo>
                  <a:pt x="50376" y="48328"/>
                  <a:pt x="50829" y="48114"/>
                  <a:pt x="51281" y="47900"/>
                </a:cubicBezTo>
                <a:cubicBezTo>
                  <a:pt x="51436" y="47757"/>
                  <a:pt x="51531" y="47661"/>
                  <a:pt x="51686" y="47507"/>
                </a:cubicBezTo>
                <a:cubicBezTo>
                  <a:pt x="51853" y="47150"/>
                  <a:pt x="52091" y="46792"/>
                  <a:pt x="52377" y="46435"/>
                </a:cubicBezTo>
                <a:lnTo>
                  <a:pt x="10050" y="1"/>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6"/>
          <p:cNvSpPr/>
          <p:nvPr/>
        </p:nvSpPr>
        <p:spPr>
          <a:xfrm>
            <a:off x="7262123" y="-13862"/>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6"/>
          <p:cNvSpPr txBox="1">
            <a:spLocks noGrp="1"/>
          </p:cNvSpPr>
          <p:nvPr>
            <p:ph type="title"/>
          </p:nvPr>
        </p:nvSpPr>
        <p:spPr>
          <a:xfrm>
            <a:off x="2659250" y="228100"/>
            <a:ext cx="40371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sz="3600"/>
              <a:t>Media Coverage</a:t>
            </a:r>
            <a:endParaRPr sz="2900"/>
          </a:p>
        </p:txBody>
      </p:sp>
      <p:sp>
        <p:nvSpPr>
          <p:cNvPr id="518" name="Google Shape;518;p36"/>
          <p:cNvSpPr txBox="1">
            <a:spLocks noGrp="1"/>
          </p:cNvSpPr>
          <p:nvPr>
            <p:ph type="subTitle" idx="1"/>
          </p:nvPr>
        </p:nvSpPr>
        <p:spPr>
          <a:xfrm>
            <a:off x="119050" y="3145750"/>
            <a:ext cx="36768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sz="2400"/>
              <a:t>Conspiracy Groups</a:t>
            </a:r>
            <a:endParaRPr sz="2400"/>
          </a:p>
        </p:txBody>
      </p:sp>
      <p:sp>
        <p:nvSpPr>
          <p:cNvPr id="519" name="Google Shape;519;p36"/>
          <p:cNvSpPr txBox="1">
            <a:spLocks noGrp="1"/>
          </p:cNvSpPr>
          <p:nvPr>
            <p:ph type="subTitle" idx="2"/>
          </p:nvPr>
        </p:nvSpPr>
        <p:spPr>
          <a:xfrm>
            <a:off x="2974538" y="824500"/>
            <a:ext cx="36768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sz="2400"/>
              <a:t>Newspaper </a:t>
            </a:r>
            <a:endParaRPr sz="2200"/>
          </a:p>
        </p:txBody>
      </p:sp>
      <p:sp>
        <p:nvSpPr>
          <p:cNvPr id="520" name="Google Shape;520;p36"/>
          <p:cNvSpPr txBox="1">
            <a:spLocks noGrp="1"/>
          </p:cNvSpPr>
          <p:nvPr>
            <p:ph type="subTitle" idx="3"/>
          </p:nvPr>
        </p:nvSpPr>
        <p:spPr>
          <a:xfrm>
            <a:off x="119050" y="3547100"/>
            <a:ext cx="3676800" cy="149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Multiple UFO and conspiracy groups became obsessed with the Kinross Incident citing a greater government coverup, Russian interference, alien interference, black holes, and more as an explanation for the odd disappearance.</a:t>
            </a:r>
            <a:endParaRPr/>
          </a:p>
        </p:txBody>
      </p:sp>
      <p:sp>
        <p:nvSpPr>
          <p:cNvPr id="521" name="Google Shape;521;p36"/>
          <p:cNvSpPr txBox="1">
            <a:spLocks noGrp="1"/>
          </p:cNvSpPr>
          <p:nvPr>
            <p:ph type="subTitle" idx="4"/>
          </p:nvPr>
        </p:nvSpPr>
        <p:spPr>
          <a:xfrm>
            <a:off x="3113800" y="1152038"/>
            <a:ext cx="3676800" cy="149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Multiple local and national newspapers covered both the initial crash and subsequent investigation. Multiple articles with false and unverified facts also circulated, perpetuating conspiracy. </a:t>
            </a:r>
            <a:endParaRPr/>
          </a:p>
          <a:p>
            <a:pPr marL="0" lvl="0" indent="0" algn="l" rtl="0">
              <a:spcBef>
                <a:spcPts val="0"/>
              </a:spcBef>
              <a:spcAft>
                <a:spcPts val="0"/>
              </a:spcAft>
              <a:buNone/>
            </a:pPr>
            <a:endParaRPr/>
          </a:p>
          <a:p>
            <a:pPr marL="0" lvl="0" indent="0" algn="l" rtl="0">
              <a:spcBef>
                <a:spcPts val="0"/>
              </a:spcBef>
              <a:spcAft>
                <a:spcPts val="0"/>
              </a:spcAft>
              <a:buNone/>
            </a:pPr>
            <a:r>
              <a:rPr lang="es"/>
              <a:t>The Kinross Incident is still occasionally revisited and dissected in media, and it has also been sensationalized. People are fascinated by its unsolved stature, and the possibility of conspiracy.</a:t>
            </a:r>
            <a:endParaRPr/>
          </a:p>
        </p:txBody>
      </p:sp>
      <p:pic>
        <p:nvPicPr>
          <p:cNvPr id="522" name="Google Shape;522;p36"/>
          <p:cNvPicPr preferRelativeResize="0"/>
          <p:nvPr/>
        </p:nvPicPr>
        <p:blipFill>
          <a:blip r:embed="rId11">
            <a:alphaModFix/>
          </a:blip>
          <a:stretch>
            <a:fillRect/>
          </a:stretch>
        </p:blipFill>
        <p:spPr>
          <a:xfrm>
            <a:off x="349375" y="272200"/>
            <a:ext cx="2594050" cy="2609626"/>
          </a:xfrm>
          <a:prstGeom prst="rect">
            <a:avLst/>
          </a:prstGeom>
          <a:noFill/>
          <a:ln>
            <a:noFill/>
          </a:ln>
        </p:spPr>
      </p:pic>
      <p:pic>
        <p:nvPicPr>
          <p:cNvPr id="523" name="Google Shape;523;p36"/>
          <p:cNvPicPr preferRelativeResize="0"/>
          <p:nvPr/>
        </p:nvPicPr>
        <p:blipFill>
          <a:blip r:embed="rId12">
            <a:alphaModFix/>
          </a:blip>
          <a:stretch>
            <a:fillRect/>
          </a:stretch>
        </p:blipFill>
        <p:spPr>
          <a:xfrm>
            <a:off x="6021759" y="-63925"/>
            <a:ext cx="2147764" cy="2147764"/>
          </a:xfrm>
          <a:prstGeom prst="rect">
            <a:avLst/>
          </a:prstGeom>
          <a:noFill/>
          <a:ln>
            <a:noFill/>
          </a:ln>
        </p:spPr>
      </p:pic>
      <p:pic>
        <p:nvPicPr>
          <p:cNvPr id="524" name="Google Shape;524;p36"/>
          <p:cNvPicPr preferRelativeResize="0"/>
          <p:nvPr/>
        </p:nvPicPr>
        <p:blipFill>
          <a:blip r:embed="rId13">
            <a:alphaModFix/>
          </a:blip>
          <a:stretch>
            <a:fillRect/>
          </a:stretch>
        </p:blipFill>
        <p:spPr>
          <a:xfrm>
            <a:off x="8087875" y="24175"/>
            <a:ext cx="897725" cy="5022800"/>
          </a:xfrm>
          <a:prstGeom prst="rect">
            <a:avLst/>
          </a:prstGeom>
          <a:noFill/>
          <a:ln>
            <a:noFill/>
          </a:ln>
        </p:spPr>
      </p:pic>
      <p:pic>
        <p:nvPicPr>
          <p:cNvPr id="525" name="Google Shape;525;p36"/>
          <p:cNvPicPr preferRelativeResize="0"/>
          <p:nvPr/>
        </p:nvPicPr>
        <p:blipFill>
          <a:blip r:embed="rId14">
            <a:alphaModFix/>
          </a:blip>
          <a:stretch>
            <a:fillRect/>
          </a:stretch>
        </p:blipFill>
        <p:spPr>
          <a:xfrm>
            <a:off x="6732650" y="2264475"/>
            <a:ext cx="1436875" cy="2879024"/>
          </a:xfrm>
          <a:prstGeom prst="rect">
            <a:avLst/>
          </a:prstGeom>
          <a:noFill/>
          <a:ln>
            <a:noFill/>
          </a:ln>
        </p:spPr>
      </p:pic>
      <p:pic>
        <p:nvPicPr>
          <p:cNvPr id="526" name="Google Shape;526;p36"/>
          <p:cNvPicPr preferRelativeResize="0"/>
          <p:nvPr/>
        </p:nvPicPr>
        <p:blipFill>
          <a:blip r:embed="rId15">
            <a:alphaModFix/>
          </a:blip>
          <a:stretch>
            <a:fillRect/>
          </a:stretch>
        </p:blipFill>
        <p:spPr>
          <a:xfrm>
            <a:off x="4500654" y="3677900"/>
            <a:ext cx="2195699" cy="12350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37"/>
          <p:cNvPicPr preferRelativeResize="0"/>
          <p:nvPr/>
        </p:nvPicPr>
        <p:blipFill>
          <a:blip r:embed="rId3">
            <a:alphaModFix/>
          </a:blip>
          <a:stretch>
            <a:fillRect/>
          </a:stretch>
        </p:blipFill>
        <p:spPr>
          <a:xfrm>
            <a:off x="7631203" y="267450"/>
            <a:ext cx="1156148" cy="1167549"/>
          </a:xfrm>
          <a:prstGeom prst="rect">
            <a:avLst/>
          </a:prstGeom>
          <a:noFill/>
          <a:ln>
            <a:noFill/>
          </a:ln>
        </p:spPr>
      </p:pic>
      <p:pic>
        <p:nvPicPr>
          <p:cNvPr id="532" name="Google Shape;532;p37"/>
          <p:cNvPicPr preferRelativeResize="0"/>
          <p:nvPr/>
        </p:nvPicPr>
        <p:blipFill>
          <a:blip r:embed="rId4">
            <a:alphaModFix/>
          </a:blip>
          <a:stretch>
            <a:fillRect/>
          </a:stretch>
        </p:blipFill>
        <p:spPr>
          <a:xfrm>
            <a:off x="420153" y="267450"/>
            <a:ext cx="2134047" cy="759620"/>
          </a:xfrm>
          <a:prstGeom prst="rect">
            <a:avLst/>
          </a:prstGeom>
          <a:noFill/>
          <a:ln>
            <a:noFill/>
          </a:ln>
        </p:spPr>
      </p:pic>
      <p:pic>
        <p:nvPicPr>
          <p:cNvPr id="533" name="Google Shape;533;p37"/>
          <p:cNvPicPr preferRelativeResize="0"/>
          <p:nvPr/>
        </p:nvPicPr>
        <p:blipFill>
          <a:blip r:embed="rId5">
            <a:alphaModFix/>
          </a:blip>
          <a:stretch>
            <a:fillRect/>
          </a:stretch>
        </p:blipFill>
        <p:spPr>
          <a:xfrm>
            <a:off x="359275" y="371853"/>
            <a:ext cx="1904205" cy="593827"/>
          </a:xfrm>
          <a:prstGeom prst="rect">
            <a:avLst/>
          </a:prstGeom>
          <a:noFill/>
          <a:ln>
            <a:noFill/>
          </a:ln>
        </p:spPr>
      </p:pic>
      <p:pic>
        <p:nvPicPr>
          <p:cNvPr id="534" name="Google Shape;534;p37"/>
          <p:cNvPicPr preferRelativeResize="0"/>
          <p:nvPr/>
        </p:nvPicPr>
        <p:blipFill>
          <a:blip r:embed="rId6">
            <a:alphaModFix/>
          </a:blip>
          <a:stretch>
            <a:fillRect/>
          </a:stretch>
        </p:blipFill>
        <p:spPr>
          <a:xfrm rot="10800000" flipH="1">
            <a:off x="554036" y="212673"/>
            <a:ext cx="1866276" cy="1137976"/>
          </a:xfrm>
          <a:prstGeom prst="rect">
            <a:avLst/>
          </a:prstGeom>
          <a:noFill/>
          <a:ln>
            <a:noFill/>
          </a:ln>
        </p:spPr>
      </p:pic>
      <p:sp>
        <p:nvSpPr>
          <p:cNvPr id="535" name="Google Shape;535;p37"/>
          <p:cNvSpPr/>
          <p:nvPr/>
        </p:nvSpPr>
        <p:spPr>
          <a:xfrm rot="5399509">
            <a:off x="58982" y="680916"/>
            <a:ext cx="902341" cy="304974"/>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7"/>
          <p:cNvSpPr txBox="1">
            <a:spLocks noGrp="1"/>
          </p:cNvSpPr>
          <p:nvPr>
            <p:ph type="title"/>
          </p:nvPr>
        </p:nvSpPr>
        <p:spPr>
          <a:xfrm>
            <a:off x="2355288" y="291525"/>
            <a:ext cx="4433400" cy="72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t>USAF Findings</a:t>
            </a:r>
            <a:endParaRPr/>
          </a:p>
        </p:txBody>
      </p:sp>
      <p:sp>
        <p:nvSpPr>
          <p:cNvPr id="537" name="Google Shape;537;p37"/>
          <p:cNvSpPr txBox="1">
            <a:spLocks noGrp="1"/>
          </p:cNvSpPr>
          <p:nvPr>
            <p:ph type="subTitle" idx="1"/>
          </p:nvPr>
        </p:nvSpPr>
        <p:spPr>
          <a:xfrm>
            <a:off x="715125" y="1992712"/>
            <a:ext cx="2331000" cy="61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F-89C Jets had issues, but Moncla’s plane was fine and passed multiple inspections on the day of the crash.</a:t>
            </a:r>
            <a:endParaRPr/>
          </a:p>
        </p:txBody>
      </p:sp>
      <p:sp>
        <p:nvSpPr>
          <p:cNvPr id="538" name="Google Shape;538;p37"/>
          <p:cNvSpPr txBox="1">
            <a:spLocks noGrp="1"/>
          </p:cNvSpPr>
          <p:nvPr>
            <p:ph type="subTitle" idx="2"/>
          </p:nvPr>
        </p:nvSpPr>
        <p:spPr>
          <a:xfrm>
            <a:off x="3406500" y="1992697"/>
            <a:ext cx="2331000" cy="61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Moncla’s squadron said he suffered occasionally from vertigo, and Wilson was far less experienced, so there is no evidence to support but it could’ve been pilot error.</a:t>
            </a:r>
            <a:endParaRPr/>
          </a:p>
        </p:txBody>
      </p:sp>
      <p:sp>
        <p:nvSpPr>
          <p:cNvPr id="539" name="Google Shape;539;p37"/>
          <p:cNvSpPr txBox="1">
            <a:spLocks noGrp="1"/>
          </p:cNvSpPr>
          <p:nvPr>
            <p:ph type="subTitle" idx="3"/>
          </p:nvPr>
        </p:nvSpPr>
        <p:spPr>
          <a:xfrm>
            <a:off x="6097870" y="1992709"/>
            <a:ext cx="2331000" cy="61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Multiple search rescue and recovery missions attempted to retrieve or find the planes or pilots. The search was intensive and coordinated. Both Canada and the U.S. combed the Great Lakes and surrounding areas. No verified sign of the planes or pilots were ever found, but there were other plane parts found and multiple hoaxes.</a:t>
            </a:r>
            <a:endParaRPr/>
          </a:p>
        </p:txBody>
      </p:sp>
      <p:sp>
        <p:nvSpPr>
          <p:cNvPr id="540" name="Google Shape;540;p37"/>
          <p:cNvSpPr txBox="1">
            <a:spLocks noGrp="1"/>
          </p:cNvSpPr>
          <p:nvPr>
            <p:ph type="subTitle" idx="5"/>
          </p:nvPr>
        </p:nvSpPr>
        <p:spPr>
          <a:xfrm>
            <a:off x="714525" y="3570327"/>
            <a:ext cx="2331000" cy="61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Weather was fair but visibility was low on Nov. 23, 1953, and there was ice but no expected turbulence or storms</a:t>
            </a:r>
            <a:endParaRPr/>
          </a:p>
        </p:txBody>
      </p:sp>
      <p:sp>
        <p:nvSpPr>
          <p:cNvPr id="541" name="Google Shape;541;p37"/>
          <p:cNvSpPr txBox="1">
            <a:spLocks noGrp="1"/>
          </p:cNvSpPr>
          <p:nvPr>
            <p:ph type="subTitle" idx="6"/>
          </p:nvPr>
        </p:nvSpPr>
        <p:spPr>
          <a:xfrm>
            <a:off x="3406500" y="3996726"/>
            <a:ext cx="2331000" cy="61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s"/>
              <a:t>The mystery blip was thought to be a RCAF plane, but it was later denied by Canada.</a:t>
            </a:r>
            <a:endParaRPr/>
          </a:p>
        </p:txBody>
      </p:sp>
      <p:sp>
        <p:nvSpPr>
          <p:cNvPr id="542" name="Google Shape;542;p37"/>
          <p:cNvSpPr txBox="1">
            <a:spLocks noGrp="1"/>
          </p:cNvSpPr>
          <p:nvPr>
            <p:ph type="subTitle" idx="7"/>
          </p:nvPr>
        </p:nvSpPr>
        <p:spPr>
          <a:xfrm>
            <a:off x="715125" y="1486663"/>
            <a:ext cx="23310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Matinence</a:t>
            </a:r>
            <a:endParaRPr/>
          </a:p>
        </p:txBody>
      </p:sp>
      <p:sp>
        <p:nvSpPr>
          <p:cNvPr id="543" name="Google Shape;543;p37"/>
          <p:cNvSpPr txBox="1">
            <a:spLocks noGrp="1"/>
          </p:cNvSpPr>
          <p:nvPr>
            <p:ph type="subTitle" idx="8"/>
          </p:nvPr>
        </p:nvSpPr>
        <p:spPr>
          <a:xfrm>
            <a:off x="3406500" y="1486663"/>
            <a:ext cx="23310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Pilot Error</a:t>
            </a:r>
            <a:endParaRPr/>
          </a:p>
        </p:txBody>
      </p:sp>
      <p:sp>
        <p:nvSpPr>
          <p:cNvPr id="544" name="Google Shape;544;p37"/>
          <p:cNvSpPr txBox="1">
            <a:spLocks noGrp="1"/>
          </p:cNvSpPr>
          <p:nvPr>
            <p:ph type="subTitle" idx="9"/>
          </p:nvPr>
        </p:nvSpPr>
        <p:spPr>
          <a:xfrm>
            <a:off x="6097870" y="1486663"/>
            <a:ext cx="23310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Search</a:t>
            </a:r>
            <a:endParaRPr/>
          </a:p>
        </p:txBody>
      </p:sp>
      <p:sp>
        <p:nvSpPr>
          <p:cNvPr id="545" name="Google Shape;545;p37"/>
          <p:cNvSpPr txBox="1">
            <a:spLocks noGrp="1"/>
          </p:cNvSpPr>
          <p:nvPr>
            <p:ph type="subTitle" idx="14"/>
          </p:nvPr>
        </p:nvSpPr>
        <p:spPr>
          <a:xfrm>
            <a:off x="714525" y="3147155"/>
            <a:ext cx="23310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Weather</a:t>
            </a:r>
            <a:endParaRPr/>
          </a:p>
        </p:txBody>
      </p:sp>
      <p:sp>
        <p:nvSpPr>
          <p:cNvPr id="546" name="Google Shape;546;p37"/>
          <p:cNvSpPr txBox="1">
            <a:spLocks noGrp="1"/>
          </p:cNvSpPr>
          <p:nvPr>
            <p:ph type="subTitle" idx="15"/>
          </p:nvPr>
        </p:nvSpPr>
        <p:spPr>
          <a:xfrm>
            <a:off x="3406500" y="3585880"/>
            <a:ext cx="2331000" cy="5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a:t>Canada</a:t>
            </a:r>
            <a:endParaRPr/>
          </a:p>
        </p:txBody>
      </p:sp>
      <p:pic>
        <p:nvPicPr>
          <p:cNvPr id="547" name="Google Shape;547;p37"/>
          <p:cNvPicPr preferRelativeResize="0"/>
          <p:nvPr/>
        </p:nvPicPr>
        <p:blipFill>
          <a:blip r:embed="rId7">
            <a:alphaModFix amt="78000"/>
          </a:blip>
          <a:stretch>
            <a:fillRect/>
          </a:stretch>
        </p:blipFill>
        <p:spPr>
          <a:xfrm>
            <a:off x="7869325" y="42125"/>
            <a:ext cx="1156150" cy="1618189"/>
          </a:xfrm>
          <a:prstGeom prst="rect">
            <a:avLst/>
          </a:prstGeom>
          <a:noFill/>
          <a:ln>
            <a:noFill/>
          </a:ln>
        </p:spPr>
      </p:pic>
      <p:pic>
        <p:nvPicPr>
          <p:cNvPr id="548" name="Google Shape;548;p37"/>
          <p:cNvPicPr preferRelativeResize="0"/>
          <p:nvPr/>
        </p:nvPicPr>
        <p:blipFill>
          <a:blip r:embed="rId8">
            <a:alphaModFix/>
          </a:blip>
          <a:stretch>
            <a:fillRect/>
          </a:stretch>
        </p:blipFill>
        <p:spPr>
          <a:xfrm>
            <a:off x="587375" y="253487"/>
            <a:ext cx="1447999" cy="1034842"/>
          </a:xfrm>
          <a:prstGeom prst="rect">
            <a:avLst/>
          </a:prstGeom>
          <a:noFill/>
          <a:ln>
            <a:noFill/>
          </a:ln>
        </p:spPr>
      </p:pic>
      <p:pic>
        <p:nvPicPr>
          <p:cNvPr id="549" name="Google Shape;549;p37"/>
          <p:cNvPicPr preferRelativeResize="0"/>
          <p:nvPr/>
        </p:nvPicPr>
        <p:blipFill>
          <a:blip r:embed="rId9">
            <a:alphaModFix/>
          </a:blip>
          <a:stretch>
            <a:fillRect/>
          </a:stretch>
        </p:blipFill>
        <p:spPr>
          <a:xfrm rot="3349669" flipH="1">
            <a:off x="6826386" y="10362"/>
            <a:ext cx="1129002" cy="11290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53"/>
        <p:cNvGrpSpPr/>
        <p:nvPr/>
      </p:nvGrpSpPr>
      <p:grpSpPr>
        <a:xfrm>
          <a:off x="0" y="0"/>
          <a:ext cx="0" cy="0"/>
          <a:chOff x="0" y="0"/>
          <a:chExt cx="0" cy="0"/>
        </a:xfrm>
      </p:grpSpPr>
      <p:pic>
        <p:nvPicPr>
          <p:cNvPr id="554" name="Google Shape;554;p38"/>
          <p:cNvPicPr preferRelativeResize="0"/>
          <p:nvPr/>
        </p:nvPicPr>
        <p:blipFill>
          <a:blip r:embed="rId3">
            <a:alphaModFix/>
          </a:blip>
          <a:stretch>
            <a:fillRect/>
          </a:stretch>
        </p:blipFill>
        <p:spPr>
          <a:xfrm>
            <a:off x="-54625" y="24"/>
            <a:ext cx="9144000" cy="5143476"/>
          </a:xfrm>
          <a:prstGeom prst="rect">
            <a:avLst/>
          </a:prstGeom>
          <a:noFill/>
          <a:ln>
            <a:noFill/>
          </a:ln>
        </p:spPr>
      </p:pic>
      <p:pic>
        <p:nvPicPr>
          <p:cNvPr id="555" name="Google Shape;555;p38"/>
          <p:cNvPicPr preferRelativeResize="0"/>
          <p:nvPr/>
        </p:nvPicPr>
        <p:blipFill>
          <a:blip r:embed="rId4">
            <a:alphaModFix/>
          </a:blip>
          <a:stretch>
            <a:fillRect/>
          </a:stretch>
        </p:blipFill>
        <p:spPr>
          <a:xfrm flipH="1">
            <a:off x="357600" y="267450"/>
            <a:ext cx="2484523" cy="3152573"/>
          </a:xfrm>
          <a:prstGeom prst="rect">
            <a:avLst/>
          </a:prstGeom>
          <a:noFill/>
          <a:ln>
            <a:noFill/>
          </a:ln>
        </p:spPr>
      </p:pic>
      <p:pic>
        <p:nvPicPr>
          <p:cNvPr id="556" name="Google Shape;556;p38"/>
          <p:cNvPicPr preferRelativeResize="0"/>
          <p:nvPr/>
        </p:nvPicPr>
        <p:blipFill>
          <a:blip r:embed="rId5">
            <a:alphaModFix/>
          </a:blip>
          <a:stretch>
            <a:fillRect/>
          </a:stretch>
        </p:blipFill>
        <p:spPr>
          <a:xfrm>
            <a:off x="715101" y="1613945"/>
            <a:ext cx="1830523" cy="1407755"/>
          </a:xfrm>
          <a:prstGeom prst="rect">
            <a:avLst/>
          </a:prstGeom>
          <a:noFill/>
          <a:ln>
            <a:noFill/>
          </a:ln>
        </p:spPr>
      </p:pic>
      <p:pic>
        <p:nvPicPr>
          <p:cNvPr id="557" name="Google Shape;557;p38"/>
          <p:cNvPicPr preferRelativeResize="0"/>
          <p:nvPr/>
        </p:nvPicPr>
        <p:blipFill>
          <a:blip r:embed="rId6">
            <a:alphaModFix/>
          </a:blip>
          <a:stretch>
            <a:fillRect/>
          </a:stretch>
        </p:blipFill>
        <p:spPr>
          <a:xfrm>
            <a:off x="357601" y="417725"/>
            <a:ext cx="8014152" cy="4308049"/>
          </a:xfrm>
          <a:prstGeom prst="rect">
            <a:avLst/>
          </a:prstGeom>
          <a:noFill/>
          <a:ln>
            <a:noFill/>
          </a:ln>
        </p:spPr>
      </p:pic>
      <p:sp>
        <p:nvSpPr>
          <p:cNvPr id="558" name="Google Shape;558;p38"/>
          <p:cNvSpPr txBox="1">
            <a:spLocks noGrp="1"/>
          </p:cNvSpPr>
          <p:nvPr>
            <p:ph type="title"/>
          </p:nvPr>
        </p:nvSpPr>
        <p:spPr>
          <a:xfrm>
            <a:off x="1277900" y="567775"/>
            <a:ext cx="4712100" cy="35001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r>
              <a:rPr lang="es" sz="1900">
                <a:solidFill>
                  <a:schemeClr val="dk1"/>
                </a:solidFill>
              </a:rPr>
              <a:t>USAF CONCLUSIONS:</a:t>
            </a:r>
            <a:endParaRPr sz="1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s" sz="1100" b="1">
                <a:solidFill>
                  <a:schemeClr val="dk1"/>
                </a:solidFill>
                <a:latin typeface="Libre Franklin"/>
                <a:ea typeface="Libre Franklin"/>
                <a:cs typeface="Libre Franklin"/>
                <a:sym typeface="Libre Franklin"/>
              </a:rPr>
              <a:t> Because of the inability to determine the cause of the aircraft's disappearance the search was expanded to cover all possibilities, but was greatly hampered by bad weather and icing conditions.</a:t>
            </a:r>
            <a:endParaRPr sz="1100" b="1">
              <a:solidFill>
                <a:schemeClr val="dk1"/>
              </a:solidFill>
              <a:latin typeface="Libre Franklin"/>
              <a:ea typeface="Libre Franklin"/>
              <a:cs typeface="Libre Franklin"/>
              <a:sym typeface="Libre Franklin"/>
            </a:endParaRPr>
          </a:p>
          <a:p>
            <a:pPr marL="0" lvl="0" indent="0" algn="l" rtl="0">
              <a:lnSpc>
                <a:spcPct val="115000"/>
              </a:lnSpc>
              <a:spcBef>
                <a:spcPts val="1200"/>
              </a:spcBef>
              <a:spcAft>
                <a:spcPts val="0"/>
              </a:spcAft>
              <a:buClr>
                <a:schemeClr val="dk1"/>
              </a:buClr>
              <a:buSzPts val="1100"/>
              <a:buFont typeface="Arial"/>
              <a:buNone/>
            </a:pPr>
            <a:r>
              <a:rPr lang="es" sz="1100" b="1">
                <a:solidFill>
                  <a:schemeClr val="dk1"/>
                </a:solidFill>
                <a:latin typeface="Libre Franklin"/>
                <a:ea typeface="Libre Franklin"/>
                <a:cs typeface="Libre Franklin"/>
                <a:sym typeface="Libre Franklin"/>
              </a:rPr>
              <a:t>Despite intensive aerial search and the careful \check of all ground reports, no trace of the missing aircraft could be found. After a conference with USAF authorities and with their concurrence active search was suspended the evening of 28 Nov 53.</a:t>
            </a:r>
            <a:endParaRPr sz="1100" b="1">
              <a:solidFill>
                <a:schemeClr val="dk1"/>
              </a:solidFill>
              <a:latin typeface="Libre Franklin"/>
              <a:ea typeface="Libre Franklin"/>
              <a:cs typeface="Libre Franklin"/>
              <a:sym typeface="Libre Franklin"/>
            </a:endParaRPr>
          </a:p>
          <a:p>
            <a:pPr marL="0" lvl="0" indent="0" algn="l" rtl="0">
              <a:lnSpc>
                <a:spcPct val="115000"/>
              </a:lnSpc>
              <a:spcBef>
                <a:spcPts val="1200"/>
              </a:spcBef>
              <a:spcAft>
                <a:spcPts val="0"/>
              </a:spcAft>
              <a:buClr>
                <a:schemeClr val="dk1"/>
              </a:buClr>
              <a:buSzPts val="1100"/>
              <a:buFont typeface="Arial"/>
              <a:buNone/>
            </a:pPr>
            <a:r>
              <a:rPr lang="es" sz="1100" b="1">
                <a:solidFill>
                  <a:schemeClr val="dk1"/>
                </a:solidFill>
                <a:latin typeface="Libre Franklin"/>
                <a:ea typeface="Libre Franklin"/>
                <a:cs typeface="Libre Franklin"/>
                <a:sym typeface="Libre Franklin"/>
              </a:rPr>
              <a:t> The co-operation shown to the searchmaster, his assistant and the Canadian crews, by the USAF authorities at Kinross Air Force Base was exceptionally good. (USAF)</a:t>
            </a:r>
            <a:endParaRPr sz="1100" b="1">
              <a:solidFill>
                <a:schemeClr val="dk1"/>
              </a:solidFill>
              <a:latin typeface="Libre Franklin"/>
              <a:ea typeface="Libre Franklin"/>
              <a:cs typeface="Libre Franklin"/>
              <a:sym typeface="Libre Franklin"/>
            </a:endParaRPr>
          </a:p>
          <a:p>
            <a:pPr marL="0" lvl="0" indent="0" algn="l" rtl="0">
              <a:spcBef>
                <a:spcPts val="1200"/>
              </a:spcBef>
              <a:spcAft>
                <a:spcPts val="0"/>
              </a:spcAft>
              <a:buClr>
                <a:schemeClr val="dk1"/>
              </a:buClr>
              <a:buSzPts val="1100"/>
              <a:buFont typeface="Arial"/>
              <a:buNone/>
            </a:pPr>
            <a:endParaRPr sz="1900">
              <a:solidFill>
                <a:schemeClr val="dk1"/>
              </a:solidFill>
              <a:latin typeface="Times New Roman"/>
              <a:ea typeface="Times New Roman"/>
              <a:cs typeface="Times New Roman"/>
              <a:sym typeface="Times New Roman"/>
            </a:endParaRPr>
          </a:p>
        </p:txBody>
      </p:sp>
      <p:sp>
        <p:nvSpPr>
          <p:cNvPr id="559" name="Google Shape;559;p38"/>
          <p:cNvSpPr/>
          <p:nvPr/>
        </p:nvSpPr>
        <p:spPr>
          <a:xfrm rot="2700000" flipH="1">
            <a:off x="229177" y="2289930"/>
            <a:ext cx="1110012" cy="286435"/>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8"/>
          <p:cNvSpPr/>
          <p:nvPr/>
        </p:nvSpPr>
        <p:spPr>
          <a:xfrm>
            <a:off x="2817936" y="324634"/>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1" name="Google Shape;561;p38"/>
          <p:cNvPicPr preferRelativeResize="0"/>
          <p:nvPr/>
        </p:nvPicPr>
        <p:blipFill>
          <a:blip r:embed="rId7">
            <a:alphaModFix/>
          </a:blip>
          <a:stretch>
            <a:fillRect/>
          </a:stretch>
        </p:blipFill>
        <p:spPr>
          <a:xfrm>
            <a:off x="1109800" y="3861425"/>
            <a:ext cx="6668178" cy="286450"/>
          </a:xfrm>
          <a:prstGeom prst="rect">
            <a:avLst/>
          </a:prstGeom>
          <a:noFill/>
          <a:ln>
            <a:noFill/>
          </a:ln>
        </p:spPr>
      </p:pic>
      <p:pic>
        <p:nvPicPr>
          <p:cNvPr id="562" name="Google Shape;562;p38"/>
          <p:cNvPicPr preferRelativeResize="0"/>
          <p:nvPr/>
        </p:nvPicPr>
        <p:blipFill>
          <a:blip r:embed="rId8">
            <a:alphaModFix/>
          </a:blip>
          <a:stretch>
            <a:fillRect/>
          </a:stretch>
        </p:blipFill>
        <p:spPr>
          <a:xfrm>
            <a:off x="5467600" y="32850"/>
            <a:ext cx="3621776" cy="36217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67" name="Google Shape;567;p39"/>
          <p:cNvPicPr preferRelativeResize="0"/>
          <p:nvPr/>
        </p:nvPicPr>
        <p:blipFill>
          <a:blip r:embed="rId3">
            <a:alphaModFix/>
          </a:blip>
          <a:stretch>
            <a:fillRect/>
          </a:stretch>
        </p:blipFill>
        <p:spPr>
          <a:xfrm rot="-5400000">
            <a:off x="-199875" y="4111238"/>
            <a:ext cx="1256602" cy="1137198"/>
          </a:xfrm>
          <a:prstGeom prst="rect">
            <a:avLst/>
          </a:prstGeom>
          <a:noFill/>
          <a:ln>
            <a:noFill/>
          </a:ln>
        </p:spPr>
      </p:pic>
      <p:sp>
        <p:nvSpPr>
          <p:cNvPr id="568" name="Google Shape;568;p39"/>
          <p:cNvSpPr txBox="1">
            <a:spLocks noGrp="1"/>
          </p:cNvSpPr>
          <p:nvPr>
            <p:ph type="subTitle" idx="5"/>
          </p:nvPr>
        </p:nvSpPr>
        <p:spPr>
          <a:xfrm>
            <a:off x="594425" y="2477563"/>
            <a:ext cx="4071900" cy="612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sz="1600"/>
              <a:t>Donald Keyhoe released "The Flying Saucer Conspiracy" two years following the incident. In the book, he speculated about the real reason behind the airmen's disappearance, suggesting that the vanished F-89 was chasing an alien spacecraft.</a:t>
            </a:r>
            <a:endParaRPr sz="1600"/>
          </a:p>
          <a:p>
            <a:pPr marL="0" lvl="0" indent="0" algn="l" rtl="0">
              <a:spcBef>
                <a:spcPts val="0"/>
              </a:spcBef>
              <a:spcAft>
                <a:spcPts val="0"/>
              </a:spcAft>
              <a:buNone/>
            </a:pPr>
            <a:endParaRPr/>
          </a:p>
        </p:txBody>
      </p:sp>
      <p:sp>
        <p:nvSpPr>
          <p:cNvPr id="569" name="Google Shape;569;p39"/>
          <p:cNvSpPr txBox="1">
            <a:spLocks noGrp="1"/>
          </p:cNvSpPr>
          <p:nvPr>
            <p:ph type="subTitle" idx="7"/>
          </p:nvPr>
        </p:nvSpPr>
        <p:spPr>
          <a:xfrm>
            <a:off x="5009525" y="2971450"/>
            <a:ext cx="3762600" cy="6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600"/>
              <a:t>Keyhoe also wrote multiple other books on UFOs, aliens, and government cover ups. He was not the only person inspired by the Kinross incident, many other conspiracy and news organizations have investigated and been inspired by the disappearance</a:t>
            </a:r>
            <a:endParaRPr sz="1600"/>
          </a:p>
        </p:txBody>
      </p:sp>
      <p:sp>
        <p:nvSpPr>
          <p:cNvPr id="570" name="Google Shape;570;p39"/>
          <p:cNvSpPr txBox="1">
            <a:spLocks noGrp="1"/>
          </p:cNvSpPr>
          <p:nvPr>
            <p:ph type="subTitle" idx="14"/>
          </p:nvPr>
        </p:nvSpPr>
        <p:spPr>
          <a:xfrm>
            <a:off x="182200" y="2089013"/>
            <a:ext cx="5264100" cy="5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“The Flying Saucer Conspiracy”</a:t>
            </a:r>
            <a:endParaRPr/>
          </a:p>
        </p:txBody>
      </p:sp>
      <p:sp>
        <p:nvSpPr>
          <p:cNvPr id="571" name="Google Shape;571;p39"/>
          <p:cNvSpPr txBox="1">
            <a:spLocks noGrp="1"/>
          </p:cNvSpPr>
          <p:nvPr>
            <p:ph type="title" idx="8"/>
          </p:nvPr>
        </p:nvSpPr>
        <p:spPr>
          <a:xfrm>
            <a:off x="146500" y="250813"/>
            <a:ext cx="77136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Major Donald</a:t>
            </a:r>
            <a:endParaRPr/>
          </a:p>
          <a:p>
            <a:pPr marL="0" lvl="0" indent="0" algn="l" rtl="0">
              <a:spcBef>
                <a:spcPts val="0"/>
              </a:spcBef>
              <a:spcAft>
                <a:spcPts val="0"/>
              </a:spcAft>
              <a:buNone/>
            </a:pPr>
            <a:r>
              <a:rPr lang="es"/>
              <a:t>Keyhoe</a:t>
            </a:r>
            <a:endParaRPr/>
          </a:p>
          <a:p>
            <a:pPr marL="0" lvl="0" indent="0" algn="l" rtl="0">
              <a:spcBef>
                <a:spcPts val="0"/>
              </a:spcBef>
              <a:spcAft>
                <a:spcPts val="0"/>
              </a:spcAft>
              <a:buNone/>
            </a:pPr>
            <a:r>
              <a:rPr lang="es" sz="2000"/>
              <a:t>Author and former Aviator</a:t>
            </a:r>
            <a:endParaRPr sz="2000"/>
          </a:p>
        </p:txBody>
      </p:sp>
      <p:sp>
        <p:nvSpPr>
          <p:cNvPr id="572" name="Google Shape;572;p39"/>
          <p:cNvSpPr/>
          <p:nvPr/>
        </p:nvSpPr>
        <p:spPr>
          <a:xfrm>
            <a:off x="182218" y="4319841"/>
            <a:ext cx="492422" cy="719972"/>
          </a:xfrm>
          <a:custGeom>
            <a:avLst/>
            <a:gdLst/>
            <a:ahLst/>
            <a:cxnLst/>
            <a:rect l="l" t="t" r="r" b="b"/>
            <a:pathLst>
              <a:path w="17180" h="24986" extrusionOk="0">
                <a:moveTo>
                  <a:pt x="968" y="1"/>
                </a:moveTo>
                <a:lnTo>
                  <a:pt x="12176" y="1"/>
                </a:lnTo>
                <a:lnTo>
                  <a:pt x="13711" y="3937"/>
                </a:lnTo>
                <a:lnTo>
                  <a:pt x="17180" y="9040"/>
                </a:lnTo>
                <a:cubicBezTo>
                  <a:pt x="17180" y="9040"/>
                  <a:pt x="15445" y="17113"/>
                  <a:pt x="16112" y="18180"/>
                </a:cubicBezTo>
                <a:cubicBezTo>
                  <a:pt x="16780" y="19214"/>
                  <a:pt x="16213" y="22583"/>
                  <a:pt x="16213" y="22583"/>
                </a:cubicBezTo>
                <a:lnTo>
                  <a:pt x="10308" y="24985"/>
                </a:lnTo>
                <a:lnTo>
                  <a:pt x="968" y="23818"/>
                </a:lnTo>
                <a:cubicBezTo>
                  <a:pt x="968" y="23818"/>
                  <a:pt x="2403" y="13644"/>
                  <a:pt x="1736" y="10675"/>
                </a:cubicBezTo>
                <a:cubicBezTo>
                  <a:pt x="1068" y="7706"/>
                  <a:pt x="1" y="1902"/>
                  <a:pt x="968" y="1"/>
                </a:cubicBezTo>
                <a:close/>
              </a:path>
            </a:pathLst>
          </a:custGeom>
          <a:gradFill>
            <a:gsLst>
              <a:gs pos="0">
                <a:schemeClr val="accent1"/>
              </a:gs>
              <a:gs pos="100000">
                <a:schemeClr val="accent5"/>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3" name="Google Shape;573;p39"/>
          <p:cNvPicPr preferRelativeResize="0"/>
          <p:nvPr/>
        </p:nvPicPr>
        <p:blipFill>
          <a:blip r:embed="rId4">
            <a:alphaModFix/>
          </a:blip>
          <a:stretch>
            <a:fillRect/>
          </a:stretch>
        </p:blipFill>
        <p:spPr>
          <a:xfrm flipH="1">
            <a:off x="4437901" y="107560"/>
            <a:ext cx="3292826" cy="1172101"/>
          </a:xfrm>
          <a:prstGeom prst="rect">
            <a:avLst/>
          </a:prstGeom>
          <a:noFill/>
          <a:ln>
            <a:noFill/>
          </a:ln>
        </p:spPr>
      </p:pic>
      <p:pic>
        <p:nvPicPr>
          <p:cNvPr id="574" name="Google Shape;574;p39"/>
          <p:cNvPicPr preferRelativeResize="0"/>
          <p:nvPr/>
        </p:nvPicPr>
        <p:blipFill>
          <a:blip r:embed="rId5">
            <a:alphaModFix/>
          </a:blip>
          <a:stretch>
            <a:fillRect/>
          </a:stretch>
        </p:blipFill>
        <p:spPr>
          <a:xfrm rot="10800000" flipH="1">
            <a:off x="6332088" y="226430"/>
            <a:ext cx="1914900" cy="1494474"/>
          </a:xfrm>
          <a:prstGeom prst="rect">
            <a:avLst/>
          </a:prstGeom>
          <a:noFill/>
          <a:ln>
            <a:noFill/>
          </a:ln>
        </p:spPr>
      </p:pic>
      <p:pic>
        <p:nvPicPr>
          <p:cNvPr id="575" name="Google Shape;575;p39"/>
          <p:cNvPicPr preferRelativeResize="0"/>
          <p:nvPr/>
        </p:nvPicPr>
        <p:blipFill>
          <a:blip r:embed="rId6">
            <a:alphaModFix/>
          </a:blip>
          <a:stretch>
            <a:fillRect/>
          </a:stretch>
        </p:blipFill>
        <p:spPr>
          <a:xfrm>
            <a:off x="5020186" y="868500"/>
            <a:ext cx="1361300" cy="1374776"/>
          </a:xfrm>
          <a:prstGeom prst="rect">
            <a:avLst/>
          </a:prstGeom>
          <a:noFill/>
          <a:ln>
            <a:noFill/>
          </a:ln>
        </p:spPr>
      </p:pic>
      <p:pic>
        <p:nvPicPr>
          <p:cNvPr id="576" name="Google Shape;576;p39"/>
          <p:cNvPicPr preferRelativeResize="0"/>
          <p:nvPr/>
        </p:nvPicPr>
        <p:blipFill>
          <a:blip r:embed="rId7">
            <a:alphaModFix/>
          </a:blip>
          <a:stretch>
            <a:fillRect/>
          </a:stretch>
        </p:blipFill>
        <p:spPr>
          <a:xfrm rot="5400000" flipH="1">
            <a:off x="5180310" y="1447126"/>
            <a:ext cx="1041075" cy="891225"/>
          </a:xfrm>
          <a:prstGeom prst="rect">
            <a:avLst/>
          </a:prstGeom>
          <a:noFill/>
          <a:ln>
            <a:noFill/>
          </a:ln>
        </p:spPr>
      </p:pic>
      <p:pic>
        <p:nvPicPr>
          <p:cNvPr id="577" name="Google Shape;577;p39"/>
          <p:cNvPicPr preferRelativeResize="0"/>
          <p:nvPr/>
        </p:nvPicPr>
        <p:blipFill>
          <a:blip r:embed="rId8">
            <a:alphaModFix/>
          </a:blip>
          <a:stretch>
            <a:fillRect/>
          </a:stretch>
        </p:blipFill>
        <p:spPr>
          <a:xfrm>
            <a:off x="7388875" y="1279660"/>
            <a:ext cx="1397627" cy="719974"/>
          </a:xfrm>
          <a:prstGeom prst="rect">
            <a:avLst/>
          </a:prstGeom>
          <a:noFill/>
          <a:ln>
            <a:noFill/>
          </a:ln>
        </p:spPr>
      </p:pic>
      <p:sp>
        <p:nvSpPr>
          <p:cNvPr id="578" name="Google Shape;578;p39"/>
          <p:cNvSpPr/>
          <p:nvPr/>
        </p:nvSpPr>
        <p:spPr>
          <a:xfrm rot="10800000" flipH="1">
            <a:off x="5021892" y="-1"/>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9"/>
          <p:cNvSpPr/>
          <p:nvPr/>
        </p:nvSpPr>
        <p:spPr>
          <a:xfrm>
            <a:off x="6132906" y="107559"/>
            <a:ext cx="902213" cy="304930"/>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0" name="Google Shape;580;p39"/>
          <p:cNvGrpSpPr/>
          <p:nvPr/>
        </p:nvGrpSpPr>
        <p:grpSpPr>
          <a:xfrm>
            <a:off x="6781183" y="714020"/>
            <a:ext cx="219293" cy="154482"/>
            <a:chOff x="5860175" y="2707400"/>
            <a:chExt cx="251800" cy="178675"/>
          </a:xfrm>
        </p:grpSpPr>
        <p:sp>
          <p:nvSpPr>
            <p:cNvPr id="581" name="Google Shape;581;p39"/>
            <p:cNvSpPr/>
            <p:nvPr/>
          </p:nvSpPr>
          <p:spPr>
            <a:xfrm>
              <a:off x="6020150" y="2755400"/>
              <a:ext cx="25" cy="25"/>
            </a:xfrm>
            <a:custGeom>
              <a:avLst/>
              <a:gdLst/>
              <a:ahLst/>
              <a:cxnLst/>
              <a:rect l="l" t="t" r="r" b="b"/>
              <a:pathLst>
                <a:path w="1" h="1" extrusionOk="0">
                  <a:moveTo>
                    <a:pt x="1" y="0"/>
                  </a:moveTo>
                  <a:lnTo>
                    <a:pt x="1" y="0"/>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9"/>
            <p:cNvSpPr/>
            <p:nvPr/>
          </p:nvSpPr>
          <p:spPr>
            <a:xfrm>
              <a:off x="5885325" y="2707400"/>
              <a:ext cx="400" cy="25"/>
            </a:xfrm>
            <a:custGeom>
              <a:avLst/>
              <a:gdLst/>
              <a:ahLst/>
              <a:cxnLst/>
              <a:rect l="l" t="t" r="r" b="b"/>
              <a:pathLst>
                <a:path w="16" h="1" extrusionOk="0">
                  <a:moveTo>
                    <a:pt x="0" y="1"/>
                  </a:moveTo>
                  <a:cubicBezTo>
                    <a:pt x="0" y="1"/>
                    <a:pt x="0" y="1"/>
                    <a:pt x="15" y="1"/>
                  </a:cubicBezTo>
                  <a:cubicBezTo>
                    <a:pt x="15" y="1"/>
                    <a:pt x="15" y="1"/>
                    <a:pt x="15" y="1"/>
                  </a:cubicBezTo>
                  <a:cubicBezTo>
                    <a:pt x="15" y="1"/>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9"/>
            <p:cNvSpPr/>
            <p:nvPr/>
          </p:nvSpPr>
          <p:spPr>
            <a:xfrm>
              <a:off x="6111950" y="2734075"/>
              <a:ext cx="25" cy="400"/>
            </a:xfrm>
            <a:custGeom>
              <a:avLst/>
              <a:gdLst/>
              <a:ahLst/>
              <a:cxnLst/>
              <a:rect l="l" t="t" r="r" b="b"/>
              <a:pathLst>
                <a:path w="1" h="16" extrusionOk="0">
                  <a:moveTo>
                    <a:pt x="0" y="0"/>
                  </a:moveTo>
                  <a:cubicBezTo>
                    <a:pt x="0" y="0"/>
                    <a:pt x="0" y="0"/>
                    <a:pt x="0" y="0"/>
                  </a:cubicBezTo>
                  <a:cubicBezTo>
                    <a:pt x="0" y="0"/>
                    <a:pt x="0" y="15"/>
                    <a:pt x="0" y="15"/>
                  </a:cubicBezTo>
                  <a:cubicBezTo>
                    <a:pt x="0" y="15"/>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9"/>
            <p:cNvSpPr/>
            <p:nvPr/>
          </p:nvSpPr>
          <p:spPr>
            <a:xfrm>
              <a:off x="5860175" y="2886050"/>
              <a:ext cx="400" cy="25"/>
            </a:xfrm>
            <a:custGeom>
              <a:avLst/>
              <a:gdLst/>
              <a:ahLst/>
              <a:cxnLst/>
              <a:rect l="l" t="t" r="r" b="b"/>
              <a:pathLst>
                <a:path w="16" h="1" extrusionOk="0">
                  <a:moveTo>
                    <a:pt x="16" y="0"/>
                  </a:moveTo>
                  <a:lnTo>
                    <a:pt x="0"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85" name="Google Shape;585;p39"/>
          <p:cNvPicPr preferRelativeResize="0"/>
          <p:nvPr/>
        </p:nvPicPr>
        <p:blipFill>
          <a:blip r:embed="rId9">
            <a:alphaModFix/>
          </a:blip>
          <a:stretch>
            <a:fillRect/>
          </a:stretch>
        </p:blipFill>
        <p:spPr>
          <a:xfrm rot="-852974">
            <a:off x="5744530" y="189914"/>
            <a:ext cx="1080001" cy="1567499"/>
          </a:xfrm>
          <a:prstGeom prst="rect">
            <a:avLst/>
          </a:prstGeom>
          <a:noFill/>
          <a:ln>
            <a:noFill/>
          </a:ln>
        </p:spPr>
      </p:pic>
      <p:pic>
        <p:nvPicPr>
          <p:cNvPr id="586" name="Google Shape;586;p39"/>
          <p:cNvPicPr preferRelativeResize="0"/>
          <p:nvPr/>
        </p:nvPicPr>
        <p:blipFill>
          <a:blip r:embed="rId10">
            <a:alphaModFix/>
          </a:blip>
          <a:stretch>
            <a:fillRect/>
          </a:stretch>
        </p:blipFill>
        <p:spPr>
          <a:xfrm rot="-470101">
            <a:off x="6940450" y="189925"/>
            <a:ext cx="1045506" cy="1567475"/>
          </a:xfrm>
          <a:prstGeom prst="rect">
            <a:avLst/>
          </a:prstGeom>
          <a:noFill/>
          <a:ln>
            <a:noFill/>
          </a:ln>
        </p:spPr>
      </p:pic>
      <p:pic>
        <p:nvPicPr>
          <p:cNvPr id="587" name="Google Shape;587;p39"/>
          <p:cNvPicPr preferRelativeResize="0"/>
          <p:nvPr/>
        </p:nvPicPr>
        <p:blipFill>
          <a:blip r:embed="rId11">
            <a:alphaModFix/>
          </a:blip>
          <a:stretch>
            <a:fillRect/>
          </a:stretch>
        </p:blipFill>
        <p:spPr>
          <a:xfrm rot="1452739">
            <a:off x="7693262" y="805936"/>
            <a:ext cx="1109950" cy="1667402"/>
          </a:xfrm>
          <a:prstGeom prst="rect">
            <a:avLst/>
          </a:prstGeom>
          <a:noFill/>
          <a:ln>
            <a:noFill/>
          </a:ln>
        </p:spPr>
      </p:pic>
      <p:pic>
        <p:nvPicPr>
          <p:cNvPr id="588" name="Google Shape;588;p39"/>
          <p:cNvPicPr preferRelativeResize="0"/>
          <p:nvPr/>
        </p:nvPicPr>
        <p:blipFill>
          <a:blip r:embed="rId12">
            <a:alphaModFix/>
          </a:blip>
          <a:stretch>
            <a:fillRect/>
          </a:stretch>
        </p:blipFill>
        <p:spPr>
          <a:xfrm>
            <a:off x="3353326" y="148738"/>
            <a:ext cx="1667512" cy="1749139"/>
          </a:xfrm>
          <a:prstGeom prst="rect">
            <a:avLst/>
          </a:prstGeom>
          <a:noFill/>
          <a:ln>
            <a:noFill/>
          </a:ln>
        </p:spPr>
      </p:pic>
      <p:pic>
        <p:nvPicPr>
          <p:cNvPr id="589" name="Google Shape;589;p39"/>
          <p:cNvPicPr preferRelativeResize="0"/>
          <p:nvPr/>
        </p:nvPicPr>
        <p:blipFill>
          <a:blip r:embed="rId13">
            <a:alphaModFix/>
          </a:blip>
          <a:stretch>
            <a:fillRect/>
          </a:stretch>
        </p:blipFill>
        <p:spPr>
          <a:xfrm>
            <a:off x="6327701" y="1458433"/>
            <a:ext cx="891225" cy="133423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p40"/>
          <p:cNvPicPr preferRelativeResize="0"/>
          <p:nvPr/>
        </p:nvPicPr>
        <p:blipFill>
          <a:blip r:embed="rId3">
            <a:alphaModFix/>
          </a:blip>
          <a:stretch>
            <a:fillRect/>
          </a:stretch>
        </p:blipFill>
        <p:spPr>
          <a:xfrm rot="-5400000" flipH="1">
            <a:off x="6700025" y="935151"/>
            <a:ext cx="2754176" cy="1418775"/>
          </a:xfrm>
          <a:prstGeom prst="rect">
            <a:avLst/>
          </a:prstGeom>
          <a:noFill/>
          <a:ln>
            <a:noFill/>
          </a:ln>
        </p:spPr>
      </p:pic>
      <p:pic>
        <p:nvPicPr>
          <p:cNvPr id="595" name="Google Shape;595;p40"/>
          <p:cNvPicPr preferRelativeResize="0"/>
          <p:nvPr/>
        </p:nvPicPr>
        <p:blipFill>
          <a:blip r:embed="rId4">
            <a:alphaModFix/>
          </a:blip>
          <a:stretch>
            <a:fillRect/>
          </a:stretch>
        </p:blipFill>
        <p:spPr>
          <a:xfrm>
            <a:off x="5007848" y="535000"/>
            <a:ext cx="3421051" cy="4340951"/>
          </a:xfrm>
          <a:prstGeom prst="rect">
            <a:avLst/>
          </a:prstGeom>
          <a:noFill/>
          <a:ln>
            <a:noFill/>
          </a:ln>
        </p:spPr>
      </p:pic>
      <p:pic>
        <p:nvPicPr>
          <p:cNvPr id="596" name="Google Shape;596;p40"/>
          <p:cNvPicPr preferRelativeResize="0"/>
          <p:nvPr/>
        </p:nvPicPr>
        <p:blipFill>
          <a:blip r:embed="rId5">
            <a:alphaModFix/>
          </a:blip>
          <a:stretch>
            <a:fillRect/>
          </a:stretch>
        </p:blipFill>
        <p:spPr>
          <a:xfrm>
            <a:off x="4752000" y="1216375"/>
            <a:ext cx="3281208" cy="2343949"/>
          </a:xfrm>
          <a:prstGeom prst="rect">
            <a:avLst/>
          </a:prstGeom>
          <a:noFill/>
          <a:ln>
            <a:noFill/>
          </a:ln>
        </p:spPr>
      </p:pic>
      <p:pic>
        <p:nvPicPr>
          <p:cNvPr id="597" name="Google Shape;597;p40"/>
          <p:cNvPicPr preferRelativeResize="0"/>
          <p:nvPr/>
        </p:nvPicPr>
        <p:blipFill>
          <a:blip r:embed="rId3">
            <a:alphaModFix/>
          </a:blip>
          <a:stretch>
            <a:fillRect/>
          </a:stretch>
        </p:blipFill>
        <p:spPr>
          <a:xfrm rot="10800000" flipH="1">
            <a:off x="5912013" y="1040698"/>
            <a:ext cx="1396797" cy="720001"/>
          </a:xfrm>
          <a:prstGeom prst="rect">
            <a:avLst/>
          </a:prstGeom>
          <a:noFill/>
          <a:ln>
            <a:noFill/>
          </a:ln>
        </p:spPr>
      </p:pic>
      <p:pic>
        <p:nvPicPr>
          <p:cNvPr id="598" name="Google Shape;598;p40"/>
          <p:cNvPicPr preferRelativeResize="0"/>
          <p:nvPr/>
        </p:nvPicPr>
        <p:blipFill>
          <a:blip r:embed="rId6">
            <a:alphaModFix/>
          </a:blip>
          <a:stretch>
            <a:fillRect/>
          </a:stretch>
        </p:blipFill>
        <p:spPr>
          <a:xfrm rot="5400000">
            <a:off x="5485639" y="1780612"/>
            <a:ext cx="1813924" cy="762700"/>
          </a:xfrm>
          <a:prstGeom prst="rect">
            <a:avLst/>
          </a:prstGeom>
          <a:noFill/>
          <a:ln>
            <a:noFill/>
          </a:ln>
        </p:spPr>
      </p:pic>
      <p:pic>
        <p:nvPicPr>
          <p:cNvPr id="599" name="Google Shape;599;p40"/>
          <p:cNvPicPr preferRelativeResize="0"/>
          <p:nvPr/>
        </p:nvPicPr>
        <p:blipFill rotWithShape="1">
          <a:blip r:embed="rId7">
            <a:alphaModFix/>
          </a:blip>
          <a:srcRect l="69" r="79"/>
          <a:stretch/>
        </p:blipFill>
        <p:spPr>
          <a:xfrm rot="-5400000">
            <a:off x="5341518" y="1851869"/>
            <a:ext cx="2026415" cy="2344033"/>
          </a:xfrm>
          <a:prstGeom prst="rect">
            <a:avLst/>
          </a:prstGeom>
          <a:noFill/>
          <a:ln>
            <a:noFill/>
          </a:ln>
        </p:spPr>
      </p:pic>
      <p:sp>
        <p:nvSpPr>
          <p:cNvPr id="600" name="Google Shape;600;p40"/>
          <p:cNvSpPr/>
          <p:nvPr/>
        </p:nvSpPr>
        <p:spPr>
          <a:xfrm rot="2099722">
            <a:off x="4757902" y="4339817"/>
            <a:ext cx="902309" cy="304979"/>
          </a:xfrm>
          <a:custGeom>
            <a:avLst/>
            <a:gdLst/>
            <a:ahLst/>
            <a:cxnLst/>
            <a:rect l="l" t="t" r="r" b="b"/>
            <a:pathLst>
              <a:path w="51555" h="17467" extrusionOk="0">
                <a:moveTo>
                  <a:pt x="953" y="0"/>
                </a:moveTo>
                <a:lnTo>
                  <a:pt x="953" y="0"/>
                </a:lnTo>
                <a:cubicBezTo>
                  <a:pt x="965" y="72"/>
                  <a:pt x="989" y="131"/>
                  <a:pt x="1013" y="167"/>
                </a:cubicBezTo>
                <a:cubicBezTo>
                  <a:pt x="1072" y="239"/>
                  <a:pt x="1084" y="358"/>
                  <a:pt x="1084" y="512"/>
                </a:cubicBezTo>
                <a:cubicBezTo>
                  <a:pt x="1072" y="751"/>
                  <a:pt x="1060" y="1012"/>
                  <a:pt x="1048" y="1262"/>
                </a:cubicBezTo>
                <a:cubicBezTo>
                  <a:pt x="1044" y="1311"/>
                  <a:pt x="1044" y="1324"/>
                  <a:pt x="1044" y="1324"/>
                </a:cubicBezTo>
                <a:cubicBezTo>
                  <a:pt x="1044" y="1324"/>
                  <a:pt x="1044" y="1307"/>
                  <a:pt x="1038" y="1307"/>
                </a:cubicBezTo>
                <a:cubicBezTo>
                  <a:pt x="1034" y="1307"/>
                  <a:pt x="1026" y="1316"/>
                  <a:pt x="1013" y="1346"/>
                </a:cubicBezTo>
                <a:cubicBezTo>
                  <a:pt x="1002" y="1357"/>
                  <a:pt x="986" y="1362"/>
                  <a:pt x="973" y="1362"/>
                </a:cubicBezTo>
                <a:cubicBezTo>
                  <a:pt x="956" y="1362"/>
                  <a:pt x="941" y="1354"/>
                  <a:pt x="941" y="1334"/>
                </a:cubicBezTo>
                <a:cubicBezTo>
                  <a:pt x="929" y="1310"/>
                  <a:pt x="929" y="1286"/>
                  <a:pt x="929" y="1274"/>
                </a:cubicBezTo>
                <a:cubicBezTo>
                  <a:pt x="929" y="1739"/>
                  <a:pt x="882" y="2227"/>
                  <a:pt x="882" y="2822"/>
                </a:cubicBezTo>
                <a:cubicBezTo>
                  <a:pt x="882" y="3013"/>
                  <a:pt x="894" y="3203"/>
                  <a:pt x="894" y="3394"/>
                </a:cubicBezTo>
                <a:cubicBezTo>
                  <a:pt x="894" y="3477"/>
                  <a:pt x="906" y="3548"/>
                  <a:pt x="906" y="3632"/>
                </a:cubicBezTo>
                <a:cubicBezTo>
                  <a:pt x="941" y="3739"/>
                  <a:pt x="977" y="3858"/>
                  <a:pt x="1001" y="3977"/>
                </a:cubicBezTo>
                <a:cubicBezTo>
                  <a:pt x="1013" y="4013"/>
                  <a:pt x="1001" y="4108"/>
                  <a:pt x="989" y="4180"/>
                </a:cubicBezTo>
                <a:cubicBezTo>
                  <a:pt x="989" y="4191"/>
                  <a:pt x="965" y="4227"/>
                  <a:pt x="953" y="4227"/>
                </a:cubicBezTo>
                <a:lnTo>
                  <a:pt x="941" y="4227"/>
                </a:lnTo>
                <a:cubicBezTo>
                  <a:pt x="953" y="4525"/>
                  <a:pt x="953" y="4834"/>
                  <a:pt x="965" y="5132"/>
                </a:cubicBezTo>
                <a:cubicBezTo>
                  <a:pt x="1001" y="5715"/>
                  <a:pt x="1036" y="6287"/>
                  <a:pt x="1060" y="6858"/>
                </a:cubicBezTo>
                <a:cubicBezTo>
                  <a:pt x="1072" y="7239"/>
                  <a:pt x="977" y="7478"/>
                  <a:pt x="870" y="7585"/>
                </a:cubicBezTo>
                <a:cubicBezTo>
                  <a:pt x="894" y="7728"/>
                  <a:pt x="917" y="7859"/>
                  <a:pt x="941" y="8001"/>
                </a:cubicBezTo>
                <a:cubicBezTo>
                  <a:pt x="953" y="8001"/>
                  <a:pt x="962" y="7998"/>
                  <a:pt x="969" y="7998"/>
                </a:cubicBezTo>
                <a:cubicBezTo>
                  <a:pt x="977" y="7998"/>
                  <a:pt x="983" y="8001"/>
                  <a:pt x="989" y="8013"/>
                </a:cubicBezTo>
                <a:cubicBezTo>
                  <a:pt x="1013" y="8085"/>
                  <a:pt x="1036" y="8156"/>
                  <a:pt x="1036" y="8251"/>
                </a:cubicBezTo>
                <a:cubicBezTo>
                  <a:pt x="1072" y="8728"/>
                  <a:pt x="1156" y="9121"/>
                  <a:pt x="1179" y="9609"/>
                </a:cubicBezTo>
                <a:cubicBezTo>
                  <a:pt x="1191" y="9728"/>
                  <a:pt x="1120" y="9966"/>
                  <a:pt x="1072" y="9990"/>
                </a:cubicBezTo>
                <a:cubicBezTo>
                  <a:pt x="1001" y="10025"/>
                  <a:pt x="917" y="10025"/>
                  <a:pt x="846" y="10073"/>
                </a:cubicBezTo>
                <a:cubicBezTo>
                  <a:pt x="846" y="10085"/>
                  <a:pt x="846" y="10109"/>
                  <a:pt x="834" y="10121"/>
                </a:cubicBezTo>
                <a:cubicBezTo>
                  <a:pt x="763" y="10335"/>
                  <a:pt x="691" y="10537"/>
                  <a:pt x="620" y="10752"/>
                </a:cubicBezTo>
                <a:cubicBezTo>
                  <a:pt x="620" y="10823"/>
                  <a:pt x="620" y="10895"/>
                  <a:pt x="620" y="10978"/>
                </a:cubicBezTo>
                <a:cubicBezTo>
                  <a:pt x="858" y="11454"/>
                  <a:pt x="846" y="12252"/>
                  <a:pt x="620" y="12800"/>
                </a:cubicBezTo>
                <a:cubicBezTo>
                  <a:pt x="608" y="12954"/>
                  <a:pt x="584" y="13109"/>
                  <a:pt x="560" y="13264"/>
                </a:cubicBezTo>
                <a:cubicBezTo>
                  <a:pt x="560" y="13276"/>
                  <a:pt x="560" y="13288"/>
                  <a:pt x="560" y="13300"/>
                </a:cubicBezTo>
                <a:cubicBezTo>
                  <a:pt x="632" y="13466"/>
                  <a:pt x="655" y="13728"/>
                  <a:pt x="667" y="14002"/>
                </a:cubicBezTo>
                <a:cubicBezTo>
                  <a:pt x="667" y="14038"/>
                  <a:pt x="632" y="14133"/>
                  <a:pt x="608" y="14193"/>
                </a:cubicBezTo>
                <a:cubicBezTo>
                  <a:pt x="608" y="14222"/>
                  <a:pt x="592" y="14243"/>
                  <a:pt x="579" y="14243"/>
                </a:cubicBezTo>
                <a:cubicBezTo>
                  <a:pt x="577" y="14243"/>
                  <a:pt x="574" y="14242"/>
                  <a:pt x="572" y="14240"/>
                </a:cubicBezTo>
                <a:cubicBezTo>
                  <a:pt x="525" y="14228"/>
                  <a:pt x="489" y="14205"/>
                  <a:pt x="453" y="14181"/>
                </a:cubicBezTo>
                <a:cubicBezTo>
                  <a:pt x="424" y="14152"/>
                  <a:pt x="403" y="14115"/>
                  <a:pt x="370" y="14115"/>
                </a:cubicBezTo>
                <a:cubicBezTo>
                  <a:pt x="363" y="14115"/>
                  <a:pt x="355" y="14117"/>
                  <a:pt x="346" y="14121"/>
                </a:cubicBezTo>
                <a:cubicBezTo>
                  <a:pt x="334" y="14157"/>
                  <a:pt x="310" y="14193"/>
                  <a:pt x="286" y="14216"/>
                </a:cubicBezTo>
                <a:cubicBezTo>
                  <a:pt x="263" y="14276"/>
                  <a:pt x="239" y="14336"/>
                  <a:pt x="251" y="14383"/>
                </a:cubicBezTo>
                <a:cubicBezTo>
                  <a:pt x="263" y="14502"/>
                  <a:pt x="310" y="14609"/>
                  <a:pt x="203" y="14752"/>
                </a:cubicBezTo>
                <a:cubicBezTo>
                  <a:pt x="155" y="14812"/>
                  <a:pt x="96" y="14895"/>
                  <a:pt x="96" y="15026"/>
                </a:cubicBezTo>
                <a:cubicBezTo>
                  <a:pt x="96" y="15228"/>
                  <a:pt x="60" y="15348"/>
                  <a:pt x="1" y="15443"/>
                </a:cubicBezTo>
                <a:lnTo>
                  <a:pt x="50912" y="17467"/>
                </a:lnTo>
                <a:cubicBezTo>
                  <a:pt x="50959" y="17086"/>
                  <a:pt x="51055" y="16705"/>
                  <a:pt x="51162" y="16205"/>
                </a:cubicBezTo>
                <a:cubicBezTo>
                  <a:pt x="51209" y="15979"/>
                  <a:pt x="51281" y="15800"/>
                  <a:pt x="51364" y="15681"/>
                </a:cubicBezTo>
                <a:cubicBezTo>
                  <a:pt x="51388" y="15550"/>
                  <a:pt x="51412" y="15407"/>
                  <a:pt x="51388" y="15276"/>
                </a:cubicBezTo>
                <a:cubicBezTo>
                  <a:pt x="51376" y="15264"/>
                  <a:pt x="51352" y="15252"/>
                  <a:pt x="51328" y="15240"/>
                </a:cubicBezTo>
                <a:cubicBezTo>
                  <a:pt x="51352" y="15181"/>
                  <a:pt x="51388" y="15121"/>
                  <a:pt x="51412" y="15062"/>
                </a:cubicBezTo>
                <a:cubicBezTo>
                  <a:pt x="51448" y="14955"/>
                  <a:pt x="51459" y="14836"/>
                  <a:pt x="51483" y="14728"/>
                </a:cubicBezTo>
                <a:cubicBezTo>
                  <a:pt x="51483" y="14621"/>
                  <a:pt x="51471" y="14502"/>
                  <a:pt x="51471" y="14395"/>
                </a:cubicBezTo>
                <a:cubicBezTo>
                  <a:pt x="51543" y="14288"/>
                  <a:pt x="51555" y="14157"/>
                  <a:pt x="51495" y="14038"/>
                </a:cubicBezTo>
                <a:cubicBezTo>
                  <a:pt x="51507" y="14002"/>
                  <a:pt x="51507" y="13966"/>
                  <a:pt x="51507" y="13931"/>
                </a:cubicBezTo>
                <a:cubicBezTo>
                  <a:pt x="51483" y="13645"/>
                  <a:pt x="51436" y="13383"/>
                  <a:pt x="51400" y="13109"/>
                </a:cubicBezTo>
                <a:cubicBezTo>
                  <a:pt x="51392" y="13111"/>
                  <a:pt x="51384" y="13111"/>
                  <a:pt x="51377" y="13111"/>
                </a:cubicBezTo>
                <a:cubicBezTo>
                  <a:pt x="51207" y="13111"/>
                  <a:pt x="51315" y="12709"/>
                  <a:pt x="51281" y="12526"/>
                </a:cubicBezTo>
                <a:cubicBezTo>
                  <a:pt x="51340" y="12371"/>
                  <a:pt x="51364" y="12228"/>
                  <a:pt x="51328" y="12085"/>
                </a:cubicBezTo>
                <a:cubicBezTo>
                  <a:pt x="51281" y="11907"/>
                  <a:pt x="51233" y="11740"/>
                  <a:pt x="51126" y="11669"/>
                </a:cubicBezTo>
                <a:cubicBezTo>
                  <a:pt x="50793" y="11478"/>
                  <a:pt x="50793" y="11466"/>
                  <a:pt x="51031" y="10764"/>
                </a:cubicBezTo>
                <a:cubicBezTo>
                  <a:pt x="51043" y="10728"/>
                  <a:pt x="51067" y="10692"/>
                  <a:pt x="51067" y="10668"/>
                </a:cubicBezTo>
                <a:cubicBezTo>
                  <a:pt x="51067" y="10597"/>
                  <a:pt x="51067" y="10478"/>
                  <a:pt x="51055" y="10466"/>
                </a:cubicBezTo>
                <a:cubicBezTo>
                  <a:pt x="50959" y="10442"/>
                  <a:pt x="50936" y="10311"/>
                  <a:pt x="50924" y="10156"/>
                </a:cubicBezTo>
                <a:cubicBezTo>
                  <a:pt x="50936" y="10156"/>
                  <a:pt x="50959" y="10168"/>
                  <a:pt x="50983" y="10192"/>
                </a:cubicBezTo>
                <a:cubicBezTo>
                  <a:pt x="51004" y="10227"/>
                  <a:pt x="51024" y="10261"/>
                  <a:pt x="51050" y="10261"/>
                </a:cubicBezTo>
                <a:cubicBezTo>
                  <a:pt x="51068" y="10261"/>
                  <a:pt x="51089" y="10242"/>
                  <a:pt x="51114" y="10192"/>
                </a:cubicBezTo>
                <a:cubicBezTo>
                  <a:pt x="51162" y="10097"/>
                  <a:pt x="51198" y="9966"/>
                  <a:pt x="51162" y="9871"/>
                </a:cubicBezTo>
                <a:cubicBezTo>
                  <a:pt x="51078" y="9680"/>
                  <a:pt x="51090" y="9406"/>
                  <a:pt x="51055" y="9168"/>
                </a:cubicBezTo>
                <a:cubicBezTo>
                  <a:pt x="50900" y="9085"/>
                  <a:pt x="50900" y="8787"/>
                  <a:pt x="50912" y="8478"/>
                </a:cubicBezTo>
                <a:cubicBezTo>
                  <a:pt x="50912" y="8311"/>
                  <a:pt x="50876" y="8192"/>
                  <a:pt x="50817" y="8120"/>
                </a:cubicBezTo>
                <a:cubicBezTo>
                  <a:pt x="50757" y="8037"/>
                  <a:pt x="50733" y="7906"/>
                  <a:pt x="50745" y="7751"/>
                </a:cubicBezTo>
                <a:cubicBezTo>
                  <a:pt x="50745" y="7489"/>
                  <a:pt x="50757" y="7216"/>
                  <a:pt x="50769" y="6954"/>
                </a:cubicBezTo>
                <a:cubicBezTo>
                  <a:pt x="50773" y="6901"/>
                  <a:pt x="50773" y="6887"/>
                  <a:pt x="50774" y="6887"/>
                </a:cubicBezTo>
                <a:cubicBezTo>
                  <a:pt x="50775" y="6887"/>
                  <a:pt x="50777" y="6907"/>
                  <a:pt x="50790" y="6907"/>
                </a:cubicBezTo>
                <a:cubicBezTo>
                  <a:pt x="50798" y="6907"/>
                  <a:pt x="50810" y="6898"/>
                  <a:pt x="50828" y="6870"/>
                </a:cubicBezTo>
                <a:cubicBezTo>
                  <a:pt x="50833" y="6862"/>
                  <a:pt x="50843" y="6858"/>
                  <a:pt x="50855" y="6858"/>
                </a:cubicBezTo>
                <a:cubicBezTo>
                  <a:pt x="50877" y="6858"/>
                  <a:pt x="50904" y="6871"/>
                  <a:pt x="50912" y="6894"/>
                </a:cubicBezTo>
                <a:cubicBezTo>
                  <a:pt x="50912" y="6918"/>
                  <a:pt x="50912" y="6942"/>
                  <a:pt x="50924" y="6966"/>
                </a:cubicBezTo>
                <a:cubicBezTo>
                  <a:pt x="50912" y="6466"/>
                  <a:pt x="50971" y="5954"/>
                  <a:pt x="50971" y="5323"/>
                </a:cubicBezTo>
                <a:cubicBezTo>
                  <a:pt x="50971" y="5120"/>
                  <a:pt x="50959" y="4918"/>
                  <a:pt x="50959" y="4715"/>
                </a:cubicBezTo>
                <a:cubicBezTo>
                  <a:pt x="50947" y="4632"/>
                  <a:pt x="50936" y="4549"/>
                  <a:pt x="50936" y="4453"/>
                </a:cubicBezTo>
                <a:cubicBezTo>
                  <a:pt x="50888" y="4346"/>
                  <a:pt x="50852" y="4215"/>
                  <a:pt x="50817" y="4084"/>
                </a:cubicBezTo>
                <a:cubicBezTo>
                  <a:pt x="50805" y="4037"/>
                  <a:pt x="50817" y="3941"/>
                  <a:pt x="50828" y="3858"/>
                </a:cubicBezTo>
                <a:cubicBezTo>
                  <a:pt x="50828" y="3846"/>
                  <a:pt x="50864" y="3822"/>
                  <a:pt x="50876" y="3822"/>
                </a:cubicBezTo>
                <a:cubicBezTo>
                  <a:pt x="50888" y="3834"/>
                  <a:pt x="50888" y="3834"/>
                  <a:pt x="50900" y="3834"/>
                </a:cubicBezTo>
                <a:cubicBezTo>
                  <a:pt x="50876" y="3513"/>
                  <a:pt x="50864" y="3179"/>
                  <a:pt x="50852" y="2858"/>
                </a:cubicBezTo>
                <a:cubicBezTo>
                  <a:pt x="50840" y="2572"/>
                  <a:pt x="50817" y="2275"/>
                  <a:pt x="50793" y="1989"/>
                </a:cubicBezTo>
                <a:lnTo>
                  <a:pt x="953"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0"/>
          <p:cNvSpPr/>
          <p:nvPr/>
        </p:nvSpPr>
        <p:spPr>
          <a:xfrm rot="-5400000" flipH="1">
            <a:off x="7873920" y="1291782"/>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0"/>
          <p:cNvSpPr txBox="1">
            <a:spLocks noGrp="1"/>
          </p:cNvSpPr>
          <p:nvPr>
            <p:ph type="title"/>
          </p:nvPr>
        </p:nvSpPr>
        <p:spPr>
          <a:xfrm>
            <a:off x="715100" y="160025"/>
            <a:ext cx="54831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3500"/>
              <a:t>Memorials and Moving On</a:t>
            </a:r>
            <a:endParaRPr sz="3500"/>
          </a:p>
        </p:txBody>
      </p:sp>
      <p:sp>
        <p:nvSpPr>
          <p:cNvPr id="603" name="Google Shape;603;p40"/>
          <p:cNvSpPr txBox="1">
            <a:spLocks noGrp="1"/>
          </p:cNvSpPr>
          <p:nvPr>
            <p:ph type="body" idx="1"/>
          </p:nvPr>
        </p:nvSpPr>
        <p:spPr>
          <a:xfrm>
            <a:off x="715100" y="880025"/>
            <a:ext cx="3676800" cy="317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The active search for Moncla and Wilson was called off on the evening of November 28, 1953. </a:t>
            </a:r>
            <a:endParaRPr/>
          </a:p>
          <a:p>
            <a:pPr marL="0" lvl="0" indent="0" algn="l" rtl="0">
              <a:spcBef>
                <a:spcPts val="0"/>
              </a:spcBef>
              <a:spcAft>
                <a:spcPts val="0"/>
              </a:spcAft>
              <a:buNone/>
            </a:pPr>
            <a:r>
              <a:rPr lang="es"/>
              <a:t>There were multiple other searches carried out by locals, family, and ufo enthusiasts, all fruitless. </a:t>
            </a:r>
            <a:endParaRPr/>
          </a:p>
          <a:p>
            <a:pPr marL="0" lvl="0" indent="0" algn="l" rtl="0">
              <a:spcBef>
                <a:spcPts val="0"/>
              </a:spcBef>
              <a:spcAft>
                <a:spcPts val="0"/>
              </a:spcAft>
              <a:buNone/>
            </a:pPr>
            <a:endParaRPr/>
          </a:p>
          <a:p>
            <a:pPr marL="0" lvl="0" indent="0" algn="l" rtl="0">
              <a:spcBef>
                <a:spcPts val="0"/>
              </a:spcBef>
              <a:spcAft>
                <a:spcPts val="0"/>
              </a:spcAft>
              <a:buNone/>
            </a:pPr>
            <a:r>
              <a:rPr lang="es"/>
              <a:t>The Moncla family did not give up hope, and waited until 1957 to erect a headstone, in hopes one day they would have remains to bury. Moncla’s wife eventually remarried and moved, and the Kinross Incident became nothing more than family lore to future generations.</a:t>
            </a:r>
            <a:endParaRPr/>
          </a:p>
          <a:p>
            <a:pPr marL="0" lvl="0" indent="0" algn="l" rtl="0">
              <a:spcBef>
                <a:spcPts val="0"/>
              </a:spcBef>
              <a:spcAft>
                <a:spcPts val="0"/>
              </a:spcAft>
              <a:buNone/>
            </a:pPr>
            <a:endParaRPr/>
          </a:p>
          <a:p>
            <a:pPr marL="0" lvl="0" indent="0" algn="l" rtl="0">
              <a:spcBef>
                <a:spcPts val="0"/>
              </a:spcBef>
              <a:spcAft>
                <a:spcPts val="0"/>
              </a:spcAft>
              <a:buNone/>
            </a:pPr>
            <a:r>
              <a:rPr lang="es"/>
              <a:t>A memorial was erected in Moreauville, LA, where Moncla spent his teens, to commemorate his disappearance in pursuit of a UFO.</a:t>
            </a:r>
            <a:endParaRPr/>
          </a:p>
        </p:txBody>
      </p:sp>
      <p:pic>
        <p:nvPicPr>
          <p:cNvPr id="604" name="Google Shape;604;p40"/>
          <p:cNvPicPr preferRelativeResize="0"/>
          <p:nvPr/>
        </p:nvPicPr>
        <p:blipFill rotWithShape="1">
          <a:blip r:embed="rId8">
            <a:alphaModFix/>
          </a:blip>
          <a:srcRect l="15270" t="27308" r="21285" b="20902"/>
          <a:stretch/>
        </p:blipFill>
        <p:spPr>
          <a:xfrm>
            <a:off x="5330925" y="2258350"/>
            <a:ext cx="2026825" cy="1520925"/>
          </a:xfrm>
          <a:prstGeom prst="rect">
            <a:avLst/>
          </a:prstGeom>
          <a:noFill/>
          <a:ln>
            <a:noFill/>
          </a:ln>
        </p:spPr>
      </p:pic>
      <p:pic>
        <p:nvPicPr>
          <p:cNvPr id="605" name="Google Shape;605;p40"/>
          <p:cNvPicPr preferRelativeResize="0"/>
          <p:nvPr/>
        </p:nvPicPr>
        <p:blipFill rotWithShape="1">
          <a:blip r:embed="rId7">
            <a:alphaModFix/>
          </a:blip>
          <a:srcRect l="69" r="79"/>
          <a:stretch/>
        </p:blipFill>
        <p:spPr>
          <a:xfrm rot="-5400000">
            <a:off x="6323739" y="220224"/>
            <a:ext cx="1603874" cy="1855252"/>
          </a:xfrm>
          <a:prstGeom prst="rect">
            <a:avLst/>
          </a:prstGeom>
          <a:noFill/>
          <a:ln>
            <a:noFill/>
          </a:ln>
        </p:spPr>
      </p:pic>
      <p:pic>
        <p:nvPicPr>
          <p:cNvPr id="606" name="Google Shape;606;p40"/>
          <p:cNvPicPr preferRelativeResize="0"/>
          <p:nvPr/>
        </p:nvPicPr>
        <p:blipFill rotWithShape="1">
          <a:blip r:embed="rId9">
            <a:alphaModFix/>
          </a:blip>
          <a:srcRect l="7030" t="15068" r="7855" b="5829"/>
          <a:stretch/>
        </p:blipFill>
        <p:spPr>
          <a:xfrm>
            <a:off x="6356450" y="535013"/>
            <a:ext cx="1538450" cy="1225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p41"/>
          <p:cNvPicPr preferRelativeResize="0"/>
          <p:nvPr/>
        </p:nvPicPr>
        <p:blipFill>
          <a:blip r:embed="rId3">
            <a:alphaModFix/>
          </a:blip>
          <a:stretch>
            <a:fillRect/>
          </a:stretch>
        </p:blipFill>
        <p:spPr>
          <a:xfrm rot="5400000">
            <a:off x="-1127762" y="1748912"/>
            <a:ext cx="4612649" cy="1641925"/>
          </a:xfrm>
          <a:prstGeom prst="rect">
            <a:avLst/>
          </a:prstGeom>
          <a:noFill/>
          <a:ln>
            <a:noFill/>
          </a:ln>
        </p:spPr>
      </p:pic>
      <p:pic>
        <p:nvPicPr>
          <p:cNvPr id="612" name="Google Shape;612;p41"/>
          <p:cNvPicPr preferRelativeResize="0"/>
          <p:nvPr/>
        </p:nvPicPr>
        <p:blipFill>
          <a:blip r:embed="rId4">
            <a:alphaModFix/>
          </a:blip>
          <a:stretch>
            <a:fillRect/>
          </a:stretch>
        </p:blipFill>
        <p:spPr>
          <a:xfrm>
            <a:off x="510000" y="419850"/>
            <a:ext cx="2304302" cy="2304302"/>
          </a:xfrm>
          <a:prstGeom prst="rect">
            <a:avLst/>
          </a:prstGeom>
          <a:noFill/>
          <a:ln>
            <a:noFill/>
          </a:ln>
        </p:spPr>
      </p:pic>
      <p:sp>
        <p:nvSpPr>
          <p:cNvPr id="613" name="Google Shape;613;p41"/>
          <p:cNvSpPr/>
          <p:nvPr/>
        </p:nvSpPr>
        <p:spPr>
          <a:xfrm rot="2700000" flipH="1">
            <a:off x="448727" y="4140805"/>
            <a:ext cx="1110012" cy="286435"/>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1"/>
          <p:cNvSpPr/>
          <p:nvPr/>
        </p:nvSpPr>
        <p:spPr>
          <a:xfrm>
            <a:off x="1796009" y="334472"/>
            <a:ext cx="1109955" cy="286440"/>
          </a:xfrm>
          <a:custGeom>
            <a:avLst/>
            <a:gdLst/>
            <a:ahLst/>
            <a:cxnLst/>
            <a:rect l="l" t="t" r="r" b="b"/>
            <a:pathLst>
              <a:path w="63426" h="16455" extrusionOk="0">
                <a:moveTo>
                  <a:pt x="382" y="0"/>
                </a:moveTo>
                <a:lnTo>
                  <a:pt x="382" y="0"/>
                </a:lnTo>
                <a:cubicBezTo>
                  <a:pt x="406" y="476"/>
                  <a:pt x="418" y="965"/>
                  <a:pt x="441" y="1453"/>
                </a:cubicBezTo>
                <a:cubicBezTo>
                  <a:pt x="477" y="2572"/>
                  <a:pt x="525" y="3572"/>
                  <a:pt x="537" y="4572"/>
                </a:cubicBezTo>
                <a:cubicBezTo>
                  <a:pt x="632" y="4846"/>
                  <a:pt x="691" y="5239"/>
                  <a:pt x="608" y="5691"/>
                </a:cubicBezTo>
                <a:cubicBezTo>
                  <a:pt x="596" y="5763"/>
                  <a:pt x="560" y="5834"/>
                  <a:pt x="525" y="5894"/>
                </a:cubicBezTo>
                <a:cubicBezTo>
                  <a:pt x="513" y="6656"/>
                  <a:pt x="465" y="7442"/>
                  <a:pt x="358" y="8299"/>
                </a:cubicBezTo>
                <a:cubicBezTo>
                  <a:pt x="346" y="8465"/>
                  <a:pt x="310" y="8620"/>
                  <a:pt x="263" y="8763"/>
                </a:cubicBezTo>
                <a:cubicBezTo>
                  <a:pt x="275" y="8823"/>
                  <a:pt x="287" y="8858"/>
                  <a:pt x="298" y="8930"/>
                </a:cubicBezTo>
                <a:cubicBezTo>
                  <a:pt x="382" y="9561"/>
                  <a:pt x="489" y="10156"/>
                  <a:pt x="596" y="10763"/>
                </a:cubicBezTo>
                <a:cubicBezTo>
                  <a:pt x="560" y="10930"/>
                  <a:pt x="525" y="11109"/>
                  <a:pt x="489" y="11275"/>
                </a:cubicBezTo>
                <a:cubicBezTo>
                  <a:pt x="513" y="12133"/>
                  <a:pt x="322" y="13014"/>
                  <a:pt x="13" y="13442"/>
                </a:cubicBezTo>
                <a:cubicBezTo>
                  <a:pt x="13" y="13561"/>
                  <a:pt x="1" y="13669"/>
                  <a:pt x="1" y="13776"/>
                </a:cubicBezTo>
                <a:lnTo>
                  <a:pt x="62378" y="16455"/>
                </a:lnTo>
                <a:cubicBezTo>
                  <a:pt x="62354" y="15490"/>
                  <a:pt x="62318" y="14526"/>
                  <a:pt x="62306" y="13561"/>
                </a:cubicBezTo>
                <a:cubicBezTo>
                  <a:pt x="62282" y="12680"/>
                  <a:pt x="62485" y="12133"/>
                  <a:pt x="62735" y="11942"/>
                </a:cubicBezTo>
                <a:cubicBezTo>
                  <a:pt x="62699" y="11597"/>
                  <a:pt x="62640" y="11263"/>
                  <a:pt x="62592" y="10930"/>
                </a:cubicBezTo>
                <a:cubicBezTo>
                  <a:pt x="62568" y="10918"/>
                  <a:pt x="62521" y="10942"/>
                  <a:pt x="62509" y="10894"/>
                </a:cubicBezTo>
                <a:cubicBezTo>
                  <a:pt x="62461" y="10716"/>
                  <a:pt x="62413" y="10525"/>
                  <a:pt x="62413" y="10299"/>
                </a:cubicBezTo>
                <a:cubicBezTo>
                  <a:pt x="62366" y="9156"/>
                  <a:pt x="62199" y="8180"/>
                  <a:pt x="62163" y="7001"/>
                </a:cubicBezTo>
                <a:cubicBezTo>
                  <a:pt x="62163" y="6703"/>
                  <a:pt x="62318" y="6168"/>
                  <a:pt x="62425" y="6132"/>
                </a:cubicBezTo>
                <a:cubicBezTo>
                  <a:pt x="62592" y="6084"/>
                  <a:pt x="62747" y="6096"/>
                  <a:pt x="62902" y="6037"/>
                </a:cubicBezTo>
                <a:cubicBezTo>
                  <a:pt x="62913" y="6001"/>
                  <a:pt x="62913" y="5941"/>
                  <a:pt x="62925" y="5906"/>
                </a:cubicBezTo>
                <a:cubicBezTo>
                  <a:pt x="63092" y="5441"/>
                  <a:pt x="63259" y="4965"/>
                  <a:pt x="63425" y="4489"/>
                </a:cubicBezTo>
                <a:cubicBezTo>
                  <a:pt x="63425" y="4286"/>
                  <a:pt x="63425" y="4144"/>
                  <a:pt x="63425" y="3929"/>
                </a:cubicBezTo>
                <a:cubicBezTo>
                  <a:pt x="63294" y="3560"/>
                  <a:pt x="63211" y="3132"/>
                  <a:pt x="63152" y="2691"/>
                </a:cubicBezTo>
                <a:lnTo>
                  <a:pt x="382" y="0"/>
                </a:lnTo>
                <a:close/>
              </a:path>
            </a:pathLst>
          </a:custGeom>
          <a:solidFill>
            <a:schemeClr val="accent4">
              <a:alpha val="5019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1"/>
          <p:cNvSpPr txBox="1">
            <a:spLocks noGrp="1"/>
          </p:cNvSpPr>
          <p:nvPr>
            <p:ph type="title"/>
          </p:nvPr>
        </p:nvSpPr>
        <p:spPr>
          <a:xfrm>
            <a:off x="4752600" y="723975"/>
            <a:ext cx="3676200" cy="21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 simple mystery or complex conspiracy?</a:t>
            </a:r>
            <a:endParaRPr/>
          </a:p>
        </p:txBody>
      </p:sp>
      <p:sp>
        <p:nvSpPr>
          <p:cNvPr id="616" name="Google Shape;616;p41"/>
          <p:cNvSpPr txBox="1">
            <a:spLocks noGrp="1"/>
          </p:cNvSpPr>
          <p:nvPr>
            <p:ph type="subTitle" idx="1"/>
          </p:nvPr>
        </p:nvSpPr>
        <p:spPr>
          <a:xfrm>
            <a:off x="4752600" y="2724150"/>
            <a:ext cx="3676200" cy="90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sz="1500"/>
              <a:t>Whatever the cause of the F-89 C's disappearance was, it will remained unsolved until further information or evidence is uncovered. Unless the government decides to be completely  honest or the aliens decide to return them, Moncla and Wilson’s case will remain an unsolved conspiracy.</a:t>
            </a:r>
            <a:endParaRPr sz="1500"/>
          </a:p>
        </p:txBody>
      </p:sp>
      <p:sp>
        <p:nvSpPr>
          <p:cNvPr id="617" name="Google Shape;617;p41"/>
          <p:cNvSpPr/>
          <p:nvPr/>
        </p:nvSpPr>
        <p:spPr>
          <a:xfrm>
            <a:off x="2762318" y="4057769"/>
            <a:ext cx="631908" cy="719968"/>
          </a:xfrm>
          <a:custGeom>
            <a:avLst/>
            <a:gdLst/>
            <a:ahLst/>
            <a:cxnLst/>
            <a:rect l="l" t="t" r="r" b="b"/>
            <a:pathLst>
              <a:path w="23785" h="27120" extrusionOk="0">
                <a:moveTo>
                  <a:pt x="1902" y="1401"/>
                </a:moveTo>
                <a:lnTo>
                  <a:pt x="18147" y="0"/>
                </a:lnTo>
                <a:lnTo>
                  <a:pt x="23784" y="5404"/>
                </a:lnTo>
                <a:lnTo>
                  <a:pt x="21483" y="27119"/>
                </a:lnTo>
                <a:lnTo>
                  <a:pt x="2603" y="27119"/>
                </a:lnTo>
                <a:lnTo>
                  <a:pt x="1" y="17246"/>
                </a:lnTo>
                <a:close/>
              </a:path>
            </a:pathLst>
          </a:custGeom>
          <a:gradFill>
            <a:gsLst>
              <a:gs pos="0">
                <a:schemeClr val="accent1"/>
              </a:gs>
              <a:gs pos="100000">
                <a:schemeClr val="lt2"/>
              </a:gs>
            </a:gsLst>
            <a:lin ang="5400700" scaled="0"/>
          </a:gra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4600">
                <a:solidFill>
                  <a:schemeClr val="lt1"/>
                </a:solidFill>
                <a:latin typeface="IM Fell DW Pica"/>
                <a:ea typeface="IM Fell DW Pica"/>
                <a:cs typeface="IM Fell DW Pica"/>
                <a:sym typeface="IM Fell DW Pica"/>
              </a:rPr>
              <a:t> ?</a:t>
            </a:r>
            <a:endParaRPr sz="4600">
              <a:solidFill>
                <a:schemeClr val="lt1"/>
              </a:solidFill>
              <a:latin typeface="IM Fell DW Pica"/>
              <a:ea typeface="IM Fell DW Pica"/>
              <a:cs typeface="IM Fell DW Pica"/>
              <a:sym typeface="IM Fell DW Pica"/>
            </a:endParaRPr>
          </a:p>
        </p:txBody>
      </p:sp>
      <p:pic>
        <p:nvPicPr>
          <p:cNvPr id="618" name="Google Shape;618;p41"/>
          <p:cNvPicPr preferRelativeResize="0"/>
          <p:nvPr/>
        </p:nvPicPr>
        <p:blipFill>
          <a:blip r:embed="rId5">
            <a:alphaModFix/>
          </a:blip>
          <a:stretch>
            <a:fillRect/>
          </a:stretch>
        </p:blipFill>
        <p:spPr>
          <a:xfrm rot="5400000">
            <a:off x="-248300" y="1254225"/>
            <a:ext cx="4333650" cy="2817051"/>
          </a:xfrm>
          <a:prstGeom prst="rect">
            <a:avLst/>
          </a:prstGeom>
          <a:noFill/>
          <a:ln>
            <a:noFill/>
          </a:ln>
        </p:spPr>
      </p:pic>
      <p:pic>
        <p:nvPicPr>
          <p:cNvPr id="619" name="Google Shape;619;p41"/>
          <p:cNvPicPr preferRelativeResize="0"/>
          <p:nvPr/>
        </p:nvPicPr>
        <p:blipFill>
          <a:blip r:embed="rId6">
            <a:alphaModFix/>
          </a:blip>
          <a:stretch>
            <a:fillRect/>
          </a:stretch>
        </p:blipFill>
        <p:spPr>
          <a:xfrm>
            <a:off x="596475" y="608475"/>
            <a:ext cx="2644089" cy="4108549"/>
          </a:xfrm>
          <a:prstGeom prst="rect">
            <a:avLst/>
          </a:prstGeom>
          <a:noFill/>
          <a:ln>
            <a:noFill/>
          </a:ln>
        </p:spPr>
      </p:pic>
      <p:pic>
        <p:nvPicPr>
          <p:cNvPr id="620" name="Google Shape;620;p41"/>
          <p:cNvPicPr preferRelativeResize="0"/>
          <p:nvPr/>
        </p:nvPicPr>
        <p:blipFill>
          <a:blip r:embed="rId7">
            <a:alphaModFix/>
          </a:blip>
          <a:stretch>
            <a:fillRect/>
          </a:stretch>
        </p:blipFill>
        <p:spPr>
          <a:xfrm>
            <a:off x="3146676" y="3368975"/>
            <a:ext cx="1165699" cy="1641149"/>
          </a:xfrm>
          <a:prstGeom prst="rect">
            <a:avLst/>
          </a:prstGeom>
          <a:noFill/>
          <a:ln>
            <a:noFill/>
          </a:ln>
        </p:spPr>
      </p:pic>
      <p:pic>
        <p:nvPicPr>
          <p:cNvPr id="621" name="Google Shape;621;p41"/>
          <p:cNvPicPr preferRelativeResize="0"/>
          <p:nvPr/>
        </p:nvPicPr>
        <p:blipFill>
          <a:blip r:embed="rId8">
            <a:alphaModFix/>
          </a:blip>
          <a:stretch>
            <a:fillRect/>
          </a:stretch>
        </p:blipFill>
        <p:spPr>
          <a:xfrm>
            <a:off x="3280125" y="3515450"/>
            <a:ext cx="898800" cy="1348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p42"/>
          <p:cNvPicPr preferRelativeResize="0"/>
          <p:nvPr/>
        </p:nvPicPr>
        <p:blipFill>
          <a:blip r:embed="rId3">
            <a:alphaModFix/>
          </a:blip>
          <a:stretch>
            <a:fillRect/>
          </a:stretch>
        </p:blipFill>
        <p:spPr>
          <a:xfrm rot="5400000">
            <a:off x="4512" y="1184693"/>
            <a:ext cx="3772088" cy="1937616"/>
          </a:xfrm>
          <a:prstGeom prst="rect">
            <a:avLst/>
          </a:prstGeom>
          <a:noFill/>
          <a:ln>
            <a:noFill/>
          </a:ln>
        </p:spPr>
      </p:pic>
      <p:pic>
        <p:nvPicPr>
          <p:cNvPr id="627" name="Google Shape;627;p42"/>
          <p:cNvPicPr preferRelativeResize="0"/>
          <p:nvPr/>
        </p:nvPicPr>
        <p:blipFill>
          <a:blip r:embed="rId4">
            <a:alphaModFix/>
          </a:blip>
          <a:stretch>
            <a:fillRect/>
          </a:stretch>
        </p:blipFill>
        <p:spPr>
          <a:xfrm>
            <a:off x="715090" y="535010"/>
            <a:ext cx="2342559" cy="2121800"/>
          </a:xfrm>
          <a:prstGeom prst="rect">
            <a:avLst/>
          </a:prstGeom>
          <a:noFill/>
          <a:ln>
            <a:noFill/>
          </a:ln>
        </p:spPr>
      </p:pic>
      <p:pic>
        <p:nvPicPr>
          <p:cNvPr id="628" name="Google Shape;628;p42"/>
          <p:cNvPicPr preferRelativeResize="0"/>
          <p:nvPr/>
        </p:nvPicPr>
        <p:blipFill>
          <a:blip r:embed="rId5">
            <a:alphaModFix/>
          </a:blip>
          <a:stretch>
            <a:fillRect/>
          </a:stretch>
        </p:blipFill>
        <p:spPr>
          <a:xfrm rot="10800000">
            <a:off x="547875" y="2085918"/>
            <a:ext cx="2498608" cy="2523249"/>
          </a:xfrm>
          <a:prstGeom prst="rect">
            <a:avLst/>
          </a:prstGeom>
          <a:noFill/>
          <a:ln>
            <a:noFill/>
          </a:ln>
        </p:spPr>
      </p:pic>
      <p:pic>
        <p:nvPicPr>
          <p:cNvPr id="629" name="Google Shape;629;p42"/>
          <p:cNvPicPr preferRelativeResize="0"/>
          <p:nvPr/>
        </p:nvPicPr>
        <p:blipFill>
          <a:blip r:embed="rId6">
            <a:alphaModFix/>
          </a:blip>
          <a:stretch>
            <a:fillRect/>
          </a:stretch>
        </p:blipFill>
        <p:spPr>
          <a:xfrm>
            <a:off x="357600" y="3050228"/>
            <a:ext cx="2868700" cy="1749521"/>
          </a:xfrm>
          <a:prstGeom prst="rect">
            <a:avLst/>
          </a:prstGeom>
          <a:noFill/>
          <a:ln>
            <a:noFill/>
          </a:ln>
        </p:spPr>
      </p:pic>
      <p:grpSp>
        <p:nvGrpSpPr>
          <p:cNvPr id="630" name="Google Shape;630;p42"/>
          <p:cNvGrpSpPr/>
          <p:nvPr/>
        </p:nvGrpSpPr>
        <p:grpSpPr>
          <a:xfrm>
            <a:off x="179500" y="4162913"/>
            <a:ext cx="632150" cy="713025"/>
            <a:chOff x="3759838" y="438463"/>
            <a:chExt cx="632150" cy="713025"/>
          </a:xfrm>
        </p:grpSpPr>
        <p:sp>
          <p:nvSpPr>
            <p:cNvPr id="631" name="Google Shape;631;p42"/>
            <p:cNvSpPr/>
            <p:nvPr/>
          </p:nvSpPr>
          <p:spPr>
            <a:xfrm>
              <a:off x="3759838" y="438463"/>
              <a:ext cx="632150" cy="713025"/>
            </a:xfrm>
            <a:custGeom>
              <a:avLst/>
              <a:gdLst/>
              <a:ahLst/>
              <a:cxnLst/>
              <a:rect l="l" t="t" r="r" b="b"/>
              <a:pathLst>
                <a:path w="25286" h="28521" extrusionOk="0">
                  <a:moveTo>
                    <a:pt x="5838" y="0"/>
                  </a:moveTo>
                  <a:lnTo>
                    <a:pt x="20282" y="1335"/>
                  </a:lnTo>
                  <a:lnTo>
                    <a:pt x="25286" y="10374"/>
                  </a:lnTo>
                  <a:lnTo>
                    <a:pt x="25286" y="28521"/>
                  </a:lnTo>
                  <a:lnTo>
                    <a:pt x="2770" y="27987"/>
                  </a:lnTo>
                  <a:lnTo>
                    <a:pt x="1" y="14444"/>
                  </a:lnTo>
                  <a:cubicBezTo>
                    <a:pt x="1" y="14477"/>
                    <a:pt x="3937" y="1134"/>
                    <a:pt x="5838" y="0"/>
                  </a:cubicBezTo>
                  <a:close/>
                </a:path>
              </a:pathLst>
            </a:custGeom>
            <a:gradFill>
              <a:gsLst>
                <a:gs pos="0">
                  <a:schemeClr val="accent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2"/>
            <p:cNvSpPr/>
            <p:nvPr/>
          </p:nvSpPr>
          <p:spPr>
            <a:xfrm>
              <a:off x="3759838" y="438463"/>
              <a:ext cx="632150" cy="713025"/>
            </a:xfrm>
            <a:custGeom>
              <a:avLst/>
              <a:gdLst/>
              <a:ahLst/>
              <a:cxnLst/>
              <a:rect l="l" t="t" r="r" b="b"/>
              <a:pathLst>
                <a:path w="25286" h="28521" extrusionOk="0">
                  <a:moveTo>
                    <a:pt x="17547" y="6772"/>
                  </a:moveTo>
                  <a:cubicBezTo>
                    <a:pt x="18781" y="6772"/>
                    <a:pt x="19715" y="6839"/>
                    <a:pt x="20315" y="7005"/>
                  </a:cubicBezTo>
                  <a:cubicBezTo>
                    <a:pt x="21049" y="7205"/>
                    <a:pt x="21416" y="7639"/>
                    <a:pt x="21416" y="8306"/>
                  </a:cubicBezTo>
                  <a:cubicBezTo>
                    <a:pt x="21416" y="8573"/>
                    <a:pt x="21349" y="8807"/>
                    <a:pt x="21183" y="9040"/>
                  </a:cubicBezTo>
                  <a:cubicBezTo>
                    <a:pt x="21049" y="9240"/>
                    <a:pt x="20849" y="9407"/>
                    <a:pt x="20616" y="9440"/>
                  </a:cubicBezTo>
                  <a:cubicBezTo>
                    <a:pt x="20449" y="9507"/>
                    <a:pt x="20049" y="9540"/>
                    <a:pt x="19448" y="9540"/>
                  </a:cubicBezTo>
                  <a:cubicBezTo>
                    <a:pt x="19014" y="9574"/>
                    <a:pt x="18681" y="9607"/>
                    <a:pt x="18481" y="9707"/>
                  </a:cubicBezTo>
                  <a:cubicBezTo>
                    <a:pt x="18247" y="9807"/>
                    <a:pt x="17980" y="10007"/>
                    <a:pt x="17647" y="10341"/>
                  </a:cubicBezTo>
                  <a:lnTo>
                    <a:pt x="16346" y="11575"/>
                  </a:lnTo>
                  <a:cubicBezTo>
                    <a:pt x="15846" y="12042"/>
                    <a:pt x="15612" y="12443"/>
                    <a:pt x="15612" y="12809"/>
                  </a:cubicBezTo>
                  <a:cubicBezTo>
                    <a:pt x="15612" y="13043"/>
                    <a:pt x="15679" y="13243"/>
                    <a:pt x="15779" y="13443"/>
                  </a:cubicBezTo>
                  <a:cubicBezTo>
                    <a:pt x="15879" y="13643"/>
                    <a:pt x="16112" y="13910"/>
                    <a:pt x="16413" y="14244"/>
                  </a:cubicBezTo>
                  <a:lnTo>
                    <a:pt x="20949" y="19514"/>
                  </a:lnTo>
                  <a:cubicBezTo>
                    <a:pt x="21349" y="19981"/>
                    <a:pt x="21616" y="20281"/>
                    <a:pt x="21783" y="20415"/>
                  </a:cubicBezTo>
                  <a:cubicBezTo>
                    <a:pt x="21950" y="20548"/>
                    <a:pt x="22183" y="20682"/>
                    <a:pt x="22484" y="20815"/>
                  </a:cubicBezTo>
                  <a:cubicBezTo>
                    <a:pt x="22917" y="21015"/>
                    <a:pt x="23217" y="21215"/>
                    <a:pt x="23418" y="21449"/>
                  </a:cubicBezTo>
                  <a:cubicBezTo>
                    <a:pt x="23584" y="21649"/>
                    <a:pt x="23684" y="21949"/>
                    <a:pt x="23684" y="22316"/>
                  </a:cubicBezTo>
                  <a:cubicBezTo>
                    <a:pt x="23684" y="23184"/>
                    <a:pt x="23084" y="23617"/>
                    <a:pt x="21850" y="23617"/>
                  </a:cubicBezTo>
                  <a:lnTo>
                    <a:pt x="17247" y="23617"/>
                  </a:lnTo>
                  <a:cubicBezTo>
                    <a:pt x="16913" y="23617"/>
                    <a:pt x="16679" y="23550"/>
                    <a:pt x="16479" y="23417"/>
                  </a:cubicBezTo>
                  <a:cubicBezTo>
                    <a:pt x="16313" y="23284"/>
                    <a:pt x="16012" y="22950"/>
                    <a:pt x="15612" y="22383"/>
                  </a:cubicBezTo>
                  <a:cubicBezTo>
                    <a:pt x="14978" y="21516"/>
                    <a:pt x="14144" y="20548"/>
                    <a:pt x="13110" y="19414"/>
                  </a:cubicBezTo>
                  <a:cubicBezTo>
                    <a:pt x="12643" y="18914"/>
                    <a:pt x="12343" y="18614"/>
                    <a:pt x="12143" y="18447"/>
                  </a:cubicBezTo>
                  <a:cubicBezTo>
                    <a:pt x="11976" y="18313"/>
                    <a:pt x="11809" y="18213"/>
                    <a:pt x="11643" y="18213"/>
                  </a:cubicBezTo>
                  <a:cubicBezTo>
                    <a:pt x="11176" y="18213"/>
                    <a:pt x="10942" y="18680"/>
                    <a:pt x="10942" y="19548"/>
                  </a:cubicBezTo>
                  <a:cubicBezTo>
                    <a:pt x="10942" y="20281"/>
                    <a:pt x="11109" y="20782"/>
                    <a:pt x="11409" y="21049"/>
                  </a:cubicBezTo>
                  <a:cubicBezTo>
                    <a:pt x="11476" y="21082"/>
                    <a:pt x="11609" y="21182"/>
                    <a:pt x="11809" y="21316"/>
                  </a:cubicBezTo>
                  <a:cubicBezTo>
                    <a:pt x="12243" y="21582"/>
                    <a:pt x="12443" y="21949"/>
                    <a:pt x="12443" y="22383"/>
                  </a:cubicBezTo>
                  <a:cubicBezTo>
                    <a:pt x="12443" y="22917"/>
                    <a:pt x="12110" y="23284"/>
                    <a:pt x="11376" y="23517"/>
                  </a:cubicBezTo>
                  <a:cubicBezTo>
                    <a:pt x="10675" y="23751"/>
                    <a:pt x="9474" y="23884"/>
                    <a:pt x="7773" y="23884"/>
                  </a:cubicBezTo>
                  <a:cubicBezTo>
                    <a:pt x="6272" y="23884"/>
                    <a:pt x="5205" y="23784"/>
                    <a:pt x="4504" y="23617"/>
                  </a:cubicBezTo>
                  <a:cubicBezTo>
                    <a:pt x="4204" y="23517"/>
                    <a:pt x="3970" y="23384"/>
                    <a:pt x="3804" y="23150"/>
                  </a:cubicBezTo>
                  <a:cubicBezTo>
                    <a:pt x="3603" y="22950"/>
                    <a:pt x="3503" y="22717"/>
                    <a:pt x="3503" y="22450"/>
                  </a:cubicBezTo>
                  <a:cubicBezTo>
                    <a:pt x="3503" y="22016"/>
                    <a:pt x="3770" y="21649"/>
                    <a:pt x="4237" y="21316"/>
                  </a:cubicBezTo>
                  <a:cubicBezTo>
                    <a:pt x="4471" y="21182"/>
                    <a:pt x="4604" y="21015"/>
                    <a:pt x="4704" y="20849"/>
                  </a:cubicBezTo>
                  <a:cubicBezTo>
                    <a:pt x="4804" y="20682"/>
                    <a:pt x="4904" y="20382"/>
                    <a:pt x="4971" y="19981"/>
                  </a:cubicBezTo>
                  <a:cubicBezTo>
                    <a:pt x="5138" y="19047"/>
                    <a:pt x="5205" y="17646"/>
                    <a:pt x="5205" y="15745"/>
                  </a:cubicBezTo>
                  <a:cubicBezTo>
                    <a:pt x="5205" y="13477"/>
                    <a:pt x="5138" y="11842"/>
                    <a:pt x="4971" y="10908"/>
                  </a:cubicBezTo>
                  <a:cubicBezTo>
                    <a:pt x="4904" y="10508"/>
                    <a:pt x="4804" y="10241"/>
                    <a:pt x="4704" y="10074"/>
                  </a:cubicBezTo>
                  <a:cubicBezTo>
                    <a:pt x="4571" y="9907"/>
                    <a:pt x="4371" y="9741"/>
                    <a:pt x="4104" y="9574"/>
                  </a:cubicBezTo>
                  <a:cubicBezTo>
                    <a:pt x="3637" y="9307"/>
                    <a:pt x="3403" y="8940"/>
                    <a:pt x="3403" y="8473"/>
                  </a:cubicBezTo>
                  <a:cubicBezTo>
                    <a:pt x="3403" y="8106"/>
                    <a:pt x="3570" y="7773"/>
                    <a:pt x="3837" y="7539"/>
                  </a:cubicBezTo>
                  <a:cubicBezTo>
                    <a:pt x="4137" y="7306"/>
                    <a:pt x="4571" y="7139"/>
                    <a:pt x="5205" y="7005"/>
                  </a:cubicBezTo>
                  <a:cubicBezTo>
                    <a:pt x="6039" y="6839"/>
                    <a:pt x="7073" y="6772"/>
                    <a:pt x="8307" y="6772"/>
                  </a:cubicBezTo>
                  <a:cubicBezTo>
                    <a:pt x="9608" y="6772"/>
                    <a:pt x="10542" y="6872"/>
                    <a:pt x="11142" y="7139"/>
                  </a:cubicBezTo>
                  <a:cubicBezTo>
                    <a:pt x="11709" y="7372"/>
                    <a:pt x="11976" y="7773"/>
                    <a:pt x="11976" y="8340"/>
                  </a:cubicBezTo>
                  <a:cubicBezTo>
                    <a:pt x="11976" y="8606"/>
                    <a:pt x="11943" y="8773"/>
                    <a:pt x="11843" y="8907"/>
                  </a:cubicBezTo>
                  <a:cubicBezTo>
                    <a:pt x="11776" y="9040"/>
                    <a:pt x="11542" y="9274"/>
                    <a:pt x="11176" y="9540"/>
                  </a:cubicBezTo>
                  <a:cubicBezTo>
                    <a:pt x="11075" y="9641"/>
                    <a:pt x="10942" y="9941"/>
                    <a:pt x="10842" y="10341"/>
                  </a:cubicBezTo>
                  <a:cubicBezTo>
                    <a:pt x="10709" y="10775"/>
                    <a:pt x="10675" y="11208"/>
                    <a:pt x="10675" y="11609"/>
                  </a:cubicBezTo>
                  <a:cubicBezTo>
                    <a:pt x="10675" y="12309"/>
                    <a:pt x="10809" y="12643"/>
                    <a:pt x="11142" y="12643"/>
                  </a:cubicBezTo>
                  <a:cubicBezTo>
                    <a:pt x="11309" y="12643"/>
                    <a:pt x="11509" y="12543"/>
                    <a:pt x="11676" y="12409"/>
                  </a:cubicBezTo>
                  <a:cubicBezTo>
                    <a:pt x="11843" y="12242"/>
                    <a:pt x="12210" y="11842"/>
                    <a:pt x="12710" y="11175"/>
                  </a:cubicBezTo>
                  <a:cubicBezTo>
                    <a:pt x="13344" y="10408"/>
                    <a:pt x="13644" y="9907"/>
                    <a:pt x="13644" y="9641"/>
                  </a:cubicBezTo>
                  <a:cubicBezTo>
                    <a:pt x="13644" y="9474"/>
                    <a:pt x="13577" y="9274"/>
                    <a:pt x="13410" y="8973"/>
                  </a:cubicBezTo>
                  <a:cubicBezTo>
                    <a:pt x="13310" y="8773"/>
                    <a:pt x="13244" y="8573"/>
                    <a:pt x="13244" y="8406"/>
                  </a:cubicBezTo>
                  <a:cubicBezTo>
                    <a:pt x="13244" y="7806"/>
                    <a:pt x="13577" y="7372"/>
                    <a:pt x="14211" y="7139"/>
                  </a:cubicBezTo>
                  <a:cubicBezTo>
                    <a:pt x="14878" y="6905"/>
                    <a:pt x="15979" y="6772"/>
                    <a:pt x="17547" y="6772"/>
                  </a:cubicBezTo>
                  <a:close/>
                  <a:moveTo>
                    <a:pt x="5838" y="0"/>
                  </a:moveTo>
                  <a:cubicBezTo>
                    <a:pt x="3904" y="1134"/>
                    <a:pt x="1" y="14477"/>
                    <a:pt x="1" y="14477"/>
                  </a:cubicBezTo>
                  <a:lnTo>
                    <a:pt x="2770" y="28020"/>
                  </a:lnTo>
                  <a:lnTo>
                    <a:pt x="25286" y="28521"/>
                  </a:lnTo>
                  <a:lnTo>
                    <a:pt x="25286" y="10374"/>
                  </a:lnTo>
                  <a:lnTo>
                    <a:pt x="20282" y="1335"/>
                  </a:lnTo>
                  <a:lnTo>
                    <a:pt x="58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3" name="Google Shape;633;p42"/>
          <p:cNvSpPr txBox="1">
            <a:spLocks noGrp="1"/>
          </p:cNvSpPr>
          <p:nvPr>
            <p:ph type="title"/>
          </p:nvPr>
        </p:nvSpPr>
        <p:spPr>
          <a:xfrm>
            <a:off x="2688350" y="109975"/>
            <a:ext cx="2118600" cy="612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
              <a:t>Citations:</a:t>
            </a:r>
            <a:endParaRPr/>
          </a:p>
        </p:txBody>
      </p:sp>
      <p:sp>
        <p:nvSpPr>
          <p:cNvPr id="634" name="Google Shape;634;p42"/>
          <p:cNvSpPr txBox="1">
            <a:spLocks noGrp="1"/>
          </p:cNvSpPr>
          <p:nvPr>
            <p:ph type="subTitle" idx="1"/>
          </p:nvPr>
        </p:nvSpPr>
        <p:spPr>
          <a:xfrm>
            <a:off x="3226300" y="535000"/>
            <a:ext cx="5022600" cy="4133700"/>
          </a:xfrm>
          <a:prstGeom prst="rect">
            <a:avLst/>
          </a:prstGeom>
        </p:spPr>
        <p:txBody>
          <a:bodyPr spcFirstLastPara="1" wrap="square" lIns="91425" tIns="91425" rIns="91425" bIns="91425" anchor="t" anchorCtr="0">
            <a:noAutofit/>
          </a:bodyPr>
          <a:lstStyle/>
          <a:p>
            <a:pPr marL="355600" lvl="0" indent="-12700" algn="l" rtl="0">
              <a:lnSpc>
                <a:spcPct val="115000"/>
              </a:lnSpc>
              <a:spcBef>
                <a:spcPts val="1200"/>
              </a:spcBef>
              <a:spcAft>
                <a:spcPts val="0"/>
              </a:spcAft>
              <a:buClr>
                <a:schemeClr val="dk1"/>
              </a:buClr>
              <a:buSzPts val="1100"/>
              <a:buFont typeface="Arial"/>
              <a:buNone/>
            </a:pPr>
            <a:r>
              <a:rPr lang="es" sz="600"/>
              <a:t>“1953 : Air Force Jet Disappears Over Lake Superior in Pursuit of UFO.” </a:t>
            </a:r>
            <a:r>
              <a:rPr lang="es" sz="600" i="1"/>
              <a:t>MSU</a:t>
            </a:r>
            <a:r>
              <a:rPr lang="es" sz="600"/>
              <a:t>, Michigan Day by Day, 23 Nov. 2020, harris23.msu.domains/event/1953-air-force-jet-disappears-over-lake-superior-in-pursuit-of-ufo/.</a:t>
            </a:r>
            <a:endParaRPr sz="600"/>
          </a:p>
          <a:p>
            <a:pPr marL="355600" lvl="0" indent="-12700" algn="l" rtl="0">
              <a:lnSpc>
                <a:spcPct val="115000"/>
              </a:lnSpc>
              <a:spcBef>
                <a:spcPts val="1200"/>
              </a:spcBef>
              <a:spcAft>
                <a:spcPts val="0"/>
              </a:spcAft>
              <a:buClr>
                <a:schemeClr val="dk1"/>
              </a:buClr>
              <a:buSzPts val="1100"/>
              <a:buFont typeface="Arial"/>
              <a:buNone/>
            </a:pPr>
            <a:r>
              <a:rPr lang="es" sz="600"/>
              <a:t>Collins, David C. “KINROSS AFB MISSING F-89C - 23 NOV 1953 USAF REPORT OF AIRCRAFT ACCIDENT.” </a:t>
            </a:r>
            <a:r>
              <a:rPr lang="es" sz="600" i="1"/>
              <a:t>Department of the Air Forceheadquarters Air Force Safety Agency</a:t>
            </a:r>
            <a:r>
              <a:rPr lang="es" sz="600"/>
              <a:t>, DEPARTMENT OF THE AIR FORCE, www.cufon.org/kinross/Kinross_acc_rept.htm#images3. Accessed 20 Apr. 2024.</a:t>
            </a:r>
            <a:endParaRPr sz="600"/>
          </a:p>
          <a:p>
            <a:pPr marL="355600" lvl="0" indent="-12700" algn="l" rtl="0">
              <a:lnSpc>
                <a:spcPct val="115000"/>
              </a:lnSpc>
              <a:spcBef>
                <a:spcPts val="1200"/>
              </a:spcBef>
              <a:spcAft>
                <a:spcPts val="0"/>
              </a:spcAft>
              <a:buClr>
                <a:schemeClr val="dk1"/>
              </a:buClr>
              <a:buSzPts val="1100"/>
              <a:buFont typeface="Arial"/>
              <a:buNone/>
            </a:pPr>
            <a:r>
              <a:rPr lang="es" sz="600"/>
              <a:t>Editors of Publications International. “UFOs and the Government.” </a:t>
            </a:r>
            <a:r>
              <a:rPr lang="es" sz="600" i="1"/>
              <a:t>HowStuffWorks Science</a:t>
            </a:r>
            <a:r>
              <a:rPr lang="es" sz="600"/>
              <a:t>, HowStuffWorks, 8 Mar. 2023, science.howstuffworks.com/space/aliens-ufos/ufo-government4.htm.</a:t>
            </a:r>
            <a:endParaRPr sz="600"/>
          </a:p>
          <a:p>
            <a:pPr marL="355600" lvl="0" indent="-12700" algn="l" rtl="0">
              <a:lnSpc>
                <a:spcPct val="115000"/>
              </a:lnSpc>
              <a:spcBef>
                <a:spcPts val="1200"/>
              </a:spcBef>
              <a:spcAft>
                <a:spcPts val="0"/>
              </a:spcAft>
              <a:buClr>
                <a:schemeClr val="dk1"/>
              </a:buClr>
              <a:buSzPts val="1100"/>
              <a:buFont typeface="Arial"/>
              <a:buNone/>
            </a:pPr>
            <a:r>
              <a:rPr lang="es" sz="600"/>
              <a:t>“Felix Moncla (1926-1953).” </a:t>
            </a:r>
            <a:r>
              <a:rPr lang="es" sz="600" i="1"/>
              <a:t>Newspapers.Com</a:t>
            </a:r>
            <a:r>
              <a:rPr lang="es" sz="600"/>
              <a:t>, 26 Nov. 1953, www.newspapers.com/article/the-fresno-bee-felix-moncla-1926-1953/33479302/.</a:t>
            </a:r>
            <a:endParaRPr sz="600"/>
          </a:p>
          <a:p>
            <a:pPr marL="355600" lvl="0" indent="-12700" algn="l" rtl="0">
              <a:lnSpc>
                <a:spcPct val="115000"/>
              </a:lnSpc>
              <a:spcBef>
                <a:spcPts val="1200"/>
              </a:spcBef>
              <a:spcAft>
                <a:spcPts val="0"/>
              </a:spcAft>
              <a:buClr>
                <a:schemeClr val="dk1"/>
              </a:buClr>
              <a:buSzPts val="1100"/>
              <a:buFont typeface="Arial"/>
              <a:buNone/>
            </a:pPr>
            <a:r>
              <a:rPr lang="es" sz="600"/>
              <a:t>King, Darryn. “This Air Force Jet Was Scrambled to Intercept a UFO-Then Disappeared.” </a:t>
            </a:r>
            <a:r>
              <a:rPr lang="es" sz="600" i="1"/>
              <a:t>History.Com</a:t>
            </a:r>
            <a:r>
              <a:rPr lang="es" sz="600"/>
              <a:t>, A&amp;E Television Networks, 7 Jan. 2020, www.history.com/news/ufo-fighter-jet-disappears-over-lake-superior-kinross-incident.</a:t>
            </a:r>
            <a:endParaRPr sz="600"/>
          </a:p>
          <a:p>
            <a:pPr marL="355600" lvl="0" indent="-12700" algn="l" rtl="0">
              <a:lnSpc>
                <a:spcPct val="115000"/>
              </a:lnSpc>
              <a:spcBef>
                <a:spcPts val="1200"/>
              </a:spcBef>
              <a:spcAft>
                <a:spcPts val="0"/>
              </a:spcAft>
              <a:buClr>
                <a:schemeClr val="dk1"/>
              </a:buClr>
              <a:buSzPts val="1100"/>
              <a:buFont typeface="Arial"/>
              <a:buNone/>
            </a:pPr>
            <a:r>
              <a:rPr lang="es" sz="600"/>
              <a:t>Little, Becky. “How the CIA Tried to Quell UFO Panic during the Cold War.” </a:t>
            </a:r>
            <a:r>
              <a:rPr lang="es" sz="600" i="1"/>
              <a:t>History.Com</a:t>
            </a:r>
            <a:r>
              <a:rPr lang="es" sz="600"/>
              <a:t>, A&amp;E Television Networks, 6 Jan. 2020, www.history.com/news/ufo-sightings-cia-robertson-condon.</a:t>
            </a:r>
            <a:endParaRPr sz="600"/>
          </a:p>
          <a:p>
            <a:pPr marL="355600" lvl="0" indent="-12700" algn="l" rtl="0">
              <a:lnSpc>
                <a:spcPct val="115000"/>
              </a:lnSpc>
              <a:spcBef>
                <a:spcPts val="1200"/>
              </a:spcBef>
              <a:spcAft>
                <a:spcPts val="0"/>
              </a:spcAft>
              <a:buClr>
                <a:schemeClr val="dk1"/>
              </a:buClr>
              <a:buSzPts val="1100"/>
              <a:buFont typeface="Arial"/>
              <a:buNone/>
            </a:pPr>
            <a:r>
              <a:rPr lang="es" sz="600"/>
              <a:t>Moe, Doug. “A Mystery That May Never Be Answered.” </a:t>
            </a:r>
            <a:r>
              <a:rPr lang="es" sz="600" i="1"/>
              <a:t>Newspapers.Com</a:t>
            </a:r>
            <a:r>
              <a:rPr lang="es" sz="600"/>
              <a:t>, 14 Aug. 2013, www.newspapers.com/article/wisconsin-state-journal-page-2-kinross/59216525/.</a:t>
            </a:r>
            <a:endParaRPr sz="600"/>
          </a:p>
          <a:p>
            <a:pPr marL="355600" lvl="0" indent="-12700" algn="l" rtl="0">
              <a:lnSpc>
                <a:spcPct val="115000"/>
              </a:lnSpc>
              <a:spcBef>
                <a:spcPts val="1200"/>
              </a:spcBef>
              <a:spcAft>
                <a:spcPts val="0"/>
              </a:spcAft>
              <a:buClr>
                <a:schemeClr val="dk1"/>
              </a:buClr>
              <a:buSzPts val="1100"/>
              <a:buFont typeface="Arial"/>
              <a:buNone/>
            </a:pPr>
            <a:r>
              <a:rPr lang="es" sz="600"/>
              <a:t>Moncla, Virginia Kate, and Joy Moncla Youngblood. “Personal Family History Interview on Felix Eugene Moncla and The Kinross Incident.” 15 Apr. 2024.</a:t>
            </a:r>
            <a:endParaRPr sz="600"/>
          </a:p>
          <a:p>
            <a:pPr marL="355600" lvl="0" indent="-12700" algn="l" rtl="0">
              <a:lnSpc>
                <a:spcPct val="115000"/>
              </a:lnSpc>
              <a:spcBef>
                <a:spcPts val="1200"/>
              </a:spcBef>
              <a:spcAft>
                <a:spcPts val="0"/>
              </a:spcAft>
              <a:buClr>
                <a:schemeClr val="dk1"/>
              </a:buClr>
              <a:buSzPts val="1100"/>
              <a:buFont typeface="Arial"/>
              <a:buNone/>
            </a:pPr>
            <a:r>
              <a:rPr lang="es" sz="600"/>
              <a:t>Scott, Michael Dot. “The Mysterious Memorial Dedicated to Louisiana Pilot Who ‘disappeared Intercepting a UFO’ [Photo].” </a:t>
            </a:r>
            <a:r>
              <a:rPr lang="es" sz="600" i="1"/>
              <a:t>97.3 The Dawg</a:t>
            </a:r>
            <a:r>
              <a:rPr lang="es" sz="600"/>
              <a:t>, Townsquare Media, 14 Aug. 2023, 973thedawg.com/memorial-louisiana-gene-moncla-pilot-disappeared-intercepting-a-ufo-photo/.</a:t>
            </a:r>
            <a:endParaRPr sz="600"/>
          </a:p>
          <a:p>
            <a:pPr marL="355600" lvl="0" indent="-12700" algn="l" rtl="0">
              <a:lnSpc>
                <a:spcPct val="115000"/>
              </a:lnSpc>
              <a:spcBef>
                <a:spcPts val="1200"/>
              </a:spcBef>
              <a:spcAft>
                <a:spcPts val="0"/>
              </a:spcAft>
              <a:buClr>
                <a:schemeClr val="dk1"/>
              </a:buClr>
              <a:buSzPts val="1100"/>
              <a:buFont typeface="Arial"/>
              <a:buNone/>
            </a:pPr>
            <a:r>
              <a:rPr lang="es" sz="600"/>
              <a:t>“USAF ACCIDENT REPORTS - 1953.” </a:t>
            </a:r>
            <a:r>
              <a:rPr lang="es" sz="600" i="1"/>
              <a:t>USAF Accident Reports - 1953</a:t>
            </a:r>
            <a:r>
              <a:rPr lang="es" sz="600"/>
              <a:t>, Aviation Archaeological Investigation &amp; Research, www.aviationarchaeology.com/listPages/airforce/asp/AF_Monthly_1953.asp. Accessed 20 Apr. 2024.</a:t>
            </a:r>
            <a:endParaRPr sz="600"/>
          </a:p>
          <a:p>
            <a:pPr marL="355600" lvl="0" indent="-12700" algn="l" rtl="0">
              <a:lnSpc>
                <a:spcPct val="115000"/>
              </a:lnSpc>
              <a:spcBef>
                <a:spcPts val="1200"/>
              </a:spcBef>
              <a:spcAft>
                <a:spcPts val="0"/>
              </a:spcAft>
              <a:buClr>
                <a:schemeClr val="dk1"/>
              </a:buClr>
              <a:buSzPts val="1100"/>
              <a:buFont typeface="Arial"/>
              <a:buNone/>
            </a:pPr>
            <a:r>
              <a:rPr lang="es" sz="600"/>
              <a:t>“Wilson, Robert L., 2nd Lt.” </a:t>
            </a:r>
            <a:r>
              <a:rPr lang="es" sz="600" i="1"/>
              <a:t>TogetherWeServed</a:t>
            </a:r>
            <a:r>
              <a:rPr lang="es" sz="600"/>
              <a:t>, TWS, airforce.togetherweserved.com/usaf/servlet/tws.webapp.WebApp?cmd=ShadowBoxProfile&amp;type=PersonAssociationExt&amp;ID=47857. Accessed 20 Apr. 2024. </a:t>
            </a:r>
            <a:endParaRPr sz="600"/>
          </a:p>
          <a:p>
            <a:pPr marL="0" lvl="0" indent="0" algn="r" rtl="0">
              <a:spcBef>
                <a:spcPts val="1200"/>
              </a:spcBef>
              <a:spcAft>
                <a:spcPts val="0"/>
              </a:spcAft>
              <a:buNone/>
            </a:pPr>
            <a:endParaRPr sz="1900"/>
          </a:p>
        </p:txBody>
      </p:sp>
      <p:pic>
        <p:nvPicPr>
          <p:cNvPr id="635" name="Google Shape;635;p42"/>
          <p:cNvPicPr preferRelativeResize="0"/>
          <p:nvPr/>
        </p:nvPicPr>
        <p:blipFill>
          <a:blip r:embed="rId7">
            <a:alphaModFix/>
          </a:blip>
          <a:stretch>
            <a:fillRect/>
          </a:stretch>
        </p:blipFill>
        <p:spPr>
          <a:xfrm>
            <a:off x="715100" y="655575"/>
            <a:ext cx="2656800" cy="2656800"/>
          </a:xfrm>
          <a:prstGeom prst="rect">
            <a:avLst/>
          </a:prstGeom>
          <a:noFill/>
          <a:ln>
            <a:noFill/>
          </a:ln>
        </p:spPr>
      </p:pic>
      <p:pic>
        <p:nvPicPr>
          <p:cNvPr id="636" name="Google Shape;636;p42"/>
          <p:cNvPicPr preferRelativeResize="0"/>
          <p:nvPr/>
        </p:nvPicPr>
        <p:blipFill>
          <a:blip r:embed="rId8">
            <a:alphaModFix/>
          </a:blip>
          <a:stretch>
            <a:fillRect/>
          </a:stretch>
        </p:blipFill>
        <p:spPr>
          <a:xfrm>
            <a:off x="1092275" y="1490838"/>
            <a:ext cx="1063750" cy="1503551"/>
          </a:xfrm>
          <a:prstGeom prst="rect">
            <a:avLst/>
          </a:prstGeom>
          <a:noFill/>
          <a:ln>
            <a:noFill/>
          </a:ln>
        </p:spPr>
      </p:pic>
      <p:pic>
        <p:nvPicPr>
          <p:cNvPr id="637" name="Google Shape;637;p42"/>
          <p:cNvPicPr preferRelativeResize="0"/>
          <p:nvPr/>
        </p:nvPicPr>
        <p:blipFill>
          <a:blip r:embed="rId9">
            <a:alphaModFix/>
          </a:blip>
          <a:stretch>
            <a:fillRect/>
          </a:stretch>
        </p:blipFill>
        <p:spPr>
          <a:xfrm>
            <a:off x="572225" y="3173213"/>
            <a:ext cx="2103851" cy="1503550"/>
          </a:xfrm>
          <a:prstGeom prst="rect">
            <a:avLst/>
          </a:prstGeom>
          <a:noFill/>
          <a:ln>
            <a:noFill/>
          </a:ln>
        </p:spPr>
      </p:pic>
      <p:pic>
        <p:nvPicPr>
          <p:cNvPr id="638" name="Google Shape;638;p42"/>
          <p:cNvPicPr preferRelativeResize="0"/>
          <p:nvPr/>
        </p:nvPicPr>
        <p:blipFill>
          <a:blip r:embed="rId10">
            <a:alphaModFix/>
          </a:blip>
          <a:stretch>
            <a:fillRect/>
          </a:stretch>
        </p:blipFill>
        <p:spPr>
          <a:xfrm rot="1635445" flipH="1">
            <a:off x="-33862" y="-163062"/>
            <a:ext cx="2028348" cy="2028348"/>
          </a:xfrm>
          <a:prstGeom prst="rect">
            <a:avLst/>
          </a:prstGeom>
          <a:noFill/>
          <a:ln>
            <a:noFill/>
          </a:ln>
        </p:spPr>
      </p:pic>
    </p:spTree>
  </p:cSld>
  <p:clrMapOvr>
    <a:masterClrMapping/>
  </p:clrMapOvr>
</p:sld>
</file>

<file path=ppt/theme/theme1.xml><?xml version="1.0" encoding="utf-8"?>
<a:theme xmlns:a="http://schemas.openxmlformats.org/drawingml/2006/main" name="Old Scrap Paper Aesthetic Portfolio by Slidesgo">
  <a:themeElements>
    <a:clrScheme name="Simple Light">
      <a:dk1>
        <a:srgbClr val="000000"/>
      </a:dk1>
      <a:lt1>
        <a:srgbClr val="4B2E15"/>
      </a:lt1>
      <a:dk2>
        <a:srgbClr val="A69373"/>
      </a:dk2>
      <a:lt2>
        <a:srgbClr val="E0CBA6"/>
      </a:lt2>
      <a:accent1>
        <a:srgbClr val="FDF5E6"/>
      </a:accent1>
      <a:accent2>
        <a:srgbClr val="D09283"/>
      </a:accent2>
      <a:accent3>
        <a:srgbClr val="5D3D55"/>
      </a:accent3>
      <a:accent4>
        <a:srgbClr val="434B58"/>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2042</Words>
  <Application>Microsoft Office PowerPoint</Application>
  <PresentationFormat>On-screen Show (16:9)</PresentationFormat>
  <Paragraphs>117</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Times New Roman</vt:lpstr>
      <vt:lpstr>IM Fell DW Pica</vt:lpstr>
      <vt:lpstr>Bebas Neue</vt:lpstr>
      <vt:lpstr>Libre Franklin</vt:lpstr>
      <vt:lpstr>Arial</vt:lpstr>
      <vt:lpstr>Old Scrap Paper Aesthetic Portfolio by Slidesgo</vt:lpstr>
      <vt:lpstr>The Kinross Incident  November 23, 1953</vt:lpstr>
      <vt:lpstr>World Context</vt:lpstr>
      <vt:lpstr>Felix Eugene Moncla Jr. First Lieutenant and Pilot </vt:lpstr>
      <vt:lpstr>Robert  Wilson Second Lieutenant and radar operator</vt:lpstr>
      <vt:lpstr>Disappearance</vt:lpstr>
      <vt:lpstr>Timeline of November 23</vt:lpstr>
      <vt:lpstr>Three Possibilities</vt:lpstr>
      <vt:lpstr>Gathering Evidence</vt:lpstr>
      <vt:lpstr>Media Coverage</vt:lpstr>
      <vt:lpstr>USAF Findings</vt:lpstr>
      <vt:lpstr>USAF CONCLUSIONS:  Because of the inability to determine the cause of the aircraft's disappearance the search was expanded to cover all possibilities, but was greatly hampered by bad weather and icing conditions. Despite intensive aerial search and the careful \check of all ground reports, no trace of the missing aircraft could be found. After a conference with USAF authorities and with their concurrence active search was suspended the evening of 28 Nov 53.  The co-operation shown to the searchmaster, his assistant and the Canadian crews, by the USAF authorities at Kinross Air Force Base was exceptionally good. (USAF) </vt:lpstr>
      <vt:lpstr>Major Donald Keyhoe Author and former Aviator</vt:lpstr>
      <vt:lpstr>Memorials and Moving On</vt:lpstr>
      <vt:lpstr>A simple mystery or complex conspiracy?</vt:lpstr>
      <vt:lpstr>Citations: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Kate Moncla</cp:lastModifiedBy>
  <cp:revision>1</cp:revision>
  <dcterms:modified xsi:type="dcterms:W3CDTF">2024-10-17T00:40:49Z</dcterms:modified>
</cp:coreProperties>
</file>